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7"/>
  </p:notesMasterIdLst>
  <p:handoutMasterIdLst>
    <p:handoutMasterId r:id="rId18"/>
  </p:handoutMasterIdLst>
  <p:sldIdLst>
    <p:sldId id="611" r:id="rId2"/>
    <p:sldId id="630" r:id="rId3"/>
    <p:sldId id="648" r:id="rId4"/>
    <p:sldId id="631" r:id="rId5"/>
    <p:sldId id="632" r:id="rId6"/>
    <p:sldId id="633" r:id="rId7"/>
    <p:sldId id="636" r:id="rId8"/>
    <p:sldId id="635" r:id="rId9"/>
    <p:sldId id="640" r:id="rId10"/>
    <p:sldId id="641" r:id="rId11"/>
    <p:sldId id="643" r:id="rId12"/>
    <p:sldId id="612" r:id="rId13"/>
    <p:sldId id="647" r:id="rId14"/>
    <p:sldId id="642" r:id="rId15"/>
    <p:sldId id="646" r:id="rId16"/>
  </p:sldIdLst>
  <p:sldSz cx="9902825" cy="7242175"/>
  <p:notesSz cx="9874250" cy="6797675"/>
  <p:defaultTextStyle>
    <a:defPPr>
      <a:defRPr lang="de-DE"/>
    </a:defPPr>
    <a:lvl1pPr algn="ctr" rtl="0" eaLnBrk="0" fontAlgn="base" hangingPunct="0">
      <a:spcBef>
        <a:spcPct val="0"/>
      </a:spcBef>
      <a:spcAft>
        <a:spcPct val="0"/>
      </a:spcAft>
      <a:defRPr kern="1200">
        <a:solidFill>
          <a:srgbClr val="000066"/>
        </a:solidFill>
        <a:latin typeface="Arial" pitchFamily="34" charset="0"/>
        <a:ea typeface="+mn-ea"/>
        <a:cs typeface="+mn-cs"/>
      </a:defRPr>
    </a:lvl1pPr>
    <a:lvl2pPr marL="457200" algn="ctr" rtl="0" eaLnBrk="0" fontAlgn="base" hangingPunct="0">
      <a:spcBef>
        <a:spcPct val="0"/>
      </a:spcBef>
      <a:spcAft>
        <a:spcPct val="0"/>
      </a:spcAft>
      <a:defRPr kern="1200">
        <a:solidFill>
          <a:srgbClr val="000066"/>
        </a:solidFill>
        <a:latin typeface="Arial" pitchFamily="34" charset="0"/>
        <a:ea typeface="+mn-ea"/>
        <a:cs typeface="+mn-cs"/>
      </a:defRPr>
    </a:lvl2pPr>
    <a:lvl3pPr marL="914400" algn="ctr" rtl="0" eaLnBrk="0" fontAlgn="base" hangingPunct="0">
      <a:spcBef>
        <a:spcPct val="0"/>
      </a:spcBef>
      <a:spcAft>
        <a:spcPct val="0"/>
      </a:spcAft>
      <a:defRPr kern="1200">
        <a:solidFill>
          <a:srgbClr val="000066"/>
        </a:solidFill>
        <a:latin typeface="Arial" pitchFamily="34" charset="0"/>
        <a:ea typeface="+mn-ea"/>
        <a:cs typeface="+mn-cs"/>
      </a:defRPr>
    </a:lvl3pPr>
    <a:lvl4pPr marL="1371600" algn="ctr" rtl="0" eaLnBrk="0" fontAlgn="base" hangingPunct="0">
      <a:spcBef>
        <a:spcPct val="0"/>
      </a:spcBef>
      <a:spcAft>
        <a:spcPct val="0"/>
      </a:spcAft>
      <a:defRPr kern="1200">
        <a:solidFill>
          <a:srgbClr val="000066"/>
        </a:solidFill>
        <a:latin typeface="Arial" pitchFamily="34" charset="0"/>
        <a:ea typeface="+mn-ea"/>
        <a:cs typeface="+mn-cs"/>
      </a:defRPr>
    </a:lvl4pPr>
    <a:lvl5pPr marL="1828800" algn="ctr" rtl="0" eaLnBrk="0" fontAlgn="base" hangingPunct="0">
      <a:spcBef>
        <a:spcPct val="0"/>
      </a:spcBef>
      <a:spcAft>
        <a:spcPct val="0"/>
      </a:spcAft>
      <a:defRPr kern="1200">
        <a:solidFill>
          <a:srgbClr val="000066"/>
        </a:solidFill>
        <a:latin typeface="Arial" pitchFamily="34" charset="0"/>
        <a:ea typeface="+mn-ea"/>
        <a:cs typeface="+mn-cs"/>
      </a:defRPr>
    </a:lvl5pPr>
    <a:lvl6pPr marL="2286000" algn="l" defTabSz="914400" rtl="0" eaLnBrk="1" latinLnBrk="0" hangingPunct="1">
      <a:defRPr kern="1200">
        <a:solidFill>
          <a:srgbClr val="000066"/>
        </a:solidFill>
        <a:latin typeface="Arial" pitchFamily="34" charset="0"/>
        <a:ea typeface="+mn-ea"/>
        <a:cs typeface="+mn-cs"/>
      </a:defRPr>
    </a:lvl6pPr>
    <a:lvl7pPr marL="2743200" algn="l" defTabSz="914400" rtl="0" eaLnBrk="1" latinLnBrk="0" hangingPunct="1">
      <a:defRPr kern="1200">
        <a:solidFill>
          <a:srgbClr val="000066"/>
        </a:solidFill>
        <a:latin typeface="Arial" pitchFamily="34" charset="0"/>
        <a:ea typeface="+mn-ea"/>
        <a:cs typeface="+mn-cs"/>
      </a:defRPr>
    </a:lvl7pPr>
    <a:lvl8pPr marL="3200400" algn="l" defTabSz="914400" rtl="0" eaLnBrk="1" latinLnBrk="0" hangingPunct="1">
      <a:defRPr kern="1200">
        <a:solidFill>
          <a:srgbClr val="000066"/>
        </a:solidFill>
        <a:latin typeface="Arial" pitchFamily="34" charset="0"/>
        <a:ea typeface="+mn-ea"/>
        <a:cs typeface="+mn-cs"/>
      </a:defRPr>
    </a:lvl8pPr>
    <a:lvl9pPr marL="3657600" algn="l" defTabSz="914400" rtl="0" eaLnBrk="1" latinLnBrk="0" hangingPunct="1">
      <a:defRPr kern="1200">
        <a:solidFill>
          <a:srgbClr val="000066"/>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00"/>
    <a:srgbClr val="FFCC00"/>
    <a:srgbClr val="FEDB5C"/>
    <a:srgbClr val="CCA500"/>
    <a:srgbClr val="FFFFFF"/>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9" autoAdjust="0"/>
    <p:restoredTop sz="99132" autoAdjust="0"/>
  </p:normalViewPr>
  <p:slideViewPr>
    <p:cSldViewPr>
      <p:cViewPr>
        <p:scale>
          <a:sx n="90" d="100"/>
          <a:sy n="90" d="100"/>
        </p:scale>
        <p:origin x="-1195" y="-24"/>
      </p:cViewPr>
      <p:guideLst>
        <p:guide orient="horz" pos="230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3" d="100"/>
          <a:sy n="73" d="100"/>
        </p:scale>
        <p:origin x="-811" y="-62"/>
      </p:cViewPr>
      <p:guideLst>
        <p:guide orient="horz" pos="2140"/>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3075" name="Rectangle 3"/>
          <p:cNvSpPr>
            <a:spLocks noGrp="1" noChangeArrowheads="1"/>
          </p:cNvSpPr>
          <p:nvPr>
            <p:ph type="dt" sz="quarter"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3076" name="Rectangle 4"/>
          <p:cNvSpPr>
            <a:spLocks noGrp="1" noChangeArrowheads="1"/>
          </p:cNvSpPr>
          <p:nvPr>
            <p:ph type="ftr" sz="quarter" idx="2"/>
          </p:nvPr>
        </p:nvSpPr>
        <p:spPr bwMode="auto">
          <a:xfrm>
            <a:off x="0" y="6489700"/>
            <a:ext cx="42306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3077" name="Rectangle 5"/>
          <p:cNvSpPr>
            <a:spLocks noGrp="1" noChangeArrowheads="1"/>
          </p:cNvSpPr>
          <p:nvPr>
            <p:ph type="sldNum" sz="quarter" idx="3"/>
          </p:nvPr>
        </p:nvSpPr>
        <p:spPr bwMode="auto">
          <a:xfrm>
            <a:off x="5584825" y="6489700"/>
            <a:ext cx="4343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r" defTabSz="917575">
              <a:defRPr sz="1200">
                <a:solidFill>
                  <a:schemeClr val="tx1"/>
                </a:solidFill>
                <a:latin typeface="Tahoma" pitchFamily="34" charset="0"/>
              </a:defRPr>
            </a:lvl1pPr>
          </a:lstStyle>
          <a:p>
            <a:fld id="{4E24E189-4B0F-4534-A014-42A55E8B5A1C}" type="slidenum">
              <a:rPr lang="de-DE"/>
              <a:pPr/>
              <a:t>‹Nr.›</a:t>
            </a:fld>
            <a:endParaRPr lang="de-DE"/>
          </a:p>
        </p:txBody>
      </p:sp>
    </p:spTree>
    <p:extLst>
      <p:ext uri="{BB962C8B-B14F-4D97-AF65-F5344CB8AC3E}">
        <p14:creationId xmlns:p14="http://schemas.microsoft.com/office/powerpoint/2010/main" val="3211204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2051" name="Rectangle 3"/>
          <p:cNvSpPr>
            <a:spLocks noGrp="1" noChangeArrowheads="1"/>
          </p:cNvSpPr>
          <p:nvPr>
            <p:ph type="dt"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2052" name="Rectangle 4"/>
          <p:cNvSpPr>
            <a:spLocks noChangeArrowheads="1" noTextEdit="1"/>
          </p:cNvSpPr>
          <p:nvPr>
            <p:ph type="sldImg" idx="2"/>
          </p:nvPr>
        </p:nvSpPr>
        <p:spPr bwMode="auto">
          <a:xfrm>
            <a:off x="3224213" y="525463"/>
            <a:ext cx="3494087" cy="2555875"/>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336675" y="3209925"/>
            <a:ext cx="72548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2054" name="Rectangle 6"/>
          <p:cNvSpPr>
            <a:spLocks noGrp="1" noChangeArrowheads="1"/>
          </p:cNvSpPr>
          <p:nvPr>
            <p:ph type="ftr" sz="quarter" idx="4"/>
          </p:nvPr>
        </p:nvSpPr>
        <p:spPr bwMode="auto">
          <a:xfrm>
            <a:off x="0" y="6488113"/>
            <a:ext cx="4230688"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2055" name="Rectangle 7"/>
          <p:cNvSpPr>
            <a:spLocks noGrp="1" noChangeArrowheads="1"/>
          </p:cNvSpPr>
          <p:nvPr>
            <p:ph type="sldNum" sz="quarter" idx="5"/>
          </p:nvPr>
        </p:nvSpPr>
        <p:spPr bwMode="auto">
          <a:xfrm>
            <a:off x="5584825" y="6488113"/>
            <a:ext cx="4343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r" defTabSz="917575">
              <a:defRPr sz="1200">
                <a:solidFill>
                  <a:schemeClr val="tx1"/>
                </a:solidFill>
                <a:latin typeface="Tahoma" pitchFamily="34" charset="0"/>
              </a:defRPr>
            </a:lvl1pPr>
          </a:lstStyle>
          <a:p>
            <a:fld id="{39FB4E74-C60C-4D3A-84EA-EDA4ADA06CB3}" type="slidenum">
              <a:rPr lang="de-DE"/>
              <a:pPr/>
              <a:t>‹Nr.›</a:t>
            </a:fld>
            <a:endParaRPr lang="de-DE"/>
          </a:p>
        </p:txBody>
      </p:sp>
    </p:spTree>
    <p:extLst>
      <p:ext uri="{BB962C8B-B14F-4D97-AF65-F5344CB8AC3E}">
        <p14:creationId xmlns:p14="http://schemas.microsoft.com/office/powerpoint/2010/main" val="238142992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EF934B0C-D1EA-4569-901E-9A86D9B7A41E}" type="slidenum">
              <a:rPr lang="de-DE"/>
              <a:pPr/>
              <a:t>1</a:t>
            </a:fld>
            <a:endParaRPr lang="de-DE"/>
          </a:p>
        </p:txBody>
      </p:sp>
      <p:sp>
        <p:nvSpPr>
          <p:cNvPr id="763906" name="Rectangle 2"/>
          <p:cNvSpPr>
            <a:spLocks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ftr" sz="quarter" idx="4"/>
          </p:nvPr>
        </p:nvSpPr>
        <p:spPr>
          <a:ln/>
        </p:spPr>
        <p:txBody>
          <a:bodyPr/>
          <a:lstStyle/>
          <a:p>
            <a:r>
              <a:rPr lang="de-DE"/>
              <a:t>CORPHAD 7 SPb May 2007</a:t>
            </a:r>
          </a:p>
        </p:txBody>
      </p:sp>
      <p:sp>
        <p:nvSpPr>
          <p:cNvPr id="8" name="Rectangle 7"/>
          <p:cNvSpPr>
            <a:spLocks noGrp="1" noChangeArrowheads="1"/>
          </p:cNvSpPr>
          <p:nvPr>
            <p:ph type="sldNum" sz="quarter" idx="5"/>
          </p:nvPr>
        </p:nvSpPr>
        <p:spPr>
          <a:ln/>
        </p:spPr>
        <p:txBody>
          <a:bodyPr/>
          <a:lstStyle/>
          <a:p>
            <a:fld id="{9E5A05E4-684F-415D-9A84-73587771C0CE}" type="slidenum">
              <a:rPr lang="de-DE"/>
              <a:pPr/>
              <a:t>9</a:t>
            </a:fld>
            <a:endParaRPr lang="de-DE"/>
          </a:p>
        </p:txBody>
      </p:sp>
      <p:sp>
        <p:nvSpPr>
          <p:cNvPr id="831490" name="Rectangle 7"/>
          <p:cNvSpPr txBox="1">
            <a:spLocks noGrp="1" noChangeArrowheads="1"/>
          </p:cNvSpPr>
          <p:nvPr/>
        </p:nvSpPr>
        <p:spPr bwMode="auto">
          <a:xfrm>
            <a:off x="5592763" y="6456363"/>
            <a:ext cx="4279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sz="2400">
                <a:solidFill>
                  <a:schemeClr val="tx1"/>
                </a:solidFill>
                <a:latin typeface="Tahoma" pitchFamily="34" charset="0"/>
              </a:defRPr>
            </a:lvl1pPr>
            <a:lvl2pPr marL="742950" indent="-285750" algn="l">
              <a:defRPr sz="2400">
                <a:solidFill>
                  <a:schemeClr val="tx1"/>
                </a:solidFill>
                <a:latin typeface="Tahoma" pitchFamily="34" charset="0"/>
              </a:defRPr>
            </a:lvl2pPr>
            <a:lvl3pPr marL="1143000" indent="-228600" algn="l">
              <a:defRPr sz="2400">
                <a:solidFill>
                  <a:schemeClr val="tx1"/>
                </a:solidFill>
                <a:latin typeface="Tahoma" pitchFamily="34" charset="0"/>
              </a:defRPr>
            </a:lvl3pPr>
            <a:lvl4pPr marL="1600200" indent="-228600" algn="l">
              <a:defRPr sz="2400">
                <a:solidFill>
                  <a:schemeClr val="tx1"/>
                </a:solidFill>
                <a:latin typeface="Tahoma" pitchFamily="34" charset="0"/>
              </a:defRPr>
            </a:lvl4pPr>
            <a:lvl5pPr marL="2057400" indent="-228600" algn="l">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r" eaLnBrk="1" hangingPunct="1"/>
            <a:fld id="{382DA8F9-48AD-48BB-AC51-49DB22A400C8}" type="slidenum">
              <a:rPr lang="ru-RU" sz="1200">
                <a:latin typeface="Arial" pitchFamily="34" charset="0"/>
                <a:cs typeface="Arial" pitchFamily="34" charset="0"/>
              </a:rPr>
              <a:pPr algn="r" eaLnBrk="1" hangingPunct="1"/>
              <a:t>9</a:t>
            </a:fld>
            <a:endParaRPr lang="ru-RU" sz="1200">
              <a:latin typeface="Arial" pitchFamily="34" charset="0"/>
              <a:cs typeface="Arial" pitchFamily="34" charset="0"/>
            </a:endParaRPr>
          </a:p>
        </p:txBody>
      </p:sp>
      <p:sp>
        <p:nvSpPr>
          <p:cNvPr id="831491" name="Rectangle 2"/>
          <p:cNvSpPr>
            <a:spLocks noGrp="1" noRot="1" noChangeArrowheads="1" noTextEdit="1"/>
          </p:cNvSpPr>
          <p:nvPr>
            <p:ph type="sldImg"/>
          </p:nvPr>
        </p:nvSpPr>
        <p:spPr>
          <a:xfrm>
            <a:off x="3327400" y="652463"/>
            <a:ext cx="3217863" cy="2352675"/>
          </a:xfrm>
          <a:ln/>
        </p:spPr>
      </p:sp>
      <p:sp>
        <p:nvSpPr>
          <p:cNvPr id="831492" name="Rectangle 3"/>
          <p:cNvSpPr>
            <a:spLocks noGrp="1" noChangeArrowheads="1"/>
          </p:cNvSpPr>
          <p:nvPr>
            <p:ph type="body" idx="1"/>
          </p:nvPr>
        </p:nvSpPr>
        <p:spPr>
          <a:xfrm>
            <a:off x="1528763" y="3233738"/>
            <a:ext cx="6824662" cy="2613025"/>
          </a:xfrm>
        </p:spPr>
        <p:txBody>
          <a:bodyPr wrap="none" lIns="91440" tIns="45720" rIns="91440" bIns="45720" anchor="ctr"/>
          <a:lstStyle/>
          <a:p>
            <a:pPr eaLnBrk="1" hangingPunct="1"/>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64009560-A55D-459B-A87E-0ED6D7E4D3FC}" type="slidenum">
              <a:rPr lang="de-DE"/>
              <a:pPr/>
              <a:t>11</a:t>
            </a:fld>
            <a:endParaRPr lang="de-DE"/>
          </a:p>
        </p:txBody>
      </p:sp>
      <p:sp>
        <p:nvSpPr>
          <p:cNvPr id="843778" name="Rectangle 2"/>
          <p:cNvSpPr>
            <a:spLocks noChangeArrowheads="1" noTextEdit="1"/>
          </p:cNvSpPr>
          <p:nvPr>
            <p:ph type="sldImg"/>
          </p:nvPr>
        </p:nvSpPr>
        <p:spPr>
          <a:ln/>
        </p:spPr>
      </p:sp>
      <p:sp>
        <p:nvSpPr>
          <p:cNvPr id="843779"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249488"/>
            <a:ext cx="8416925" cy="155257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4103688"/>
            <a:ext cx="6931025" cy="185102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8803261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1689100"/>
            <a:ext cx="8912225" cy="4779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60099083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0263" y="290513"/>
            <a:ext cx="2227262" cy="6178550"/>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290513"/>
            <a:ext cx="6532563" cy="6178550"/>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181631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95300" y="1689100"/>
            <a:ext cx="8912225" cy="4779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0146667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654550"/>
            <a:ext cx="8416925" cy="14382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3070225"/>
            <a:ext cx="8416925" cy="15843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2072971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89100"/>
            <a:ext cx="4379913"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7613" y="1689100"/>
            <a:ext cx="4379912"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605980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620838"/>
            <a:ext cx="4375150"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297113"/>
            <a:ext cx="4375150"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0788" y="1620838"/>
            <a:ext cx="4376737"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0788" y="2297113"/>
            <a:ext cx="4376737"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713106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563485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6026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88925"/>
            <a:ext cx="3257550" cy="12271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1913" y="288925"/>
            <a:ext cx="5535612" cy="61801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516063"/>
            <a:ext cx="3257550" cy="4953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5062821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5068888"/>
            <a:ext cx="5940425" cy="598487"/>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47700"/>
            <a:ext cx="5940425" cy="4344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667375"/>
            <a:ext cx="5940425" cy="85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3566607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80"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2" name="Text Box 8"/>
          <p:cNvSpPr txBox="1">
            <a:spLocks noChangeArrowheads="1"/>
          </p:cNvSpPr>
          <p:nvPr/>
        </p:nvSpPr>
        <p:spPr bwMode="auto">
          <a:xfrm>
            <a:off x="7161213" y="6784975"/>
            <a:ext cx="251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sz="1600">
              <a:solidFill>
                <a:schemeClr val="tx1"/>
              </a:solidFill>
              <a:latin typeface="Tahoma" pitchFamily="34" charset="0"/>
            </a:endParaRPr>
          </a:p>
        </p:txBody>
      </p:sp>
      <p:sp>
        <p:nvSpPr>
          <p:cNvPr id="1301" name="Text Box 277"/>
          <p:cNvSpPr txBox="1">
            <a:spLocks noChangeArrowheads="1"/>
          </p:cNvSpPr>
          <p:nvPr/>
        </p:nvSpPr>
        <p:spPr bwMode="auto">
          <a:xfrm>
            <a:off x="703263" y="6069013"/>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000" b="1">
              <a:latin typeface="Tahoma" pitchFamily="34" charset="0"/>
            </a:endParaRPr>
          </a:p>
        </p:txBody>
      </p:sp>
      <p:sp>
        <p:nvSpPr>
          <p:cNvPr id="672778" name="Text Box 1034"/>
          <p:cNvSpPr txBox="1">
            <a:spLocks noChangeArrowheads="1"/>
          </p:cNvSpPr>
          <p:nvPr userDrawn="1"/>
        </p:nvSpPr>
        <p:spPr bwMode="auto">
          <a:xfrm>
            <a:off x="1328738" y="-134938"/>
            <a:ext cx="8585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endParaRPr lang="ru-RU" sz="700" b="1">
              <a:solidFill>
                <a:srgbClr val="FFFFFF"/>
              </a:solidFill>
              <a:latin typeface="Tahoma" pitchFamily="34" charset="0"/>
            </a:endParaRPr>
          </a:p>
          <a:p>
            <a:pPr algn="r"/>
            <a:r>
              <a:rPr lang="ru-RU" sz="700" b="1">
                <a:solidFill>
                  <a:srgbClr val="FFFFFF"/>
                </a:solidFill>
                <a:latin typeface="Tahoma" pitchFamily="34" charset="0"/>
              </a:rPr>
              <a:t>ОБЪЕДИНЕННЫЙ ИНСТИТУТ ВЫСОКИХ ТЕМПЕРАТУР</a:t>
            </a:r>
          </a:p>
          <a:p>
            <a:pPr algn="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r>
              <a:rPr lang="en-US" sz="700" b="1">
                <a:solidFill>
                  <a:srgbClr val="FFFFFF"/>
                </a:solidFill>
                <a:latin typeface="Tahoma" pitchFamily="34" charset="0"/>
              </a:rPr>
              <a:t>RUSSIAN ACADEMY OF SCIENCES</a:t>
            </a:r>
          </a:p>
          <a:p>
            <a:pPr algn="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672790"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72792" name="CorelPhotoPaint.Image.11" r:id="rId14" imgW="2730159" imgH="863188" progId="CorelPhotoPaint.Image.11">
                  <p:embed/>
                </p:oleObj>
              </mc:Choice>
              <mc:Fallback>
                <p:oleObj name="CorelPhotoPaint.Image.11" r:id="rId14" imgW="2730159" imgH="863188" progId="CorelPhotoPaint.Image.11">
                  <p:embed/>
                  <p:pic>
                    <p:nvPicPr>
                      <p:cNvPr id="0" name="Object 10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2791" name="Text Box 1047"/>
          <p:cNvSpPr txBox="1">
            <a:spLocks noChangeArrowheads="1"/>
          </p:cNvSpPr>
          <p:nvPr userDrawn="1"/>
        </p:nvSpPr>
        <p:spPr bwMode="auto">
          <a:xfrm>
            <a:off x="-304800" y="7013575"/>
            <a:ext cx="20875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a:t>CEG-SAM 20 IVTAN  Oct 2011</a:t>
            </a:r>
            <a:endParaRPr lang="ru-RU" sz="8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Tahoma" pitchFamily="34" charset="0"/>
        </a:defRPr>
      </a:lvl2pPr>
      <a:lvl3pPr algn="ctr" rtl="0" eaLnBrk="0" fontAlgn="base" hangingPunct="0">
        <a:spcBef>
          <a:spcPct val="0"/>
        </a:spcBef>
        <a:spcAft>
          <a:spcPct val="0"/>
        </a:spcAft>
        <a:defRPr sz="4000">
          <a:solidFill>
            <a:schemeClr val="tx1"/>
          </a:solidFill>
          <a:latin typeface="Tahoma" pitchFamily="34" charset="0"/>
        </a:defRPr>
      </a:lvl3pPr>
      <a:lvl4pPr algn="ctr" rtl="0" eaLnBrk="0" fontAlgn="base" hangingPunct="0">
        <a:spcBef>
          <a:spcPct val="0"/>
        </a:spcBef>
        <a:spcAft>
          <a:spcPct val="0"/>
        </a:spcAft>
        <a:defRPr sz="4000">
          <a:solidFill>
            <a:schemeClr val="tx1"/>
          </a:solidFill>
          <a:latin typeface="Tahoma" pitchFamily="34" charset="0"/>
        </a:defRPr>
      </a:lvl4pPr>
      <a:lvl5pPr algn="ctr" rtl="0" eaLnBrk="0" fontAlgn="base" hangingPunct="0">
        <a:spcBef>
          <a:spcPct val="0"/>
        </a:spcBef>
        <a:spcAft>
          <a:spcPct val="0"/>
        </a:spcAft>
        <a:defRPr sz="4000">
          <a:solidFill>
            <a:schemeClr val="tx1"/>
          </a:solidFill>
          <a:latin typeface="Tahoma" pitchFamily="34" charset="0"/>
        </a:defRPr>
      </a:lvl5pPr>
      <a:lvl6pPr marL="457200" algn="ctr" rtl="0" eaLnBrk="0" fontAlgn="base" hangingPunct="0">
        <a:spcBef>
          <a:spcPct val="0"/>
        </a:spcBef>
        <a:spcAft>
          <a:spcPct val="0"/>
        </a:spcAft>
        <a:defRPr sz="4000">
          <a:solidFill>
            <a:schemeClr val="tx1"/>
          </a:solidFill>
          <a:latin typeface="Tahoma" pitchFamily="34" charset="0"/>
        </a:defRPr>
      </a:lvl6pPr>
      <a:lvl7pPr marL="914400" algn="ctr" rtl="0" eaLnBrk="0" fontAlgn="base" hangingPunct="0">
        <a:spcBef>
          <a:spcPct val="0"/>
        </a:spcBef>
        <a:spcAft>
          <a:spcPct val="0"/>
        </a:spcAft>
        <a:defRPr sz="4000">
          <a:solidFill>
            <a:schemeClr val="tx1"/>
          </a:solidFill>
          <a:latin typeface="Tahoma" pitchFamily="34" charset="0"/>
        </a:defRPr>
      </a:lvl7pPr>
      <a:lvl8pPr marL="1371600" algn="ctr" rtl="0" eaLnBrk="0" fontAlgn="base" hangingPunct="0">
        <a:spcBef>
          <a:spcPct val="0"/>
        </a:spcBef>
        <a:spcAft>
          <a:spcPct val="0"/>
        </a:spcAft>
        <a:defRPr sz="4000">
          <a:solidFill>
            <a:schemeClr val="tx1"/>
          </a:solidFill>
          <a:latin typeface="Tahoma" pitchFamily="34" charset="0"/>
        </a:defRPr>
      </a:lvl8pPr>
      <a:lvl9pPr marL="1828800" algn="ctr" rtl="0" eaLnBrk="0" fontAlgn="base" hangingPunct="0">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CommonBullets" pitchFamily="34" charset="2"/>
        <a:buChar char="&gt;"/>
        <a:defRPr sz="3200">
          <a:solidFill>
            <a:schemeClr val="hlink"/>
          </a:solidFill>
          <a:latin typeface="+mn-lt"/>
          <a:ea typeface="+mn-ea"/>
          <a:cs typeface="+mn-cs"/>
        </a:defRPr>
      </a:lvl1pPr>
      <a:lvl2pPr marL="744538" indent="-287338" algn="l" rtl="0" eaLnBrk="0" fontAlgn="base" hangingPunct="0">
        <a:spcBef>
          <a:spcPct val="20000"/>
        </a:spcBef>
        <a:spcAft>
          <a:spcPct val="0"/>
        </a:spcAft>
        <a:buFont typeface="CommonBullets" pitchFamily="34" charset="2"/>
        <a:buChar char="1"/>
        <a:defRPr sz="2900">
          <a:solidFill>
            <a:schemeClr val="tx2"/>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eindlin@yandex.r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media.tiscali.co.uk/images/feeds/hutchinson/ency/c00011.jpg"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61" name="Text Box 5"/>
          <p:cNvSpPr txBox="1">
            <a:spLocks noChangeArrowheads="1"/>
          </p:cNvSpPr>
          <p:nvPr/>
        </p:nvSpPr>
        <p:spPr bwMode="auto">
          <a:xfrm>
            <a:off x="0" y="2036763"/>
            <a:ext cx="9775825"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Joint Institute for High Temperature of Russian Academy of Sciences:</a:t>
            </a:r>
          </a:p>
          <a:p>
            <a:r>
              <a:rPr lang="en-US" sz="2400"/>
              <a:t>Towards Effective Methods of Energy Production</a:t>
            </a:r>
          </a:p>
          <a:p>
            <a:endParaRPr lang="en-US"/>
          </a:p>
          <a:p>
            <a:endParaRPr lang="en-US"/>
          </a:p>
          <a:p>
            <a:r>
              <a:rPr lang="en-US"/>
              <a:t>Mikhail Sheindlin</a:t>
            </a:r>
            <a:endParaRPr lang="en-US" i="1">
              <a:hlinkClick r:id="rId3"/>
            </a:endParaRPr>
          </a:p>
          <a:p>
            <a:endParaRPr lang="en-US" i="1">
              <a:hlinkClick r:id="rId3"/>
            </a:endParaRPr>
          </a:p>
          <a:p>
            <a:endParaRPr lang="en-US" i="1">
              <a:hlinkClick r:id="rId3"/>
            </a:endParaRPr>
          </a:p>
          <a:p>
            <a:r>
              <a:rPr lang="en-US" i="1">
                <a:hlinkClick r:id="rId3"/>
              </a:rPr>
              <a:t>sheindlin@yandex.ru</a:t>
            </a:r>
            <a:endParaRPr lang="en-US" i="1"/>
          </a:p>
          <a:p>
            <a:r>
              <a:rPr lang="en-US" i="1"/>
              <a:t>http://www.jiht.ru</a:t>
            </a:r>
            <a:endParaRPr lang="en-US"/>
          </a:p>
          <a:p>
            <a:r>
              <a:rPr lang="en-US"/>
              <a:t>Institute for High Temperatures,   Russian Academy of Sciences</a:t>
            </a:r>
          </a:p>
          <a:p>
            <a:r>
              <a:rPr lang="en-US"/>
              <a:t>Izhorskaya 13-2, 125412 Moscow, Russia</a:t>
            </a:r>
            <a:endParaRPr lang="ru-RU"/>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6" name="Text Box 4"/>
          <p:cNvSpPr txBox="1">
            <a:spLocks noChangeArrowheads="1"/>
          </p:cNvSpPr>
          <p:nvPr/>
        </p:nvSpPr>
        <p:spPr bwMode="auto">
          <a:xfrm>
            <a:off x="1782763" y="812800"/>
            <a:ext cx="612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Extreme States of Matter</a:t>
            </a:r>
            <a:endParaRPr lang="ru-RU" sz="2400"/>
          </a:p>
        </p:txBody>
      </p:sp>
      <p:sp>
        <p:nvSpPr>
          <p:cNvPr id="832517" name="Text Box 5"/>
          <p:cNvSpPr txBox="1">
            <a:spLocks noChangeArrowheads="1"/>
          </p:cNvSpPr>
          <p:nvPr/>
        </p:nvSpPr>
        <p:spPr bwMode="auto">
          <a:xfrm>
            <a:off x="4014788" y="1749425"/>
            <a:ext cx="5472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Use of femptosecond lasers for studies of matter at extremely high energy densities</a:t>
            </a:r>
            <a:endParaRPr lang="ru-RU"/>
          </a:p>
        </p:txBody>
      </p:sp>
      <p:pic>
        <p:nvPicPr>
          <p:cNvPr id="832519" name="Picture 7" descr="3-4-2_html_m7c578a55"/>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703263" y="1820863"/>
            <a:ext cx="309562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2521" name="Picture 9" descr="3-4-2_html_m171f4ff4"/>
          <p:cNvPicPr>
            <a:picLocks noChangeAspect="1" noChangeArrowheads="1"/>
          </p:cNvPicPr>
          <p:nvPr/>
        </p:nvPicPr>
        <p:blipFill>
          <a:blip r:embed="rId3">
            <a:lum contrast="26000"/>
            <a:extLst>
              <a:ext uri="{28A0092B-C50C-407E-A947-70E740481C1C}">
                <a14:useLocalDpi xmlns:a14="http://schemas.microsoft.com/office/drawing/2010/main" val="0"/>
              </a:ext>
            </a:extLst>
          </a:blip>
          <a:srcRect/>
          <a:stretch>
            <a:fillRect/>
          </a:stretch>
        </p:blipFill>
        <p:spPr bwMode="auto">
          <a:xfrm>
            <a:off x="3656013" y="2757488"/>
            <a:ext cx="3024187" cy="2082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832524" name="Text Box 12"/>
          <p:cNvSpPr txBox="1">
            <a:spLocks noChangeArrowheads="1"/>
          </p:cNvSpPr>
          <p:nvPr/>
        </p:nvSpPr>
        <p:spPr bwMode="auto">
          <a:xfrm>
            <a:off x="6967538" y="3333750"/>
            <a:ext cx="2663825" cy="3048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sz="1400"/>
          </a:p>
        </p:txBody>
      </p:sp>
      <p:grpSp>
        <p:nvGrpSpPr>
          <p:cNvPr id="832527" name="Group 15"/>
          <p:cNvGrpSpPr>
            <a:grpSpLocks/>
          </p:cNvGrpSpPr>
          <p:nvPr/>
        </p:nvGrpSpPr>
        <p:grpSpPr bwMode="auto">
          <a:xfrm>
            <a:off x="6680200" y="4197350"/>
            <a:ext cx="2881313" cy="2106613"/>
            <a:chOff x="4208" y="2644"/>
            <a:chExt cx="1815" cy="1327"/>
          </a:xfrm>
        </p:grpSpPr>
        <p:pic>
          <p:nvPicPr>
            <p:cNvPr id="832523" name="Picture 11" descr="3-4-2_html_3c4c91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 y="2735"/>
              <a:ext cx="1815" cy="1236"/>
            </a:xfrm>
            <a:prstGeom prst="rect">
              <a:avLst/>
            </a:prstGeom>
            <a:noFill/>
            <a:extLst>
              <a:ext uri="{909E8E84-426E-40DD-AFC4-6F175D3DCCD1}">
                <a14:hiddenFill xmlns:a14="http://schemas.microsoft.com/office/drawing/2010/main">
                  <a:solidFill>
                    <a:srgbClr val="FFFFFF"/>
                  </a:solidFill>
                </a14:hiddenFill>
              </a:ext>
            </a:extLst>
          </p:spPr>
        </p:pic>
        <p:sp>
          <p:nvSpPr>
            <p:cNvPr id="832525" name="Rectangle 13"/>
            <p:cNvSpPr>
              <a:spLocks noChangeArrowheads="1"/>
            </p:cNvSpPr>
            <p:nvPr/>
          </p:nvSpPr>
          <p:spPr bwMode="auto">
            <a:xfrm>
              <a:off x="4389" y="2644"/>
              <a:ext cx="1633" cy="346"/>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chemeClr val="tx1"/>
                  </a:solidFill>
                </a:rPr>
                <a:t>Generation of fast electrons and </a:t>
              </a:r>
            </a:p>
            <a:p>
              <a:pPr>
                <a:spcBef>
                  <a:spcPct val="50000"/>
                </a:spcBef>
              </a:pPr>
              <a:r>
                <a:rPr lang="en-US" sz="1200">
                  <a:solidFill>
                    <a:schemeClr val="tx1"/>
                  </a:solidFill>
                </a:rPr>
                <a:t>X-rays</a:t>
              </a:r>
              <a:endParaRPr lang="ru-RU" sz="1200">
                <a:solidFill>
                  <a:schemeClr val="tx1"/>
                </a:solidFill>
              </a:endParaRPr>
            </a:p>
          </p:txBody>
        </p:sp>
        <p:sp>
          <p:nvSpPr>
            <p:cNvPr id="832526" name="Text Box 14"/>
            <p:cNvSpPr txBox="1">
              <a:spLocks noChangeArrowheads="1"/>
            </p:cNvSpPr>
            <p:nvPr/>
          </p:nvSpPr>
          <p:spPr bwMode="auto">
            <a:xfrm>
              <a:off x="4253" y="3097"/>
              <a:ext cx="555" cy="173"/>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chemeClr val="tx1"/>
                  </a:solidFill>
                </a:rPr>
                <a:t>Laser</a:t>
              </a:r>
              <a:endParaRPr lang="ru-RU" sz="1200">
                <a:solidFill>
                  <a:schemeClr val="tx1"/>
                </a:solidFill>
              </a:endParaRPr>
            </a:p>
          </p:txBody>
        </p:sp>
      </p:grpSp>
      <p:pic>
        <p:nvPicPr>
          <p:cNvPr id="832531" name="Picture 19" descr="3-4-2_html_m2796ea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3" y="5205413"/>
            <a:ext cx="4008437" cy="1162050"/>
          </a:xfrm>
          <a:prstGeom prst="rect">
            <a:avLst/>
          </a:prstGeom>
          <a:noFill/>
          <a:extLst>
            <a:ext uri="{909E8E84-426E-40DD-AFC4-6F175D3DCCD1}">
              <a14:hiddenFill xmlns:a14="http://schemas.microsoft.com/office/drawing/2010/main">
                <a:solidFill>
                  <a:srgbClr val="FFFFFF"/>
                </a:solidFill>
              </a14:hiddenFill>
            </a:ext>
          </a:extLst>
        </p:spPr>
      </p:pic>
      <p:sp>
        <p:nvSpPr>
          <p:cNvPr id="832532" name="Text Box 20"/>
          <p:cNvSpPr txBox="1">
            <a:spLocks noChangeArrowheads="1"/>
          </p:cNvSpPr>
          <p:nvPr/>
        </p:nvSpPr>
        <p:spPr bwMode="auto">
          <a:xfrm>
            <a:off x="703263" y="6429375"/>
            <a:ext cx="41036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tx1"/>
                </a:solidFill>
              </a:rPr>
              <a:t>Dynamics of surface ablation</a:t>
            </a:r>
            <a:endParaRPr lang="ru-RU" sz="1400">
              <a:solidFill>
                <a:schemeClr val="tx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62458" name="Group 18682"/>
          <p:cNvGrpSpPr>
            <a:grpSpLocks/>
          </p:cNvGrpSpPr>
          <p:nvPr/>
        </p:nvGrpSpPr>
        <p:grpSpPr bwMode="auto">
          <a:xfrm>
            <a:off x="-34925" y="0"/>
            <a:ext cx="9937750" cy="7788275"/>
            <a:chOff x="-22" y="-168"/>
            <a:chExt cx="6260" cy="4906"/>
          </a:xfrm>
        </p:grpSpPr>
        <p:sp>
          <p:nvSpPr>
            <p:cNvPr id="842754" name="Freeform 2"/>
            <p:cNvSpPr>
              <a:spLocks/>
            </p:cNvSpPr>
            <p:nvPr/>
          </p:nvSpPr>
          <p:spPr bwMode="auto">
            <a:xfrm>
              <a:off x="942" y="2614"/>
              <a:ext cx="1723" cy="1289"/>
            </a:xfrm>
            <a:custGeom>
              <a:avLst/>
              <a:gdLst>
                <a:gd name="T0" fmla="*/ 0 w 1361"/>
                <a:gd name="T1" fmla="*/ 1134 h 1134"/>
                <a:gd name="T2" fmla="*/ 0 w 1361"/>
                <a:gd name="T3" fmla="*/ 0 h 1134"/>
                <a:gd name="T4" fmla="*/ 136 w 1361"/>
                <a:gd name="T5" fmla="*/ 589 h 1134"/>
                <a:gd name="T6" fmla="*/ 318 w 1361"/>
                <a:gd name="T7" fmla="*/ 680 h 1134"/>
                <a:gd name="T8" fmla="*/ 1134 w 1361"/>
                <a:gd name="T9" fmla="*/ 771 h 1134"/>
                <a:gd name="T10" fmla="*/ 1361 w 1361"/>
                <a:gd name="T11" fmla="*/ 1134 h 1134"/>
                <a:gd name="T12" fmla="*/ 0 w 1361"/>
                <a:gd name="T13" fmla="*/ 1134 h 1134"/>
              </a:gdLst>
              <a:ahLst/>
              <a:cxnLst>
                <a:cxn ang="0">
                  <a:pos x="T0" y="T1"/>
                </a:cxn>
                <a:cxn ang="0">
                  <a:pos x="T2" y="T3"/>
                </a:cxn>
                <a:cxn ang="0">
                  <a:pos x="T4" y="T5"/>
                </a:cxn>
                <a:cxn ang="0">
                  <a:pos x="T6" y="T7"/>
                </a:cxn>
                <a:cxn ang="0">
                  <a:pos x="T8" y="T9"/>
                </a:cxn>
                <a:cxn ang="0">
                  <a:pos x="T10" y="T11"/>
                </a:cxn>
                <a:cxn ang="0">
                  <a:pos x="T12" y="T13"/>
                </a:cxn>
              </a:cxnLst>
              <a:rect l="0" t="0" r="r" b="b"/>
              <a:pathLst>
                <a:path w="1361" h="1134">
                  <a:moveTo>
                    <a:pt x="0" y="1134"/>
                  </a:moveTo>
                  <a:lnTo>
                    <a:pt x="0" y="0"/>
                  </a:lnTo>
                  <a:lnTo>
                    <a:pt x="136" y="589"/>
                  </a:lnTo>
                  <a:lnTo>
                    <a:pt x="318" y="680"/>
                  </a:lnTo>
                  <a:lnTo>
                    <a:pt x="1134" y="771"/>
                  </a:lnTo>
                  <a:lnTo>
                    <a:pt x="1361" y="1134"/>
                  </a:lnTo>
                  <a:lnTo>
                    <a:pt x="0" y="1134"/>
                  </a:lnTo>
                  <a:close/>
                </a:path>
              </a:pathLst>
            </a:custGeom>
            <a:gradFill rotWithShape="1">
              <a:gsLst>
                <a:gs pos="0">
                  <a:schemeClr val="accent1">
                    <a:alpha val="73000"/>
                  </a:schemeClr>
                </a:gs>
                <a:gs pos="100000">
                  <a:srgbClr val="FFFFFF"/>
                </a:gs>
              </a:gsLst>
              <a:path path="rect">
                <a:fillToRect t="100000" r="100000"/>
              </a:path>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42755" name="Rectangle 3"/>
            <p:cNvSpPr>
              <a:spLocks noChangeArrowheads="1"/>
            </p:cNvSpPr>
            <p:nvPr/>
          </p:nvSpPr>
          <p:spPr bwMode="auto">
            <a:xfrm>
              <a:off x="1985" y="512"/>
              <a:ext cx="3593" cy="1588"/>
            </a:xfrm>
            <a:prstGeom prst="rect">
              <a:avLst/>
            </a:prstGeom>
            <a:gradFill rotWithShape="1">
              <a:gsLst>
                <a:gs pos="0">
                  <a:schemeClr val="bg1"/>
                </a:gs>
                <a:gs pos="100000">
                  <a:srgbClr val="FFFF00"/>
                </a:gs>
              </a:gsLst>
              <a:lin ang="189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2756" name="Rectangle 4"/>
            <p:cNvSpPr>
              <a:spLocks noChangeArrowheads="1"/>
            </p:cNvSpPr>
            <p:nvPr/>
          </p:nvSpPr>
          <p:spPr bwMode="auto">
            <a:xfrm>
              <a:off x="963" y="784"/>
              <a:ext cx="977" cy="1951"/>
            </a:xfrm>
            <a:prstGeom prst="rect">
              <a:avLst/>
            </a:prstGeom>
            <a:gradFill rotWithShape="0">
              <a:gsLst>
                <a:gs pos="0">
                  <a:srgbClr val="0066CC"/>
                </a:gs>
                <a:gs pos="100000">
                  <a:srgbClr val="0066CC">
                    <a:gamma/>
                    <a:shade val="28627"/>
                    <a:invGamma/>
                    <a:alpha val="2000"/>
                  </a:srgbClr>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2757" name="Rectangle 5"/>
            <p:cNvSpPr>
              <a:spLocks noChangeArrowheads="1"/>
            </p:cNvSpPr>
            <p:nvPr/>
          </p:nvSpPr>
          <p:spPr bwMode="auto">
            <a:xfrm>
              <a:off x="1849" y="1782"/>
              <a:ext cx="3311" cy="1905"/>
            </a:xfrm>
            <a:prstGeom prst="rect">
              <a:avLst/>
            </a:prstGeom>
            <a:gradFill rotWithShape="0">
              <a:gsLst>
                <a:gs pos="0">
                  <a:srgbClr val="FF0000">
                    <a:alpha val="63000"/>
                  </a:srgbClr>
                </a:gs>
                <a:gs pos="100000">
                  <a:srgbClr val="FF0000">
                    <a:gamma/>
                    <a:tint val="34902"/>
                    <a:invGamma/>
                    <a:alpha val="44000"/>
                  </a:srgbClr>
                </a:gs>
              </a:gsLst>
              <a:path path="shape">
                <a:fillToRect l="50000" t="50000" r="50000" b="50000"/>
              </a:path>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850028" name="Group 6252"/>
            <p:cNvGrpSpPr>
              <a:grpSpLocks/>
            </p:cNvGrpSpPr>
            <p:nvPr/>
          </p:nvGrpSpPr>
          <p:grpSpPr bwMode="auto">
            <a:xfrm>
              <a:off x="-22" y="-168"/>
              <a:ext cx="6260" cy="4906"/>
              <a:chOff x="-22" y="-168"/>
              <a:chExt cx="6260" cy="4906"/>
            </a:xfrm>
          </p:grpSpPr>
          <p:sp>
            <p:nvSpPr>
              <p:cNvPr id="842760" name="AutoShape 8"/>
              <p:cNvSpPr>
                <a:spLocks noChangeAspect="1" noChangeArrowheads="1" noTextEdit="1"/>
              </p:cNvSpPr>
              <p:nvPr/>
            </p:nvSpPr>
            <p:spPr bwMode="auto">
              <a:xfrm>
                <a:off x="-22" y="-168"/>
                <a:ext cx="6260" cy="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850026" name="Group 6250"/>
              <p:cNvGrpSpPr>
                <a:grpSpLocks/>
              </p:cNvGrpSpPr>
              <p:nvPr/>
            </p:nvGrpSpPr>
            <p:grpSpPr bwMode="auto">
              <a:xfrm>
                <a:off x="1069" y="1555"/>
                <a:ext cx="0" cy="2352"/>
                <a:chOff x="1069" y="1555"/>
                <a:chExt cx="0" cy="2352"/>
              </a:xfrm>
            </p:grpSpPr>
            <p:sp>
              <p:nvSpPr>
                <p:cNvPr id="842762" name="Line 10"/>
                <p:cNvSpPr>
                  <a:spLocks noChangeShapeType="1"/>
                </p:cNvSpPr>
                <p:nvPr/>
              </p:nvSpPr>
              <p:spPr bwMode="auto">
                <a:xfrm flipV="1">
                  <a:off x="1069"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3" name="Line 11"/>
                <p:cNvSpPr>
                  <a:spLocks noChangeShapeType="1"/>
                </p:cNvSpPr>
                <p:nvPr/>
              </p:nvSpPr>
              <p:spPr bwMode="auto">
                <a:xfrm flipV="1">
                  <a:off x="1069"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4" name="Line 12"/>
                <p:cNvSpPr>
                  <a:spLocks noChangeShapeType="1"/>
                </p:cNvSpPr>
                <p:nvPr/>
              </p:nvSpPr>
              <p:spPr bwMode="auto">
                <a:xfrm flipV="1">
                  <a:off x="1069"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5" name="Line 13"/>
                <p:cNvSpPr>
                  <a:spLocks noChangeShapeType="1"/>
                </p:cNvSpPr>
                <p:nvPr/>
              </p:nvSpPr>
              <p:spPr bwMode="auto">
                <a:xfrm flipV="1">
                  <a:off x="1069"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6" name="Line 14"/>
                <p:cNvSpPr>
                  <a:spLocks noChangeShapeType="1"/>
                </p:cNvSpPr>
                <p:nvPr/>
              </p:nvSpPr>
              <p:spPr bwMode="auto">
                <a:xfrm flipV="1">
                  <a:off x="1069"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7" name="Line 15"/>
                <p:cNvSpPr>
                  <a:spLocks noChangeShapeType="1"/>
                </p:cNvSpPr>
                <p:nvPr/>
              </p:nvSpPr>
              <p:spPr bwMode="auto">
                <a:xfrm flipV="1">
                  <a:off x="1069"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8" name="Line 16"/>
                <p:cNvSpPr>
                  <a:spLocks noChangeShapeType="1"/>
                </p:cNvSpPr>
                <p:nvPr/>
              </p:nvSpPr>
              <p:spPr bwMode="auto">
                <a:xfrm flipV="1">
                  <a:off x="1069"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69" name="Line 17"/>
                <p:cNvSpPr>
                  <a:spLocks noChangeShapeType="1"/>
                </p:cNvSpPr>
                <p:nvPr/>
              </p:nvSpPr>
              <p:spPr bwMode="auto">
                <a:xfrm flipV="1">
                  <a:off x="1069"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0" name="Line 18"/>
                <p:cNvSpPr>
                  <a:spLocks noChangeShapeType="1"/>
                </p:cNvSpPr>
                <p:nvPr/>
              </p:nvSpPr>
              <p:spPr bwMode="auto">
                <a:xfrm flipV="1">
                  <a:off x="1069"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1" name="Line 19"/>
                <p:cNvSpPr>
                  <a:spLocks noChangeShapeType="1"/>
                </p:cNvSpPr>
                <p:nvPr/>
              </p:nvSpPr>
              <p:spPr bwMode="auto">
                <a:xfrm flipV="1">
                  <a:off x="1069"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2" name="Line 20"/>
                <p:cNvSpPr>
                  <a:spLocks noChangeShapeType="1"/>
                </p:cNvSpPr>
                <p:nvPr/>
              </p:nvSpPr>
              <p:spPr bwMode="auto">
                <a:xfrm flipV="1">
                  <a:off x="1069"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3" name="Line 21"/>
                <p:cNvSpPr>
                  <a:spLocks noChangeShapeType="1"/>
                </p:cNvSpPr>
                <p:nvPr/>
              </p:nvSpPr>
              <p:spPr bwMode="auto">
                <a:xfrm flipV="1">
                  <a:off x="1069"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4" name="Line 22"/>
                <p:cNvSpPr>
                  <a:spLocks noChangeShapeType="1"/>
                </p:cNvSpPr>
                <p:nvPr/>
              </p:nvSpPr>
              <p:spPr bwMode="auto">
                <a:xfrm flipV="1">
                  <a:off x="1069"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5" name="Line 23"/>
                <p:cNvSpPr>
                  <a:spLocks noChangeShapeType="1"/>
                </p:cNvSpPr>
                <p:nvPr/>
              </p:nvSpPr>
              <p:spPr bwMode="auto">
                <a:xfrm flipV="1">
                  <a:off x="1069"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6" name="Line 24"/>
                <p:cNvSpPr>
                  <a:spLocks noChangeShapeType="1"/>
                </p:cNvSpPr>
                <p:nvPr/>
              </p:nvSpPr>
              <p:spPr bwMode="auto">
                <a:xfrm flipV="1">
                  <a:off x="1069"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7" name="Line 25"/>
                <p:cNvSpPr>
                  <a:spLocks noChangeShapeType="1"/>
                </p:cNvSpPr>
                <p:nvPr/>
              </p:nvSpPr>
              <p:spPr bwMode="auto">
                <a:xfrm flipV="1">
                  <a:off x="1069"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8" name="Line 26"/>
                <p:cNvSpPr>
                  <a:spLocks noChangeShapeType="1"/>
                </p:cNvSpPr>
                <p:nvPr/>
              </p:nvSpPr>
              <p:spPr bwMode="auto">
                <a:xfrm flipV="1">
                  <a:off x="1069"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79" name="Line 27"/>
                <p:cNvSpPr>
                  <a:spLocks noChangeShapeType="1"/>
                </p:cNvSpPr>
                <p:nvPr/>
              </p:nvSpPr>
              <p:spPr bwMode="auto">
                <a:xfrm flipV="1">
                  <a:off x="1069"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0" name="Line 28"/>
                <p:cNvSpPr>
                  <a:spLocks noChangeShapeType="1"/>
                </p:cNvSpPr>
                <p:nvPr/>
              </p:nvSpPr>
              <p:spPr bwMode="auto">
                <a:xfrm flipV="1">
                  <a:off x="1069"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1" name="Line 29"/>
                <p:cNvSpPr>
                  <a:spLocks noChangeShapeType="1"/>
                </p:cNvSpPr>
                <p:nvPr/>
              </p:nvSpPr>
              <p:spPr bwMode="auto">
                <a:xfrm flipV="1">
                  <a:off x="1069"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2" name="Line 30"/>
                <p:cNvSpPr>
                  <a:spLocks noChangeShapeType="1"/>
                </p:cNvSpPr>
                <p:nvPr/>
              </p:nvSpPr>
              <p:spPr bwMode="auto">
                <a:xfrm flipV="1">
                  <a:off x="1069"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3" name="Line 31"/>
                <p:cNvSpPr>
                  <a:spLocks noChangeShapeType="1"/>
                </p:cNvSpPr>
                <p:nvPr/>
              </p:nvSpPr>
              <p:spPr bwMode="auto">
                <a:xfrm flipV="1">
                  <a:off x="1069"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4" name="Line 32"/>
                <p:cNvSpPr>
                  <a:spLocks noChangeShapeType="1"/>
                </p:cNvSpPr>
                <p:nvPr/>
              </p:nvSpPr>
              <p:spPr bwMode="auto">
                <a:xfrm flipV="1">
                  <a:off x="1069"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5" name="Line 33"/>
                <p:cNvSpPr>
                  <a:spLocks noChangeShapeType="1"/>
                </p:cNvSpPr>
                <p:nvPr/>
              </p:nvSpPr>
              <p:spPr bwMode="auto">
                <a:xfrm flipV="1">
                  <a:off x="1069"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6" name="Line 34"/>
                <p:cNvSpPr>
                  <a:spLocks noChangeShapeType="1"/>
                </p:cNvSpPr>
                <p:nvPr/>
              </p:nvSpPr>
              <p:spPr bwMode="auto">
                <a:xfrm flipV="1">
                  <a:off x="1069"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7" name="Line 35"/>
                <p:cNvSpPr>
                  <a:spLocks noChangeShapeType="1"/>
                </p:cNvSpPr>
                <p:nvPr/>
              </p:nvSpPr>
              <p:spPr bwMode="auto">
                <a:xfrm flipV="1">
                  <a:off x="1069"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8" name="Line 36"/>
                <p:cNvSpPr>
                  <a:spLocks noChangeShapeType="1"/>
                </p:cNvSpPr>
                <p:nvPr/>
              </p:nvSpPr>
              <p:spPr bwMode="auto">
                <a:xfrm flipV="1">
                  <a:off x="1069"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89" name="Line 37"/>
                <p:cNvSpPr>
                  <a:spLocks noChangeShapeType="1"/>
                </p:cNvSpPr>
                <p:nvPr/>
              </p:nvSpPr>
              <p:spPr bwMode="auto">
                <a:xfrm flipV="1">
                  <a:off x="1069"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0" name="Line 38"/>
                <p:cNvSpPr>
                  <a:spLocks noChangeShapeType="1"/>
                </p:cNvSpPr>
                <p:nvPr/>
              </p:nvSpPr>
              <p:spPr bwMode="auto">
                <a:xfrm flipV="1">
                  <a:off x="1069"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1" name="Line 39"/>
                <p:cNvSpPr>
                  <a:spLocks noChangeShapeType="1"/>
                </p:cNvSpPr>
                <p:nvPr/>
              </p:nvSpPr>
              <p:spPr bwMode="auto">
                <a:xfrm flipV="1">
                  <a:off x="1069"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2" name="Line 40"/>
                <p:cNvSpPr>
                  <a:spLocks noChangeShapeType="1"/>
                </p:cNvSpPr>
                <p:nvPr/>
              </p:nvSpPr>
              <p:spPr bwMode="auto">
                <a:xfrm flipV="1">
                  <a:off x="1069"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3" name="Line 41"/>
                <p:cNvSpPr>
                  <a:spLocks noChangeShapeType="1"/>
                </p:cNvSpPr>
                <p:nvPr/>
              </p:nvSpPr>
              <p:spPr bwMode="auto">
                <a:xfrm flipV="1">
                  <a:off x="1069"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4" name="Line 42"/>
                <p:cNvSpPr>
                  <a:spLocks noChangeShapeType="1"/>
                </p:cNvSpPr>
                <p:nvPr/>
              </p:nvSpPr>
              <p:spPr bwMode="auto">
                <a:xfrm flipV="1">
                  <a:off x="1069"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5" name="Line 43"/>
                <p:cNvSpPr>
                  <a:spLocks noChangeShapeType="1"/>
                </p:cNvSpPr>
                <p:nvPr/>
              </p:nvSpPr>
              <p:spPr bwMode="auto">
                <a:xfrm flipV="1">
                  <a:off x="1069"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6" name="Line 44"/>
                <p:cNvSpPr>
                  <a:spLocks noChangeShapeType="1"/>
                </p:cNvSpPr>
                <p:nvPr/>
              </p:nvSpPr>
              <p:spPr bwMode="auto">
                <a:xfrm flipV="1">
                  <a:off x="1069"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7" name="Line 45"/>
                <p:cNvSpPr>
                  <a:spLocks noChangeShapeType="1"/>
                </p:cNvSpPr>
                <p:nvPr/>
              </p:nvSpPr>
              <p:spPr bwMode="auto">
                <a:xfrm flipV="1">
                  <a:off x="1069"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8" name="Line 46"/>
                <p:cNvSpPr>
                  <a:spLocks noChangeShapeType="1"/>
                </p:cNvSpPr>
                <p:nvPr/>
              </p:nvSpPr>
              <p:spPr bwMode="auto">
                <a:xfrm flipV="1">
                  <a:off x="1069"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799" name="Line 47"/>
                <p:cNvSpPr>
                  <a:spLocks noChangeShapeType="1"/>
                </p:cNvSpPr>
                <p:nvPr/>
              </p:nvSpPr>
              <p:spPr bwMode="auto">
                <a:xfrm flipV="1">
                  <a:off x="1069"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0" name="Line 48"/>
                <p:cNvSpPr>
                  <a:spLocks noChangeShapeType="1"/>
                </p:cNvSpPr>
                <p:nvPr/>
              </p:nvSpPr>
              <p:spPr bwMode="auto">
                <a:xfrm flipV="1">
                  <a:off x="1069"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1" name="Line 49"/>
                <p:cNvSpPr>
                  <a:spLocks noChangeShapeType="1"/>
                </p:cNvSpPr>
                <p:nvPr/>
              </p:nvSpPr>
              <p:spPr bwMode="auto">
                <a:xfrm flipV="1">
                  <a:off x="1069"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2" name="Line 50"/>
                <p:cNvSpPr>
                  <a:spLocks noChangeShapeType="1"/>
                </p:cNvSpPr>
                <p:nvPr/>
              </p:nvSpPr>
              <p:spPr bwMode="auto">
                <a:xfrm flipV="1">
                  <a:off x="1069"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3" name="Line 51"/>
                <p:cNvSpPr>
                  <a:spLocks noChangeShapeType="1"/>
                </p:cNvSpPr>
                <p:nvPr/>
              </p:nvSpPr>
              <p:spPr bwMode="auto">
                <a:xfrm flipV="1">
                  <a:off x="1069"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4" name="Line 52"/>
                <p:cNvSpPr>
                  <a:spLocks noChangeShapeType="1"/>
                </p:cNvSpPr>
                <p:nvPr/>
              </p:nvSpPr>
              <p:spPr bwMode="auto">
                <a:xfrm flipV="1">
                  <a:off x="1069"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5" name="Line 53"/>
                <p:cNvSpPr>
                  <a:spLocks noChangeShapeType="1"/>
                </p:cNvSpPr>
                <p:nvPr/>
              </p:nvSpPr>
              <p:spPr bwMode="auto">
                <a:xfrm flipV="1">
                  <a:off x="1069"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6" name="Line 54"/>
                <p:cNvSpPr>
                  <a:spLocks noChangeShapeType="1"/>
                </p:cNvSpPr>
                <p:nvPr/>
              </p:nvSpPr>
              <p:spPr bwMode="auto">
                <a:xfrm flipV="1">
                  <a:off x="1069"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7" name="Line 55"/>
                <p:cNvSpPr>
                  <a:spLocks noChangeShapeType="1"/>
                </p:cNvSpPr>
                <p:nvPr/>
              </p:nvSpPr>
              <p:spPr bwMode="auto">
                <a:xfrm flipV="1">
                  <a:off x="1069"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8" name="Line 56"/>
                <p:cNvSpPr>
                  <a:spLocks noChangeShapeType="1"/>
                </p:cNvSpPr>
                <p:nvPr/>
              </p:nvSpPr>
              <p:spPr bwMode="auto">
                <a:xfrm flipV="1">
                  <a:off x="1069"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09" name="Line 57"/>
                <p:cNvSpPr>
                  <a:spLocks noChangeShapeType="1"/>
                </p:cNvSpPr>
                <p:nvPr/>
              </p:nvSpPr>
              <p:spPr bwMode="auto">
                <a:xfrm flipV="1">
                  <a:off x="1069"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0" name="Line 58"/>
                <p:cNvSpPr>
                  <a:spLocks noChangeShapeType="1"/>
                </p:cNvSpPr>
                <p:nvPr/>
              </p:nvSpPr>
              <p:spPr bwMode="auto">
                <a:xfrm flipV="1">
                  <a:off x="1069"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1" name="Line 59"/>
                <p:cNvSpPr>
                  <a:spLocks noChangeShapeType="1"/>
                </p:cNvSpPr>
                <p:nvPr/>
              </p:nvSpPr>
              <p:spPr bwMode="auto">
                <a:xfrm flipV="1">
                  <a:off x="1069"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2" name="Line 60"/>
                <p:cNvSpPr>
                  <a:spLocks noChangeShapeType="1"/>
                </p:cNvSpPr>
                <p:nvPr/>
              </p:nvSpPr>
              <p:spPr bwMode="auto">
                <a:xfrm flipV="1">
                  <a:off x="1069"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3" name="Line 61"/>
                <p:cNvSpPr>
                  <a:spLocks noChangeShapeType="1"/>
                </p:cNvSpPr>
                <p:nvPr/>
              </p:nvSpPr>
              <p:spPr bwMode="auto">
                <a:xfrm flipV="1">
                  <a:off x="1069"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4" name="Line 62"/>
                <p:cNvSpPr>
                  <a:spLocks noChangeShapeType="1"/>
                </p:cNvSpPr>
                <p:nvPr/>
              </p:nvSpPr>
              <p:spPr bwMode="auto">
                <a:xfrm flipV="1">
                  <a:off x="1069"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5" name="Line 63"/>
                <p:cNvSpPr>
                  <a:spLocks noChangeShapeType="1"/>
                </p:cNvSpPr>
                <p:nvPr/>
              </p:nvSpPr>
              <p:spPr bwMode="auto">
                <a:xfrm flipV="1">
                  <a:off x="1069"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6" name="Line 64"/>
                <p:cNvSpPr>
                  <a:spLocks noChangeShapeType="1"/>
                </p:cNvSpPr>
                <p:nvPr/>
              </p:nvSpPr>
              <p:spPr bwMode="auto">
                <a:xfrm flipV="1">
                  <a:off x="1069"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7" name="Line 65"/>
                <p:cNvSpPr>
                  <a:spLocks noChangeShapeType="1"/>
                </p:cNvSpPr>
                <p:nvPr/>
              </p:nvSpPr>
              <p:spPr bwMode="auto">
                <a:xfrm flipV="1">
                  <a:off x="1069"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8" name="Line 66"/>
                <p:cNvSpPr>
                  <a:spLocks noChangeShapeType="1"/>
                </p:cNvSpPr>
                <p:nvPr/>
              </p:nvSpPr>
              <p:spPr bwMode="auto">
                <a:xfrm flipV="1">
                  <a:off x="1069"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19" name="Line 67"/>
                <p:cNvSpPr>
                  <a:spLocks noChangeShapeType="1"/>
                </p:cNvSpPr>
                <p:nvPr/>
              </p:nvSpPr>
              <p:spPr bwMode="auto">
                <a:xfrm flipV="1">
                  <a:off x="1069"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0" name="Line 68"/>
                <p:cNvSpPr>
                  <a:spLocks noChangeShapeType="1"/>
                </p:cNvSpPr>
                <p:nvPr/>
              </p:nvSpPr>
              <p:spPr bwMode="auto">
                <a:xfrm flipV="1">
                  <a:off x="1069"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1" name="Line 69"/>
                <p:cNvSpPr>
                  <a:spLocks noChangeShapeType="1"/>
                </p:cNvSpPr>
                <p:nvPr/>
              </p:nvSpPr>
              <p:spPr bwMode="auto">
                <a:xfrm flipV="1">
                  <a:off x="1069"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2" name="Line 70"/>
                <p:cNvSpPr>
                  <a:spLocks noChangeShapeType="1"/>
                </p:cNvSpPr>
                <p:nvPr/>
              </p:nvSpPr>
              <p:spPr bwMode="auto">
                <a:xfrm flipV="1">
                  <a:off x="1069"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3" name="Line 71"/>
                <p:cNvSpPr>
                  <a:spLocks noChangeShapeType="1"/>
                </p:cNvSpPr>
                <p:nvPr/>
              </p:nvSpPr>
              <p:spPr bwMode="auto">
                <a:xfrm flipV="1">
                  <a:off x="1069"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4" name="Line 72"/>
                <p:cNvSpPr>
                  <a:spLocks noChangeShapeType="1"/>
                </p:cNvSpPr>
                <p:nvPr/>
              </p:nvSpPr>
              <p:spPr bwMode="auto">
                <a:xfrm flipV="1">
                  <a:off x="1069"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5" name="Line 73"/>
                <p:cNvSpPr>
                  <a:spLocks noChangeShapeType="1"/>
                </p:cNvSpPr>
                <p:nvPr/>
              </p:nvSpPr>
              <p:spPr bwMode="auto">
                <a:xfrm flipV="1">
                  <a:off x="1069"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6" name="Line 74"/>
                <p:cNvSpPr>
                  <a:spLocks noChangeShapeType="1"/>
                </p:cNvSpPr>
                <p:nvPr/>
              </p:nvSpPr>
              <p:spPr bwMode="auto">
                <a:xfrm flipV="1">
                  <a:off x="1069"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7" name="Line 75"/>
                <p:cNvSpPr>
                  <a:spLocks noChangeShapeType="1"/>
                </p:cNvSpPr>
                <p:nvPr/>
              </p:nvSpPr>
              <p:spPr bwMode="auto">
                <a:xfrm flipV="1">
                  <a:off x="1069"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8" name="Line 76"/>
                <p:cNvSpPr>
                  <a:spLocks noChangeShapeType="1"/>
                </p:cNvSpPr>
                <p:nvPr/>
              </p:nvSpPr>
              <p:spPr bwMode="auto">
                <a:xfrm flipV="1">
                  <a:off x="1069"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29" name="Line 77"/>
                <p:cNvSpPr>
                  <a:spLocks noChangeShapeType="1"/>
                </p:cNvSpPr>
                <p:nvPr/>
              </p:nvSpPr>
              <p:spPr bwMode="auto">
                <a:xfrm flipV="1">
                  <a:off x="1069"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0" name="Line 78"/>
                <p:cNvSpPr>
                  <a:spLocks noChangeShapeType="1"/>
                </p:cNvSpPr>
                <p:nvPr/>
              </p:nvSpPr>
              <p:spPr bwMode="auto">
                <a:xfrm flipV="1">
                  <a:off x="1069"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1" name="Line 79"/>
                <p:cNvSpPr>
                  <a:spLocks noChangeShapeType="1"/>
                </p:cNvSpPr>
                <p:nvPr/>
              </p:nvSpPr>
              <p:spPr bwMode="auto">
                <a:xfrm flipV="1">
                  <a:off x="1069"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2" name="Line 80"/>
                <p:cNvSpPr>
                  <a:spLocks noChangeShapeType="1"/>
                </p:cNvSpPr>
                <p:nvPr/>
              </p:nvSpPr>
              <p:spPr bwMode="auto">
                <a:xfrm flipV="1">
                  <a:off x="1069"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3" name="Line 81"/>
                <p:cNvSpPr>
                  <a:spLocks noChangeShapeType="1"/>
                </p:cNvSpPr>
                <p:nvPr/>
              </p:nvSpPr>
              <p:spPr bwMode="auto">
                <a:xfrm flipV="1">
                  <a:off x="1069"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4" name="Line 82"/>
                <p:cNvSpPr>
                  <a:spLocks noChangeShapeType="1"/>
                </p:cNvSpPr>
                <p:nvPr/>
              </p:nvSpPr>
              <p:spPr bwMode="auto">
                <a:xfrm flipV="1">
                  <a:off x="1069"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5" name="Line 83"/>
                <p:cNvSpPr>
                  <a:spLocks noChangeShapeType="1"/>
                </p:cNvSpPr>
                <p:nvPr/>
              </p:nvSpPr>
              <p:spPr bwMode="auto">
                <a:xfrm flipV="1">
                  <a:off x="1069"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6" name="Line 84"/>
                <p:cNvSpPr>
                  <a:spLocks noChangeShapeType="1"/>
                </p:cNvSpPr>
                <p:nvPr/>
              </p:nvSpPr>
              <p:spPr bwMode="auto">
                <a:xfrm flipV="1">
                  <a:off x="1069"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7" name="Line 85"/>
                <p:cNvSpPr>
                  <a:spLocks noChangeShapeType="1"/>
                </p:cNvSpPr>
                <p:nvPr/>
              </p:nvSpPr>
              <p:spPr bwMode="auto">
                <a:xfrm flipV="1">
                  <a:off x="1069"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8" name="Line 86"/>
                <p:cNvSpPr>
                  <a:spLocks noChangeShapeType="1"/>
                </p:cNvSpPr>
                <p:nvPr/>
              </p:nvSpPr>
              <p:spPr bwMode="auto">
                <a:xfrm flipV="1">
                  <a:off x="1069"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39" name="Line 87"/>
                <p:cNvSpPr>
                  <a:spLocks noChangeShapeType="1"/>
                </p:cNvSpPr>
                <p:nvPr/>
              </p:nvSpPr>
              <p:spPr bwMode="auto">
                <a:xfrm flipV="1">
                  <a:off x="1069"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0" name="Line 88"/>
                <p:cNvSpPr>
                  <a:spLocks noChangeShapeType="1"/>
                </p:cNvSpPr>
                <p:nvPr/>
              </p:nvSpPr>
              <p:spPr bwMode="auto">
                <a:xfrm flipV="1">
                  <a:off x="1069"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1" name="Line 89"/>
                <p:cNvSpPr>
                  <a:spLocks noChangeShapeType="1"/>
                </p:cNvSpPr>
                <p:nvPr/>
              </p:nvSpPr>
              <p:spPr bwMode="auto">
                <a:xfrm flipV="1">
                  <a:off x="1069"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2" name="Line 90"/>
                <p:cNvSpPr>
                  <a:spLocks noChangeShapeType="1"/>
                </p:cNvSpPr>
                <p:nvPr/>
              </p:nvSpPr>
              <p:spPr bwMode="auto">
                <a:xfrm flipV="1">
                  <a:off x="1069"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3" name="Line 91"/>
                <p:cNvSpPr>
                  <a:spLocks noChangeShapeType="1"/>
                </p:cNvSpPr>
                <p:nvPr/>
              </p:nvSpPr>
              <p:spPr bwMode="auto">
                <a:xfrm flipV="1">
                  <a:off x="1069"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4" name="Line 92"/>
                <p:cNvSpPr>
                  <a:spLocks noChangeShapeType="1"/>
                </p:cNvSpPr>
                <p:nvPr/>
              </p:nvSpPr>
              <p:spPr bwMode="auto">
                <a:xfrm flipV="1">
                  <a:off x="1069"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5" name="Line 93"/>
                <p:cNvSpPr>
                  <a:spLocks noChangeShapeType="1"/>
                </p:cNvSpPr>
                <p:nvPr/>
              </p:nvSpPr>
              <p:spPr bwMode="auto">
                <a:xfrm flipV="1">
                  <a:off x="1069"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6" name="Line 94"/>
                <p:cNvSpPr>
                  <a:spLocks noChangeShapeType="1"/>
                </p:cNvSpPr>
                <p:nvPr/>
              </p:nvSpPr>
              <p:spPr bwMode="auto">
                <a:xfrm flipV="1">
                  <a:off x="1069"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7" name="Line 95"/>
                <p:cNvSpPr>
                  <a:spLocks noChangeShapeType="1"/>
                </p:cNvSpPr>
                <p:nvPr/>
              </p:nvSpPr>
              <p:spPr bwMode="auto">
                <a:xfrm flipV="1">
                  <a:off x="1069"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8" name="Line 96"/>
                <p:cNvSpPr>
                  <a:spLocks noChangeShapeType="1"/>
                </p:cNvSpPr>
                <p:nvPr/>
              </p:nvSpPr>
              <p:spPr bwMode="auto">
                <a:xfrm flipV="1">
                  <a:off x="1069"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49" name="Line 97"/>
                <p:cNvSpPr>
                  <a:spLocks noChangeShapeType="1"/>
                </p:cNvSpPr>
                <p:nvPr/>
              </p:nvSpPr>
              <p:spPr bwMode="auto">
                <a:xfrm flipV="1">
                  <a:off x="1069"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0" name="Line 98"/>
                <p:cNvSpPr>
                  <a:spLocks noChangeShapeType="1"/>
                </p:cNvSpPr>
                <p:nvPr/>
              </p:nvSpPr>
              <p:spPr bwMode="auto">
                <a:xfrm flipV="1">
                  <a:off x="1069"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1" name="Line 99"/>
                <p:cNvSpPr>
                  <a:spLocks noChangeShapeType="1"/>
                </p:cNvSpPr>
                <p:nvPr/>
              </p:nvSpPr>
              <p:spPr bwMode="auto">
                <a:xfrm flipV="1">
                  <a:off x="1069"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2" name="Line 100"/>
                <p:cNvSpPr>
                  <a:spLocks noChangeShapeType="1"/>
                </p:cNvSpPr>
                <p:nvPr/>
              </p:nvSpPr>
              <p:spPr bwMode="auto">
                <a:xfrm flipV="1">
                  <a:off x="1069"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3" name="Line 101"/>
                <p:cNvSpPr>
                  <a:spLocks noChangeShapeType="1"/>
                </p:cNvSpPr>
                <p:nvPr/>
              </p:nvSpPr>
              <p:spPr bwMode="auto">
                <a:xfrm flipV="1">
                  <a:off x="1069"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4" name="Line 102"/>
                <p:cNvSpPr>
                  <a:spLocks noChangeShapeType="1"/>
                </p:cNvSpPr>
                <p:nvPr/>
              </p:nvSpPr>
              <p:spPr bwMode="auto">
                <a:xfrm flipV="1">
                  <a:off x="1069"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5" name="Line 103"/>
                <p:cNvSpPr>
                  <a:spLocks noChangeShapeType="1"/>
                </p:cNvSpPr>
                <p:nvPr/>
              </p:nvSpPr>
              <p:spPr bwMode="auto">
                <a:xfrm flipV="1">
                  <a:off x="1069"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6" name="Line 104"/>
                <p:cNvSpPr>
                  <a:spLocks noChangeShapeType="1"/>
                </p:cNvSpPr>
                <p:nvPr/>
              </p:nvSpPr>
              <p:spPr bwMode="auto">
                <a:xfrm flipV="1">
                  <a:off x="1069"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7" name="Line 105"/>
                <p:cNvSpPr>
                  <a:spLocks noChangeShapeType="1"/>
                </p:cNvSpPr>
                <p:nvPr/>
              </p:nvSpPr>
              <p:spPr bwMode="auto">
                <a:xfrm flipV="1">
                  <a:off x="1069"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8" name="Line 106"/>
                <p:cNvSpPr>
                  <a:spLocks noChangeShapeType="1"/>
                </p:cNvSpPr>
                <p:nvPr/>
              </p:nvSpPr>
              <p:spPr bwMode="auto">
                <a:xfrm flipV="1">
                  <a:off x="1069"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59" name="Line 107"/>
                <p:cNvSpPr>
                  <a:spLocks noChangeShapeType="1"/>
                </p:cNvSpPr>
                <p:nvPr/>
              </p:nvSpPr>
              <p:spPr bwMode="auto">
                <a:xfrm flipV="1">
                  <a:off x="1069"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0" name="Line 108"/>
                <p:cNvSpPr>
                  <a:spLocks noChangeShapeType="1"/>
                </p:cNvSpPr>
                <p:nvPr/>
              </p:nvSpPr>
              <p:spPr bwMode="auto">
                <a:xfrm flipV="1">
                  <a:off x="1069"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1" name="Line 109"/>
                <p:cNvSpPr>
                  <a:spLocks noChangeShapeType="1"/>
                </p:cNvSpPr>
                <p:nvPr/>
              </p:nvSpPr>
              <p:spPr bwMode="auto">
                <a:xfrm flipV="1">
                  <a:off x="1069"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2" name="Line 110"/>
                <p:cNvSpPr>
                  <a:spLocks noChangeShapeType="1"/>
                </p:cNvSpPr>
                <p:nvPr/>
              </p:nvSpPr>
              <p:spPr bwMode="auto">
                <a:xfrm flipV="1">
                  <a:off x="1069"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3" name="Line 111"/>
                <p:cNvSpPr>
                  <a:spLocks noChangeShapeType="1"/>
                </p:cNvSpPr>
                <p:nvPr/>
              </p:nvSpPr>
              <p:spPr bwMode="auto">
                <a:xfrm flipV="1">
                  <a:off x="1069"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4" name="Line 112"/>
                <p:cNvSpPr>
                  <a:spLocks noChangeShapeType="1"/>
                </p:cNvSpPr>
                <p:nvPr/>
              </p:nvSpPr>
              <p:spPr bwMode="auto">
                <a:xfrm flipV="1">
                  <a:off x="1069"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5" name="Line 113"/>
                <p:cNvSpPr>
                  <a:spLocks noChangeShapeType="1"/>
                </p:cNvSpPr>
                <p:nvPr/>
              </p:nvSpPr>
              <p:spPr bwMode="auto">
                <a:xfrm flipV="1">
                  <a:off x="1069"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6" name="Line 114"/>
                <p:cNvSpPr>
                  <a:spLocks noChangeShapeType="1"/>
                </p:cNvSpPr>
                <p:nvPr/>
              </p:nvSpPr>
              <p:spPr bwMode="auto">
                <a:xfrm flipV="1">
                  <a:off x="1069"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7" name="Line 115"/>
                <p:cNvSpPr>
                  <a:spLocks noChangeShapeType="1"/>
                </p:cNvSpPr>
                <p:nvPr/>
              </p:nvSpPr>
              <p:spPr bwMode="auto">
                <a:xfrm flipV="1">
                  <a:off x="1069"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8" name="Line 116"/>
                <p:cNvSpPr>
                  <a:spLocks noChangeShapeType="1"/>
                </p:cNvSpPr>
                <p:nvPr/>
              </p:nvSpPr>
              <p:spPr bwMode="auto">
                <a:xfrm flipV="1">
                  <a:off x="1069"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69" name="Line 117"/>
                <p:cNvSpPr>
                  <a:spLocks noChangeShapeType="1"/>
                </p:cNvSpPr>
                <p:nvPr/>
              </p:nvSpPr>
              <p:spPr bwMode="auto">
                <a:xfrm flipV="1">
                  <a:off x="1069"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0" name="Line 118"/>
                <p:cNvSpPr>
                  <a:spLocks noChangeShapeType="1"/>
                </p:cNvSpPr>
                <p:nvPr/>
              </p:nvSpPr>
              <p:spPr bwMode="auto">
                <a:xfrm flipV="1">
                  <a:off x="1069"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1" name="Line 119"/>
                <p:cNvSpPr>
                  <a:spLocks noChangeShapeType="1"/>
                </p:cNvSpPr>
                <p:nvPr/>
              </p:nvSpPr>
              <p:spPr bwMode="auto">
                <a:xfrm flipV="1">
                  <a:off x="1069"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2" name="Line 120"/>
                <p:cNvSpPr>
                  <a:spLocks noChangeShapeType="1"/>
                </p:cNvSpPr>
                <p:nvPr/>
              </p:nvSpPr>
              <p:spPr bwMode="auto">
                <a:xfrm flipV="1">
                  <a:off x="1069"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3" name="Line 121"/>
                <p:cNvSpPr>
                  <a:spLocks noChangeShapeType="1"/>
                </p:cNvSpPr>
                <p:nvPr/>
              </p:nvSpPr>
              <p:spPr bwMode="auto">
                <a:xfrm flipV="1">
                  <a:off x="1069"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4" name="Line 122"/>
                <p:cNvSpPr>
                  <a:spLocks noChangeShapeType="1"/>
                </p:cNvSpPr>
                <p:nvPr/>
              </p:nvSpPr>
              <p:spPr bwMode="auto">
                <a:xfrm flipV="1">
                  <a:off x="1069"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5" name="Line 123"/>
                <p:cNvSpPr>
                  <a:spLocks noChangeShapeType="1"/>
                </p:cNvSpPr>
                <p:nvPr/>
              </p:nvSpPr>
              <p:spPr bwMode="auto">
                <a:xfrm flipV="1">
                  <a:off x="1069"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6" name="Line 124"/>
                <p:cNvSpPr>
                  <a:spLocks noChangeShapeType="1"/>
                </p:cNvSpPr>
                <p:nvPr/>
              </p:nvSpPr>
              <p:spPr bwMode="auto">
                <a:xfrm flipV="1">
                  <a:off x="1069"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7" name="Line 125"/>
                <p:cNvSpPr>
                  <a:spLocks noChangeShapeType="1"/>
                </p:cNvSpPr>
                <p:nvPr/>
              </p:nvSpPr>
              <p:spPr bwMode="auto">
                <a:xfrm flipV="1">
                  <a:off x="1069"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8" name="Line 126"/>
                <p:cNvSpPr>
                  <a:spLocks noChangeShapeType="1"/>
                </p:cNvSpPr>
                <p:nvPr/>
              </p:nvSpPr>
              <p:spPr bwMode="auto">
                <a:xfrm flipV="1">
                  <a:off x="1069"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79" name="Line 127"/>
                <p:cNvSpPr>
                  <a:spLocks noChangeShapeType="1"/>
                </p:cNvSpPr>
                <p:nvPr/>
              </p:nvSpPr>
              <p:spPr bwMode="auto">
                <a:xfrm flipV="1">
                  <a:off x="1069"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0" name="Line 128"/>
                <p:cNvSpPr>
                  <a:spLocks noChangeShapeType="1"/>
                </p:cNvSpPr>
                <p:nvPr/>
              </p:nvSpPr>
              <p:spPr bwMode="auto">
                <a:xfrm flipV="1">
                  <a:off x="1069"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1" name="Line 129"/>
                <p:cNvSpPr>
                  <a:spLocks noChangeShapeType="1"/>
                </p:cNvSpPr>
                <p:nvPr/>
              </p:nvSpPr>
              <p:spPr bwMode="auto">
                <a:xfrm flipV="1">
                  <a:off x="1069"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2" name="Line 130"/>
                <p:cNvSpPr>
                  <a:spLocks noChangeShapeType="1"/>
                </p:cNvSpPr>
                <p:nvPr/>
              </p:nvSpPr>
              <p:spPr bwMode="auto">
                <a:xfrm flipV="1">
                  <a:off x="1069"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3" name="Line 131"/>
                <p:cNvSpPr>
                  <a:spLocks noChangeShapeType="1"/>
                </p:cNvSpPr>
                <p:nvPr/>
              </p:nvSpPr>
              <p:spPr bwMode="auto">
                <a:xfrm flipV="1">
                  <a:off x="1069"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4" name="Line 132"/>
                <p:cNvSpPr>
                  <a:spLocks noChangeShapeType="1"/>
                </p:cNvSpPr>
                <p:nvPr/>
              </p:nvSpPr>
              <p:spPr bwMode="auto">
                <a:xfrm flipV="1">
                  <a:off x="1069"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5" name="Line 133"/>
                <p:cNvSpPr>
                  <a:spLocks noChangeShapeType="1"/>
                </p:cNvSpPr>
                <p:nvPr/>
              </p:nvSpPr>
              <p:spPr bwMode="auto">
                <a:xfrm flipV="1">
                  <a:off x="1069"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6" name="Line 134"/>
                <p:cNvSpPr>
                  <a:spLocks noChangeShapeType="1"/>
                </p:cNvSpPr>
                <p:nvPr/>
              </p:nvSpPr>
              <p:spPr bwMode="auto">
                <a:xfrm flipV="1">
                  <a:off x="1069"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7" name="Line 135"/>
                <p:cNvSpPr>
                  <a:spLocks noChangeShapeType="1"/>
                </p:cNvSpPr>
                <p:nvPr/>
              </p:nvSpPr>
              <p:spPr bwMode="auto">
                <a:xfrm flipV="1">
                  <a:off x="1069"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8" name="Line 136"/>
                <p:cNvSpPr>
                  <a:spLocks noChangeShapeType="1"/>
                </p:cNvSpPr>
                <p:nvPr/>
              </p:nvSpPr>
              <p:spPr bwMode="auto">
                <a:xfrm flipV="1">
                  <a:off x="1069"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89" name="Line 137"/>
                <p:cNvSpPr>
                  <a:spLocks noChangeShapeType="1"/>
                </p:cNvSpPr>
                <p:nvPr/>
              </p:nvSpPr>
              <p:spPr bwMode="auto">
                <a:xfrm flipV="1">
                  <a:off x="1069"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0" name="Line 138"/>
                <p:cNvSpPr>
                  <a:spLocks noChangeShapeType="1"/>
                </p:cNvSpPr>
                <p:nvPr/>
              </p:nvSpPr>
              <p:spPr bwMode="auto">
                <a:xfrm flipV="1">
                  <a:off x="1069"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1" name="Line 139"/>
                <p:cNvSpPr>
                  <a:spLocks noChangeShapeType="1"/>
                </p:cNvSpPr>
                <p:nvPr/>
              </p:nvSpPr>
              <p:spPr bwMode="auto">
                <a:xfrm flipV="1">
                  <a:off x="1069"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2" name="Line 140"/>
                <p:cNvSpPr>
                  <a:spLocks noChangeShapeType="1"/>
                </p:cNvSpPr>
                <p:nvPr/>
              </p:nvSpPr>
              <p:spPr bwMode="auto">
                <a:xfrm flipV="1">
                  <a:off x="1069"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3" name="Line 141"/>
                <p:cNvSpPr>
                  <a:spLocks noChangeShapeType="1"/>
                </p:cNvSpPr>
                <p:nvPr/>
              </p:nvSpPr>
              <p:spPr bwMode="auto">
                <a:xfrm flipV="1">
                  <a:off x="1069"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4" name="Line 142"/>
                <p:cNvSpPr>
                  <a:spLocks noChangeShapeType="1"/>
                </p:cNvSpPr>
                <p:nvPr/>
              </p:nvSpPr>
              <p:spPr bwMode="auto">
                <a:xfrm flipV="1">
                  <a:off x="1069"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5" name="Line 143"/>
                <p:cNvSpPr>
                  <a:spLocks noChangeShapeType="1"/>
                </p:cNvSpPr>
                <p:nvPr/>
              </p:nvSpPr>
              <p:spPr bwMode="auto">
                <a:xfrm flipV="1">
                  <a:off x="1069"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6" name="Line 144"/>
                <p:cNvSpPr>
                  <a:spLocks noChangeShapeType="1"/>
                </p:cNvSpPr>
                <p:nvPr/>
              </p:nvSpPr>
              <p:spPr bwMode="auto">
                <a:xfrm flipV="1">
                  <a:off x="1069"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7" name="Line 145"/>
                <p:cNvSpPr>
                  <a:spLocks noChangeShapeType="1"/>
                </p:cNvSpPr>
                <p:nvPr/>
              </p:nvSpPr>
              <p:spPr bwMode="auto">
                <a:xfrm flipV="1">
                  <a:off x="1069"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8" name="Line 146"/>
                <p:cNvSpPr>
                  <a:spLocks noChangeShapeType="1"/>
                </p:cNvSpPr>
                <p:nvPr/>
              </p:nvSpPr>
              <p:spPr bwMode="auto">
                <a:xfrm flipV="1">
                  <a:off x="1069"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899" name="Line 147"/>
                <p:cNvSpPr>
                  <a:spLocks noChangeShapeType="1"/>
                </p:cNvSpPr>
                <p:nvPr/>
              </p:nvSpPr>
              <p:spPr bwMode="auto">
                <a:xfrm flipV="1">
                  <a:off x="1069"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0" name="Line 148"/>
                <p:cNvSpPr>
                  <a:spLocks noChangeShapeType="1"/>
                </p:cNvSpPr>
                <p:nvPr/>
              </p:nvSpPr>
              <p:spPr bwMode="auto">
                <a:xfrm flipV="1">
                  <a:off x="1069"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1" name="Line 149"/>
                <p:cNvSpPr>
                  <a:spLocks noChangeShapeType="1"/>
                </p:cNvSpPr>
                <p:nvPr/>
              </p:nvSpPr>
              <p:spPr bwMode="auto">
                <a:xfrm flipV="1">
                  <a:off x="1069"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2" name="Line 150"/>
                <p:cNvSpPr>
                  <a:spLocks noChangeShapeType="1"/>
                </p:cNvSpPr>
                <p:nvPr/>
              </p:nvSpPr>
              <p:spPr bwMode="auto">
                <a:xfrm flipV="1">
                  <a:off x="1069"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3" name="Line 151"/>
                <p:cNvSpPr>
                  <a:spLocks noChangeShapeType="1"/>
                </p:cNvSpPr>
                <p:nvPr/>
              </p:nvSpPr>
              <p:spPr bwMode="auto">
                <a:xfrm flipV="1">
                  <a:off x="1069"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4" name="Line 152"/>
                <p:cNvSpPr>
                  <a:spLocks noChangeShapeType="1"/>
                </p:cNvSpPr>
                <p:nvPr/>
              </p:nvSpPr>
              <p:spPr bwMode="auto">
                <a:xfrm flipV="1">
                  <a:off x="1069"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5" name="Line 153"/>
                <p:cNvSpPr>
                  <a:spLocks noChangeShapeType="1"/>
                </p:cNvSpPr>
                <p:nvPr/>
              </p:nvSpPr>
              <p:spPr bwMode="auto">
                <a:xfrm flipV="1">
                  <a:off x="1069"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6" name="Line 154"/>
                <p:cNvSpPr>
                  <a:spLocks noChangeShapeType="1"/>
                </p:cNvSpPr>
                <p:nvPr/>
              </p:nvSpPr>
              <p:spPr bwMode="auto">
                <a:xfrm flipV="1">
                  <a:off x="1069"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7" name="Line 155"/>
                <p:cNvSpPr>
                  <a:spLocks noChangeShapeType="1"/>
                </p:cNvSpPr>
                <p:nvPr/>
              </p:nvSpPr>
              <p:spPr bwMode="auto">
                <a:xfrm flipV="1">
                  <a:off x="1069"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8" name="Line 156"/>
                <p:cNvSpPr>
                  <a:spLocks noChangeShapeType="1"/>
                </p:cNvSpPr>
                <p:nvPr/>
              </p:nvSpPr>
              <p:spPr bwMode="auto">
                <a:xfrm flipV="1">
                  <a:off x="1069"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09" name="Line 157"/>
                <p:cNvSpPr>
                  <a:spLocks noChangeShapeType="1"/>
                </p:cNvSpPr>
                <p:nvPr/>
              </p:nvSpPr>
              <p:spPr bwMode="auto">
                <a:xfrm flipV="1">
                  <a:off x="1069"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0" name="Line 158"/>
                <p:cNvSpPr>
                  <a:spLocks noChangeShapeType="1"/>
                </p:cNvSpPr>
                <p:nvPr/>
              </p:nvSpPr>
              <p:spPr bwMode="auto">
                <a:xfrm flipV="1">
                  <a:off x="1069"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1" name="Line 159"/>
                <p:cNvSpPr>
                  <a:spLocks noChangeShapeType="1"/>
                </p:cNvSpPr>
                <p:nvPr/>
              </p:nvSpPr>
              <p:spPr bwMode="auto">
                <a:xfrm flipV="1">
                  <a:off x="1069"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2" name="Line 160"/>
                <p:cNvSpPr>
                  <a:spLocks noChangeShapeType="1"/>
                </p:cNvSpPr>
                <p:nvPr/>
              </p:nvSpPr>
              <p:spPr bwMode="auto">
                <a:xfrm flipV="1">
                  <a:off x="1069"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3" name="Line 161"/>
                <p:cNvSpPr>
                  <a:spLocks noChangeShapeType="1"/>
                </p:cNvSpPr>
                <p:nvPr/>
              </p:nvSpPr>
              <p:spPr bwMode="auto">
                <a:xfrm flipV="1">
                  <a:off x="1069"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4" name="Line 162"/>
                <p:cNvSpPr>
                  <a:spLocks noChangeShapeType="1"/>
                </p:cNvSpPr>
                <p:nvPr/>
              </p:nvSpPr>
              <p:spPr bwMode="auto">
                <a:xfrm flipV="1">
                  <a:off x="1069"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5" name="Line 163"/>
                <p:cNvSpPr>
                  <a:spLocks noChangeShapeType="1"/>
                </p:cNvSpPr>
                <p:nvPr/>
              </p:nvSpPr>
              <p:spPr bwMode="auto">
                <a:xfrm flipV="1">
                  <a:off x="1069"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6" name="Line 164"/>
                <p:cNvSpPr>
                  <a:spLocks noChangeShapeType="1"/>
                </p:cNvSpPr>
                <p:nvPr/>
              </p:nvSpPr>
              <p:spPr bwMode="auto">
                <a:xfrm flipV="1">
                  <a:off x="1069"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7" name="Line 165"/>
                <p:cNvSpPr>
                  <a:spLocks noChangeShapeType="1"/>
                </p:cNvSpPr>
                <p:nvPr/>
              </p:nvSpPr>
              <p:spPr bwMode="auto">
                <a:xfrm flipV="1">
                  <a:off x="1069"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8" name="Line 166"/>
                <p:cNvSpPr>
                  <a:spLocks noChangeShapeType="1"/>
                </p:cNvSpPr>
                <p:nvPr/>
              </p:nvSpPr>
              <p:spPr bwMode="auto">
                <a:xfrm flipV="1">
                  <a:off x="1069"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19" name="Line 167"/>
                <p:cNvSpPr>
                  <a:spLocks noChangeShapeType="1"/>
                </p:cNvSpPr>
                <p:nvPr/>
              </p:nvSpPr>
              <p:spPr bwMode="auto">
                <a:xfrm flipV="1">
                  <a:off x="1069"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0" name="Line 168"/>
                <p:cNvSpPr>
                  <a:spLocks noChangeShapeType="1"/>
                </p:cNvSpPr>
                <p:nvPr/>
              </p:nvSpPr>
              <p:spPr bwMode="auto">
                <a:xfrm flipV="1">
                  <a:off x="1069"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1" name="Line 169"/>
                <p:cNvSpPr>
                  <a:spLocks noChangeShapeType="1"/>
                </p:cNvSpPr>
                <p:nvPr/>
              </p:nvSpPr>
              <p:spPr bwMode="auto">
                <a:xfrm flipV="1">
                  <a:off x="1069"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2" name="Line 170"/>
                <p:cNvSpPr>
                  <a:spLocks noChangeShapeType="1"/>
                </p:cNvSpPr>
                <p:nvPr/>
              </p:nvSpPr>
              <p:spPr bwMode="auto">
                <a:xfrm flipV="1">
                  <a:off x="1069"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3" name="Line 171"/>
                <p:cNvSpPr>
                  <a:spLocks noChangeShapeType="1"/>
                </p:cNvSpPr>
                <p:nvPr/>
              </p:nvSpPr>
              <p:spPr bwMode="auto">
                <a:xfrm flipV="1">
                  <a:off x="1069"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4" name="Line 172"/>
                <p:cNvSpPr>
                  <a:spLocks noChangeShapeType="1"/>
                </p:cNvSpPr>
                <p:nvPr/>
              </p:nvSpPr>
              <p:spPr bwMode="auto">
                <a:xfrm flipV="1">
                  <a:off x="1069"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5" name="Line 173"/>
                <p:cNvSpPr>
                  <a:spLocks noChangeShapeType="1"/>
                </p:cNvSpPr>
                <p:nvPr/>
              </p:nvSpPr>
              <p:spPr bwMode="auto">
                <a:xfrm flipV="1">
                  <a:off x="1069"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6" name="Line 174"/>
                <p:cNvSpPr>
                  <a:spLocks noChangeShapeType="1"/>
                </p:cNvSpPr>
                <p:nvPr/>
              </p:nvSpPr>
              <p:spPr bwMode="auto">
                <a:xfrm flipV="1">
                  <a:off x="1069"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7" name="Line 175"/>
                <p:cNvSpPr>
                  <a:spLocks noChangeShapeType="1"/>
                </p:cNvSpPr>
                <p:nvPr/>
              </p:nvSpPr>
              <p:spPr bwMode="auto">
                <a:xfrm flipV="1">
                  <a:off x="1069"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8" name="Line 176"/>
                <p:cNvSpPr>
                  <a:spLocks noChangeShapeType="1"/>
                </p:cNvSpPr>
                <p:nvPr/>
              </p:nvSpPr>
              <p:spPr bwMode="auto">
                <a:xfrm flipV="1">
                  <a:off x="1069"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29" name="Line 177"/>
                <p:cNvSpPr>
                  <a:spLocks noChangeShapeType="1"/>
                </p:cNvSpPr>
                <p:nvPr/>
              </p:nvSpPr>
              <p:spPr bwMode="auto">
                <a:xfrm flipV="1">
                  <a:off x="1069"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0" name="Line 178"/>
                <p:cNvSpPr>
                  <a:spLocks noChangeShapeType="1"/>
                </p:cNvSpPr>
                <p:nvPr/>
              </p:nvSpPr>
              <p:spPr bwMode="auto">
                <a:xfrm flipV="1">
                  <a:off x="1069"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1" name="Line 179"/>
                <p:cNvSpPr>
                  <a:spLocks noChangeShapeType="1"/>
                </p:cNvSpPr>
                <p:nvPr/>
              </p:nvSpPr>
              <p:spPr bwMode="auto">
                <a:xfrm flipV="1">
                  <a:off x="1069"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2" name="Line 180"/>
                <p:cNvSpPr>
                  <a:spLocks noChangeShapeType="1"/>
                </p:cNvSpPr>
                <p:nvPr/>
              </p:nvSpPr>
              <p:spPr bwMode="auto">
                <a:xfrm flipV="1">
                  <a:off x="1069"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3" name="Line 181"/>
                <p:cNvSpPr>
                  <a:spLocks noChangeShapeType="1"/>
                </p:cNvSpPr>
                <p:nvPr/>
              </p:nvSpPr>
              <p:spPr bwMode="auto">
                <a:xfrm flipV="1">
                  <a:off x="1069"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4" name="Line 182"/>
                <p:cNvSpPr>
                  <a:spLocks noChangeShapeType="1"/>
                </p:cNvSpPr>
                <p:nvPr/>
              </p:nvSpPr>
              <p:spPr bwMode="auto">
                <a:xfrm flipV="1">
                  <a:off x="1069"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5" name="Line 183"/>
                <p:cNvSpPr>
                  <a:spLocks noChangeShapeType="1"/>
                </p:cNvSpPr>
                <p:nvPr/>
              </p:nvSpPr>
              <p:spPr bwMode="auto">
                <a:xfrm flipV="1">
                  <a:off x="1069"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6" name="Line 184"/>
                <p:cNvSpPr>
                  <a:spLocks noChangeShapeType="1"/>
                </p:cNvSpPr>
                <p:nvPr/>
              </p:nvSpPr>
              <p:spPr bwMode="auto">
                <a:xfrm flipV="1">
                  <a:off x="1069"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7" name="Line 185"/>
                <p:cNvSpPr>
                  <a:spLocks noChangeShapeType="1"/>
                </p:cNvSpPr>
                <p:nvPr/>
              </p:nvSpPr>
              <p:spPr bwMode="auto">
                <a:xfrm flipV="1">
                  <a:off x="1069"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8" name="Line 186"/>
                <p:cNvSpPr>
                  <a:spLocks noChangeShapeType="1"/>
                </p:cNvSpPr>
                <p:nvPr/>
              </p:nvSpPr>
              <p:spPr bwMode="auto">
                <a:xfrm flipV="1">
                  <a:off x="1069"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39" name="Line 187"/>
                <p:cNvSpPr>
                  <a:spLocks noChangeShapeType="1"/>
                </p:cNvSpPr>
                <p:nvPr/>
              </p:nvSpPr>
              <p:spPr bwMode="auto">
                <a:xfrm flipV="1">
                  <a:off x="1069"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0" name="Line 188"/>
                <p:cNvSpPr>
                  <a:spLocks noChangeShapeType="1"/>
                </p:cNvSpPr>
                <p:nvPr/>
              </p:nvSpPr>
              <p:spPr bwMode="auto">
                <a:xfrm flipV="1">
                  <a:off x="1069"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1" name="Line 189"/>
                <p:cNvSpPr>
                  <a:spLocks noChangeShapeType="1"/>
                </p:cNvSpPr>
                <p:nvPr/>
              </p:nvSpPr>
              <p:spPr bwMode="auto">
                <a:xfrm flipV="1">
                  <a:off x="1069"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2" name="Line 190"/>
                <p:cNvSpPr>
                  <a:spLocks noChangeShapeType="1"/>
                </p:cNvSpPr>
                <p:nvPr/>
              </p:nvSpPr>
              <p:spPr bwMode="auto">
                <a:xfrm flipV="1">
                  <a:off x="1069"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3" name="Line 191"/>
                <p:cNvSpPr>
                  <a:spLocks noChangeShapeType="1"/>
                </p:cNvSpPr>
                <p:nvPr/>
              </p:nvSpPr>
              <p:spPr bwMode="auto">
                <a:xfrm flipV="1">
                  <a:off x="1069"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4" name="Line 192"/>
                <p:cNvSpPr>
                  <a:spLocks noChangeShapeType="1"/>
                </p:cNvSpPr>
                <p:nvPr/>
              </p:nvSpPr>
              <p:spPr bwMode="auto">
                <a:xfrm flipV="1">
                  <a:off x="1069"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5" name="Line 193"/>
                <p:cNvSpPr>
                  <a:spLocks noChangeShapeType="1"/>
                </p:cNvSpPr>
                <p:nvPr/>
              </p:nvSpPr>
              <p:spPr bwMode="auto">
                <a:xfrm flipV="1">
                  <a:off x="1069"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6" name="Line 194"/>
                <p:cNvSpPr>
                  <a:spLocks noChangeShapeType="1"/>
                </p:cNvSpPr>
                <p:nvPr/>
              </p:nvSpPr>
              <p:spPr bwMode="auto">
                <a:xfrm flipV="1">
                  <a:off x="1069"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7" name="Line 195"/>
                <p:cNvSpPr>
                  <a:spLocks noChangeShapeType="1"/>
                </p:cNvSpPr>
                <p:nvPr/>
              </p:nvSpPr>
              <p:spPr bwMode="auto">
                <a:xfrm flipV="1">
                  <a:off x="1069"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8" name="Line 196"/>
                <p:cNvSpPr>
                  <a:spLocks noChangeShapeType="1"/>
                </p:cNvSpPr>
                <p:nvPr/>
              </p:nvSpPr>
              <p:spPr bwMode="auto">
                <a:xfrm flipV="1">
                  <a:off x="1069"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49" name="Line 197"/>
                <p:cNvSpPr>
                  <a:spLocks noChangeShapeType="1"/>
                </p:cNvSpPr>
                <p:nvPr/>
              </p:nvSpPr>
              <p:spPr bwMode="auto">
                <a:xfrm flipV="1">
                  <a:off x="1069"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0" name="Line 198"/>
                <p:cNvSpPr>
                  <a:spLocks noChangeShapeType="1"/>
                </p:cNvSpPr>
                <p:nvPr/>
              </p:nvSpPr>
              <p:spPr bwMode="auto">
                <a:xfrm flipV="1">
                  <a:off x="1069"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1" name="Line 199"/>
                <p:cNvSpPr>
                  <a:spLocks noChangeShapeType="1"/>
                </p:cNvSpPr>
                <p:nvPr/>
              </p:nvSpPr>
              <p:spPr bwMode="auto">
                <a:xfrm flipV="1">
                  <a:off x="1069"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2" name="Line 200"/>
                <p:cNvSpPr>
                  <a:spLocks noChangeShapeType="1"/>
                </p:cNvSpPr>
                <p:nvPr/>
              </p:nvSpPr>
              <p:spPr bwMode="auto">
                <a:xfrm flipV="1">
                  <a:off x="1069"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3" name="Line 201"/>
                <p:cNvSpPr>
                  <a:spLocks noChangeShapeType="1"/>
                </p:cNvSpPr>
                <p:nvPr/>
              </p:nvSpPr>
              <p:spPr bwMode="auto">
                <a:xfrm flipV="1">
                  <a:off x="1069"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4" name="Line 202"/>
                <p:cNvSpPr>
                  <a:spLocks noChangeShapeType="1"/>
                </p:cNvSpPr>
                <p:nvPr/>
              </p:nvSpPr>
              <p:spPr bwMode="auto">
                <a:xfrm flipV="1">
                  <a:off x="1069"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5" name="Line 203"/>
                <p:cNvSpPr>
                  <a:spLocks noChangeShapeType="1"/>
                </p:cNvSpPr>
                <p:nvPr/>
              </p:nvSpPr>
              <p:spPr bwMode="auto">
                <a:xfrm flipV="1">
                  <a:off x="1069"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6" name="Line 204"/>
                <p:cNvSpPr>
                  <a:spLocks noChangeShapeType="1"/>
                </p:cNvSpPr>
                <p:nvPr/>
              </p:nvSpPr>
              <p:spPr bwMode="auto">
                <a:xfrm flipV="1">
                  <a:off x="1069"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7" name="Line 205"/>
                <p:cNvSpPr>
                  <a:spLocks noChangeShapeType="1"/>
                </p:cNvSpPr>
                <p:nvPr/>
              </p:nvSpPr>
              <p:spPr bwMode="auto">
                <a:xfrm flipV="1">
                  <a:off x="1069"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8" name="Line 206"/>
                <p:cNvSpPr>
                  <a:spLocks noChangeShapeType="1"/>
                </p:cNvSpPr>
                <p:nvPr/>
              </p:nvSpPr>
              <p:spPr bwMode="auto">
                <a:xfrm flipV="1">
                  <a:off x="1069"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59" name="Line 207"/>
                <p:cNvSpPr>
                  <a:spLocks noChangeShapeType="1"/>
                </p:cNvSpPr>
                <p:nvPr/>
              </p:nvSpPr>
              <p:spPr bwMode="auto">
                <a:xfrm flipV="1">
                  <a:off x="1069"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0" name="Line 208"/>
                <p:cNvSpPr>
                  <a:spLocks noChangeShapeType="1"/>
                </p:cNvSpPr>
                <p:nvPr/>
              </p:nvSpPr>
              <p:spPr bwMode="auto">
                <a:xfrm flipV="1">
                  <a:off x="1069"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1" name="Line 209"/>
                <p:cNvSpPr>
                  <a:spLocks noChangeShapeType="1"/>
                </p:cNvSpPr>
                <p:nvPr/>
              </p:nvSpPr>
              <p:spPr bwMode="auto">
                <a:xfrm flipV="1">
                  <a:off x="1069"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25" name="Group 6249"/>
              <p:cNvGrpSpPr>
                <a:grpSpLocks/>
              </p:cNvGrpSpPr>
              <p:nvPr/>
            </p:nvGrpSpPr>
            <p:grpSpPr bwMode="auto">
              <a:xfrm>
                <a:off x="1069" y="515"/>
                <a:ext cx="565" cy="3392"/>
                <a:chOff x="1069" y="515"/>
                <a:chExt cx="565" cy="3392"/>
              </a:xfrm>
            </p:grpSpPr>
            <p:sp>
              <p:nvSpPr>
                <p:cNvPr id="842963" name="Line 211"/>
                <p:cNvSpPr>
                  <a:spLocks noChangeShapeType="1"/>
                </p:cNvSpPr>
                <p:nvPr/>
              </p:nvSpPr>
              <p:spPr bwMode="auto">
                <a:xfrm flipV="1">
                  <a:off x="1069"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4" name="Line 212"/>
                <p:cNvSpPr>
                  <a:spLocks noChangeShapeType="1"/>
                </p:cNvSpPr>
                <p:nvPr/>
              </p:nvSpPr>
              <p:spPr bwMode="auto">
                <a:xfrm flipV="1">
                  <a:off x="1069"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5" name="Line 213"/>
                <p:cNvSpPr>
                  <a:spLocks noChangeShapeType="1"/>
                </p:cNvSpPr>
                <p:nvPr/>
              </p:nvSpPr>
              <p:spPr bwMode="auto">
                <a:xfrm flipV="1">
                  <a:off x="1069"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6" name="Line 214"/>
                <p:cNvSpPr>
                  <a:spLocks noChangeShapeType="1"/>
                </p:cNvSpPr>
                <p:nvPr/>
              </p:nvSpPr>
              <p:spPr bwMode="auto">
                <a:xfrm flipV="1">
                  <a:off x="1069"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7" name="Line 215"/>
                <p:cNvSpPr>
                  <a:spLocks noChangeShapeType="1"/>
                </p:cNvSpPr>
                <p:nvPr/>
              </p:nvSpPr>
              <p:spPr bwMode="auto">
                <a:xfrm flipV="1">
                  <a:off x="1069"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8" name="Line 216"/>
                <p:cNvSpPr>
                  <a:spLocks noChangeShapeType="1"/>
                </p:cNvSpPr>
                <p:nvPr/>
              </p:nvSpPr>
              <p:spPr bwMode="auto">
                <a:xfrm flipV="1">
                  <a:off x="1069"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69" name="Line 217"/>
                <p:cNvSpPr>
                  <a:spLocks noChangeShapeType="1"/>
                </p:cNvSpPr>
                <p:nvPr/>
              </p:nvSpPr>
              <p:spPr bwMode="auto">
                <a:xfrm flipV="1">
                  <a:off x="1069"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0" name="Line 218"/>
                <p:cNvSpPr>
                  <a:spLocks noChangeShapeType="1"/>
                </p:cNvSpPr>
                <p:nvPr/>
              </p:nvSpPr>
              <p:spPr bwMode="auto">
                <a:xfrm flipV="1">
                  <a:off x="1069"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1" name="Line 219"/>
                <p:cNvSpPr>
                  <a:spLocks noChangeShapeType="1"/>
                </p:cNvSpPr>
                <p:nvPr/>
              </p:nvSpPr>
              <p:spPr bwMode="auto">
                <a:xfrm flipV="1">
                  <a:off x="1069"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2" name="Line 220"/>
                <p:cNvSpPr>
                  <a:spLocks noChangeShapeType="1"/>
                </p:cNvSpPr>
                <p:nvPr/>
              </p:nvSpPr>
              <p:spPr bwMode="auto">
                <a:xfrm flipV="1">
                  <a:off x="1069"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3" name="Line 221"/>
                <p:cNvSpPr>
                  <a:spLocks noChangeShapeType="1"/>
                </p:cNvSpPr>
                <p:nvPr/>
              </p:nvSpPr>
              <p:spPr bwMode="auto">
                <a:xfrm flipV="1">
                  <a:off x="1069"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4" name="Line 222"/>
                <p:cNvSpPr>
                  <a:spLocks noChangeShapeType="1"/>
                </p:cNvSpPr>
                <p:nvPr/>
              </p:nvSpPr>
              <p:spPr bwMode="auto">
                <a:xfrm flipV="1">
                  <a:off x="1069"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5" name="Line 223"/>
                <p:cNvSpPr>
                  <a:spLocks noChangeShapeType="1"/>
                </p:cNvSpPr>
                <p:nvPr/>
              </p:nvSpPr>
              <p:spPr bwMode="auto">
                <a:xfrm flipV="1">
                  <a:off x="1069"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6" name="Line 224"/>
                <p:cNvSpPr>
                  <a:spLocks noChangeShapeType="1"/>
                </p:cNvSpPr>
                <p:nvPr/>
              </p:nvSpPr>
              <p:spPr bwMode="auto">
                <a:xfrm flipV="1">
                  <a:off x="1069"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7" name="Line 225"/>
                <p:cNvSpPr>
                  <a:spLocks noChangeShapeType="1"/>
                </p:cNvSpPr>
                <p:nvPr/>
              </p:nvSpPr>
              <p:spPr bwMode="auto">
                <a:xfrm flipV="1">
                  <a:off x="1069"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8" name="Line 226"/>
                <p:cNvSpPr>
                  <a:spLocks noChangeShapeType="1"/>
                </p:cNvSpPr>
                <p:nvPr/>
              </p:nvSpPr>
              <p:spPr bwMode="auto">
                <a:xfrm flipV="1">
                  <a:off x="1069"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79" name="Line 227"/>
                <p:cNvSpPr>
                  <a:spLocks noChangeShapeType="1"/>
                </p:cNvSpPr>
                <p:nvPr/>
              </p:nvSpPr>
              <p:spPr bwMode="auto">
                <a:xfrm flipV="1">
                  <a:off x="1069"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0" name="Line 228"/>
                <p:cNvSpPr>
                  <a:spLocks noChangeShapeType="1"/>
                </p:cNvSpPr>
                <p:nvPr/>
              </p:nvSpPr>
              <p:spPr bwMode="auto">
                <a:xfrm flipV="1">
                  <a:off x="1069"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1" name="Line 229"/>
                <p:cNvSpPr>
                  <a:spLocks noChangeShapeType="1"/>
                </p:cNvSpPr>
                <p:nvPr/>
              </p:nvSpPr>
              <p:spPr bwMode="auto">
                <a:xfrm flipV="1">
                  <a:off x="1069"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2" name="Line 230"/>
                <p:cNvSpPr>
                  <a:spLocks noChangeShapeType="1"/>
                </p:cNvSpPr>
                <p:nvPr/>
              </p:nvSpPr>
              <p:spPr bwMode="auto">
                <a:xfrm flipV="1">
                  <a:off x="1069"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3" name="Line 231"/>
                <p:cNvSpPr>
                  <a:spLocks noChangeShapeType="1"/>
                </p:cNvSpPr>
                <p:nvPr/>
              </p:nvSpPr>
              <p:spPr bwMode="auto">
                <a:xfrm flipV="1">
                  <a:off x="1069"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4" name="Line 232"/>
                <p:cNvSpPr>
                  <a:spLocks noChangeShapeType="1"/>
                </p:cNvSpPr>
                <p:nvPr/>
              </p:nvSpPr>
              <p:spPr bwMode="auto">
                <a:xfrm flipV="1">
                  <a:off x="1069"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5" name="Line 233"/>
                <p:cNvSpPr>
                  <a:spLocks noChangeShapeType="1"/>
                </p:cNvSpPr>
                <p:nvPr/>
              </p:nvSpPr>
              <p:spPr bwMode="auto">
                <a:xfrm flipV="1">
                  <a:off x="1069"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6" name="Line 234"/>
                <p:cNvSpPr>
                  <a:spLocks noChangeShapeType="1"/>
                </p:cNvSpPr>
                <p:nvPr/>
              </p:nvSpPr>
              <p:spPr bwMode="auto">
                <a:xfrm flipV="1">
                  <a:off x="1069"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7" name="Line 235"/>
                <p:cNvSpPr>
                  <a:spLocks noChangeShapeType="1"/>
                </p:cNvSpPr>
                <p:nvPr/>
              </p:nvSpPr>
              <p:spPr bwMode="auto">
                <a:xfrm flipV="1">
                  <a:off x="1069"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8" name="Line 236"/>
                <p:cNvSpPr>
                  <a:spLocks noChangeShapeType="1"/>
                </p:cNvSpPr>
                <p:nvPr/>
              </p:nvSpPr>
              <p:spPr bwMode="auto">
                <a:xfrm flipV="1">
                  <a:off x="1069"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89" name="Line 237"/>
                <p:cNvSpPr>
                  <a:spLocks noChangeShapeType="1"/>
                </p:cNvSpPr>
                <p:nvPr/>
              </p:nvSpPr>
              <p:spPr bwMode="auto">
                <a:xfrm flipV="1">
                  <a:off x="1069"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0" name="Line 238"/>
                <p:cNvSpPr>
                  <a:spLocks noChangeShapeType="1"/>
                </p:cNvSpPr>
                <p:nvPr/>
              </p:nvSpPr>
              <p:spPr bwMode="auto">
                <a:xfrm flipV="1">
                  <a:off x="1069"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1" name="Line 239"/>
                <p:cNvSpPr>
                  <a:spLocks noChangeShapeType="1"/>
                </p:cNvSpPr>
                <p:nvPr/>
              </p:nvSpPr>
              <p:spPr bwMode="auto">
                <a:xfrm flipV="1">
                  <a:off x="1069"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2" name="Line 240"/>
                <p:cNvSpPr>
                  <a:spLocks noChangeShapeType="1"/>
                </p:cNvSpPr>
                <p:nvPr/>
              </p:nvSpPr>
              <p:spPr bwMode="auto">
                <a:xfrm flipV="1">
                  <a:off x="1069"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3" name="Line 241"/>
                <p:cNvSpPr>
                  <a:spLocks noChangeShapeType="1"/>
                </p:cNvSpPr>
                <p:nvPr/>
              </p:nvSpPr>
              <p:spPr bwMode="auto">
                <a:xfrm flipV="1">
                  <a:off x="1069"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4" name="Line 242"/>
                <p:cNvSpPr>
                  <a:spLocks noChangeShapeType="1"/>
                </p:cNvSpPr>
                <p:nvPr/>
              </p:nvSpPr>
              <p:spPr bwMode="auto">
                <a:xfrm flipV="1">
                  <a:off x="1069"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5" name="Line 243"/>
                <p:cNvSpPr>
                  <a:spLocks noChangeShapeType="1"/>
                </p:cNvSpPr>
                <p:nvPr/>
              </p:nvSpPr>
              <p:spPr bwMode="auto">
                <a:xfrm flipV="1">
                  <a:off x="1069"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6" name="Line 244"/>
                <p:cNvSpPr>
                  <a:spLocks noChangeShapeType="1"/>
                </p:cNvSpPr>
                <p:nvPr/>
              </p:nvSpPr>
              <p:spPr bwMode="auto">
                <a:xfrm flipV="1">
                  <a:off x="1069"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7" name="Line 245"/>
                <p:cNvSpPr>
                  <a:spLocks noChangeShapeType="1"/>
                </p:cNvSpPr>
                <p:nvPr/>
              </p:nvSpPr>
              <p:spPr bwMode="auto">
                <a:xfrm flipV="1">
                  <a:off x="1069"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8" name="Line 246"/>
                <p:cNvSpPr>
                  <a:spLocks noChangeShapeType="1"/>
                </p:cNvSpPr>
                <p:nvPr/>
              </p:nvSpPr>
              <p:spPr bwMode="auto">
                <a:xfrm flipV="1">
                  <a:off x="1069"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2999" name="Line 247"/>
                <p:cNvSpPr>
                  <a:spLocks noChangeShapeType="1"/>
                </p:cNvSpPr>
                <p:nvPr/>
              </p:nvSpPr>
              <p:spPr bwMode="auto">
                <a:xfrm flipV="1">
                  <a:off x="1069"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0" name="Line 248"/>
                <p:cNvSpPr>
                  <a:spLocks noChangeShapeType="1"/>
                </p:cNvSpPr>
                <p:nvPr/>
              </p:nvSpPr>
              <p:spPr bwMode="auto">
                <a:xfrm flipV="1">
                  <a:off x="1069"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1" name="Line 249"/>
                <p:cNvSpPr>
                  <a:spLocks noChangeShapeType="1"/>
                </p:cNvSpPr>
                <p:nvPr/>
              </p:nvSpPr>
              <p:spPr bwMode="auto">
                <a:xfrm flipV="1">
                  <a:off x="1069"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2" name="Line 250"/>
                <p:cNvSpPr>
                  <a:spLocks noChangeShapeType="1"/>
                </p:cNvSpPr>
                <p:nvPr/>
              </p:nvSpPr>
              <p:spPr bwMode="auto">
                <a:xfrm flipV="1">
                  <a:off x="1069"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3" name="Line 251"/>
                <p:cNvSpPr>
                  <a:spLocks noChangeShapeType="1"/>
                </p:cNvSpPr>
                <p:nvPr/>
              </p:nvSpPr>
              <p:spPr bwMode="auto">
                <a:xfrm flipV="1">
                  <a:off x="1069"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4" name="Line 252"/>
                <p:cNvSpPr>
                  <a:spLocks noChangeShapeType="1"/>
                </p:cNvSpPr>
                <p:nvPr/>
              </p:nvSpPr>
              <p:spPr bwMode="auto">
                <a:xfrm flipV="1">
                  <a:off x="1069"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5" name="Line 253"/>
                <p:cNvSpPr>
                  <a:spLocks noChangeShapeType="1"/>
                </p:cNvSpPr>
                <p:nvPr/>
              </p:nvSpPr>
              <p:spPr bwMode="auto">
                <a:xfrm flipV="1">
                  <a:off x="1069"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6" name="Line 254"/>
                <p:cNvSpPr>
                  <a:spLocks noChangeShapeType="1"/>
                </p:cNvSpPr>
                <p:nvPr/>
              </p:nvSpPr>
              <p:spPr bwMode="auto">
                <a:xfrm flipV="1">
                  <a:off x="1069"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7" name="Line 255"/>
                <p:cNvSpPr>
                  <a:spLocks noChangeShapeType="1"/>
                </p:cNvSpPr>
                <p:nvPr/>
              </p:nvSpPr>
              <p:spPr bwMode="auto">
                <a:xfrm flipV="1">
                  <a:off x="1069"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8" name="Line 256"/>
                <p:cNvSpPr>
                  <a:spLocks noChangeShapeType="1"/>
                </p:cNvSpPr>
                <p:nvPr/>
              </p:nvSpPr>
              <p:spPr bwMode="auto">
                <a:xfrm flipV="1">
                  <a:off x="1069"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09" name="Line 257"/>
                <p:cNvSpPr>
                  <a:spLocks noChangeShapeType="1"/>
                </p:cNvSpPr>
                <p:nvPr/>
              </p:nvSpPr>
              <p:spPr bwMode="auto">
                <a:xfrm flipV="1">
                  <a:off x="1069"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0" name="Line 258"/>
                <p:cNvSpPr>
                  <a:spLocks noChangeShapeType="1"/>
                </p:cNvSpPr>
                <p:nvPr/>
              </p:nvSpPr>
              <p:spPr bwMode="auto">
                <a:xfrm flipV="1">
                  <a:off x="1069"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1" name="Line 259"/>
                <p:cNvSpPr>
                  <a:spLocks noChangeShapeType="1"/>
                </p:cNvSpPr>
                <p:nvPr/>
              </p:nvSpPr>
              <p:spPr bwMode="auto">
                <a:xfrm flipV="1">
                  <a:off x="1069"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2" name="Line 260"/>
                <p:cNvSpPr>
                  <a:spLocks noChangeShapeType="1"/>
                </p:cNvSpPr>
                <p:nvPr/>
              </p:nvSpPr>
              <p:spPr bwMode="auto">
                <a:xfrm flipV="1">
                  <a:off x="1069"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3" name="Line 261"/>
                <p:cNvSpPr>
                  <a:spLocks noChangeShapeType="1"/>
                </p:cNvSpPr>
                <p:nvPr/>
              </p:nvSpPr>
              <p:spPr bwMode="auto">
                <a:xfrm flipV="1">
                  <a:off x="1069"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4" name="Line 262"/>
                <p:cNvSpPr>
                  <a:spLocks noChangeShapeType="1"/>
                </p:cNvSpPr>
                <p:nvPr/>
              </p:nvSpPr>
              <p:spPr bwMode="auto">
                <a:xfrm flipV="1">
                  <a:off x="1069"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5" name="Line 263"/>
                <p:cNvSpPr>
                  <a:spLocks noChangeShapeType="1"/>
                </p:cNvSpPr>
                <p:nvPr/>
              </p:nvSpPr>
              <p:spPr bwMode="auto">
                <a:xfrm flipV="1">
                  <a:off x="1069"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6" name="Line 264"/>
                <p:cNvSpPr>
                  <a:spLocks noChangeShapeType="1"/>
                </p:cNvSpPr>
                <p:nvPr/>
              </p:nvSpPr>
              <p:spPr bwMode="auto">
                <a:xfrm flipV="1">
                  <a:off x="1069"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7" name="Line 265"/>
                <p:cNvSpPr>
                  <a:spLocks noChangeShapeType="1"/>
                </p:cNvSpPr>
                <p:nvPr/>
              </p:nvSpPr>
              <p:spPr bwMode="auto">
                <a:xfrm flipV="1">
                  <a:off x="1069"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8" name="Line 266"/>
                <p:cNvSpPr>
                  <a:spLocks noChangeShapeType="1"/>
                </p:cNvSpPr>
                <p:nvPr/>
              </p:nvSpPr>
              <p:spPr bwMode="auto">
                <a:xfrm flipV="1">
                  <a:off x="1069"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19" name="Line 267"/>
                <p:cNvSpPr>
                  <a:spLocks noChangeShapeType="1"/>
                </p:cNvSpPr>
                <p:nvPr/>
              </p:nvSpPr>
              <p:spPr bwMode="auto">
                <a:xfrm flipV="1">
                  <a:off x="1069"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0" name="Line 268"/>
                <p:cNvSpPr>
                  <a:spLocks noChangeShapeType="1"/>
                </p:cNvSpPr>
                <p:nvPr/>
              </p:nvSpPr>
              <p:spPr bwMode="auto">
                <a:xfrm flipV="1">
                  <a:off x="1069"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1" name="Line 269"/>
                <p:cNvSpPr>
                  <a:spLocks noChangeShapeType="1"/>
                </p:cNvSpPr>
                <p:nvPr/>
              </p:nvSpPr>
              <p:spPr bwMode="auto">
                <a:xfrm flipV="1">
                  <a:off x="1069"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2" name="Line 270"/>
                <p:cNvSpPr>
                  <a:spLocks noChangeShapeType="1"/>
                </p:cNvSpPr>
                <p:nvPr/>
              </p:nvSpPr>
              <p:spPr bwMode="auto">
                <a:xfrm flipV="1">
                  <a:off x="1069"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3" name="Line 271"/>
                <p:cNvSpPr>
                  <a:spLocks noChangeShapeType="1"/>
                </p:cNvSpPr>
                <p:nvPr/>
              </p:nvSpPr>
              <p:spPr bwMode="auto">
                <a:xfrm flipV="1">
                  <a:off x="1069"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4" name="Line 272"/>
                <p:cNvSpPr>
                  <a:spLocks noChangeShapeType="1"/>
                </p:cNvSpPr>
                <p:nvPr/>
              </p:nvSpPr>
              <p:spPr bwMode="auto">
                <a:xfrm flipV="1">
                  <a:off x="1069"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5" name="Line 273"/>
                <p:cNvSpPr>
                  <a:spLocks noChangeShapeType="1"/>
                </p:cNvSpPr>
                <p:nvPr/>
              </p:nvSpPr>
              <p:spPr bwMode="auto">
                <a:xfrm flipV="1">
                  <a:off x="1069"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6" name="Line 274"/>
                <p:cNvSpPr>
                  <a:spLocks noChangeShapeType="1"/>
                </p:cNvSpPr>
                <p:nvPr/>
              </p:nvSpPr>
              <p:spPr bwMode="auto">
                <a:xfrm flipV="1">
                  <a:off x="1069"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7" name="Line 275"/>
                <p:cNvSpPr>
                  <a:spLocks noChangeShapeType="1"/>
                </p:cNvSpPr>
                <p:nvPr/>
              </p:nvSpPr>
              <p:spPr bwMode="auto">
                <a:xfrm flipV="1">
                  <a:off x="1069"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8" name="Line 276"/>
                <p:cNvSpPr>
                  <a:spLocks noChangeShapeType="1"/>
                </p:cNvSpPr>
                <p:nvPr/>
              </p:nvSpPr>
              <p:spPr bwMode="auto">
                <a:xfrm flipV="1">
                  <a:off x="1069"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29" name="Line 277"/>
                <p:cNvSpPr>
                  <a:spLocks noChangeShapeType="1"/>
                </p:cNvSpPr>
                <p:nvPr/>
              </p:nvSpPr>
              <p:spPr bwMode="auto">
                <a:xfrm flipV="1">
                  <a:off x="1069"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0" name="Line 278"/>
                <p:cNvSpPr>
                  <a:spLocks noChangeShapeType="1"/>
                </p:cNvSpPr>
                <p:nvPr/>
              </p:nvSpPr>
              <p:spPr bwMode="auto">
                <a:xfrm flipV="1">
                  <a:off x="1069"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1" name="Line 279"/>
                <p:cNvSpPr>
                  <a:spLocks noChangeShapeType="1"/>
                </p:cNvSpPr>
                <p:nvPr/>
              </p:nvSpPr>
              <p:spPr bwMode="auto">
                <a:xfrm flipV="1">
                  <a:off x="1069"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2" name="Line 280"/>
                <p:cNvSpPr>
                  <a:spLocks noChangeShapeType="1"/>
                </p:cNvSpPr>
                <p:nvPr/>
              </p:nvSpPr>
              <p:spPr bwMode="auto">
                <a:xfrm flipV="1">
                  <a:off x="1069"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3" name="Line 281"/>
                <p:cNvSpPr>
                  <a:spLocks noChangeShapeType="1"/>
                </p:cNvSpPr>
                <p:nvPr/>
              </p:nvSpPr>
              <p:spPr bwMode="auto">
                <a:xfrm flipV="1">
                  <a:off x="1069"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4" name="Line 282"/>
                <p:cNvSpPr>
                  <a:spLocks noChangeShapeType="1"/>
                </p:cNvSpPr>
                <p:nvPr/>
              </p:nvSpPr>
              <p:spPr bwMode="auto">
                <a:xfrm flipV="1">
                  <a:off x="1069"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5" name="Line 283"/>
                <p:cNvSpPr>
                  <a:spLocks noChangeShapeType="1"/>
                </p:cNvSpPr>
                <p:nvPr/>
              </p:nvSpPr>
              <p:spPr bwMode="auto">
                <a:xfrm flipV="1">
                  <a:off x="1069"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6" name="Line 284"/>
                <p:cNvSpPr>
                  <a:spLocks noChangeShapeType="1"/>
                </p:cNvSpPr>
                <p:nvPr/>
              </p:nvSpPr>
              <p:spPr bwMode="auto">
                <a:xfrm flipV="1">
                  <a:off x="1069"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7" name="Line 285"/>
                <p:cNvSpPr>
                  <a:spLocks noChangeShapeType="1"/>
                </p:cNvSpPr>
                <p:nvPr/>
              </p:nvSpPr>
              <p:spPr bwMode="auto">
                <a:xfrm flipV="1">
                  <a:off x="1069"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8" name="Line 286"/>
                <p:cNvSpPr>
                  <a:spLocks noChangeShapeType="1"/>
                </p:cNvSpPr>
                <p:nvPr/>
              </p:nvSpPr>
              <p:spPr bwMode="auto">
                <a:xfrm flipV="1">
                  <a:off x="1069"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39" name="Line 287"/>
                <p:cNvSpPr>
                  <a:spLocks noChangeShapeType="1"/>
                </p:cNvSpPr>
                <p:nvPr/>
              </p:nvSpPr>
              <p:spPr bwMode="auto">
                <a:xfrm flipV="1">
                  <a:off x="1069"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0" name="Line 288"/>
                <p:cNvSpPr>
                  <a:spLocks noChangeShapeType="1"/>
                </p:cNvSpPr>
                <p:nvPr/>
              </p:nvSpPr>
              <p:spPr bwMode="auto">
                <a:xfrm flipV="1">
                  <a:off x="1069"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1" name="Line 289"/>
                <p:cNvSpPr>
                  <a:spLocks noChangeShapeType="1"/>
                </p:cNvSpPr>
                <p:nvPr/>
              </p:nvSpPr>
              <p:spPr bwMode="auto">
                <a:xfrm flipV="1">
                  <a:off x="1069"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2" name="Line 290"/>
                <p:cNvSpPr>
                  <a:spLocks noChangeShapeType="1"/>
                </p:cNvSpPr>
                <p:nvPr/>
              </p:nvSpPr>
              <p:spPr bwMode="auto">
                <a:xfrm flipV="1">
                  <a:off x="1069"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3" name="Line 291"/>
                <p:cNvSpPr>
                  <a:spLocks noChangeShapeType="1"/>
                </p:cNvSpPr>
                <p:nvPr/>
              </p:nvSpPr>
              <p:spPr bwMode="auto">
                <a:xfrm flipV="1">
                  <a:off x="1069"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4" name="Line 292"/>
                <p:cNvSpPr>
                  <a:spLocks noChangeShapeType="1"/>
                </p:cNvSpPr>
                <p:nvPr/>
              </p:nvSpPr>
              <p:spPr bwMode="auto">
                <a:xfrm flipV="1">
                  <a:off x="1069"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5" name="Line 293"/>
                <p:cNvSpPr>
                  <a:spLocks noChangeShapeType="1"/>
                </p:cNvSpPr>
                <p:nvPr/>
              </p:nvSpPr>
              <p:spPr bwMode="auto">
                <a:xfrm flipV="1">
                  <a:off x="1069"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6" name="Line 294"/>
                <p:cNvSpPr>
                  <a:spLocks noChangeShapeType="1"/>
                </p:cNvSpPr>
                <p:nvPr/>
              </p:nvSpPr>
              <p:spPr bwMode="auto">
                <a:xfrm flipV="1">
                  <a:off x="1069"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7" name="Line 295"/>
                <p:cNvSpPr>
                  <a:spLocks noChangeShapeType="1"/>
                </p:cNvSpPr>
                <p:nvPr/>
              </p:nvSpPr>
              <p:spPr bwMode="auto">
                <a:xfrm flipV="1">
                  <a:off x="1069"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8" name="Line 296"/>
                <p:cNvSpPr>
                  <a:spLocks noChangeShapeType="1"/>
                </p:cNvSpPr>
                <p:nvPr/>
              </p:nvSpPr>
              <p:spPr bwMode="auto">
                <a:xfrm flipV="1">
                  <a:off x="1069"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49" name="Line 297"/>
                <p:cNvSpPr>
                  <a:spLocks noChangeShapeType="1"/>
                </p:cNvSpPr>
                <p:nvPr/>
              </p:nvSpPr>
              <p:spPr bwMode="auto">
                <a:xfrm flipV="1">
                  <a:off x="1069"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0" name="Line 298"/>
                <p:cNvSpPr>
                  <a:spLocks noChangeShapeType="1"/>
                </p:cNvSpPr>
                <p:nvPr/>
              </p:nvSpPr>
              <p:spPr bwMode="auto">
                <a:xfrm flipV="1">
                  <a:off x="1069"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1" name="Line 299"/>
                <p:cNvSpPr>
                  <a:spLocks noChangeShapeType="1"/>
                </p:cNvSpPr>
                <p:nvPr/>
              </p:nvSpPr>
              <p:spPr bwMode="auto">
                <a:xfrm flipV="1">
                  <a:off x="1634"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2" name="Line 300"/>
                <p:cNvSpPr>
                  <a:spLocks noChangeShapeType="1"/>
                </p:cNvSpPr>
                <p:nvPr/>
              </p:nvSpPr>
              <p:spPr bwMode="auto">
                <a:xfrm flipV="1">
                  <a:off x="1634"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3" name="Line 301"/>
                <p:cNvSpPr>
                  <a:spLocks noChangeShapeType="1"/>
                </p:cNvSpPr>
                <p:nvPr/>
              </p:nvSpPr>
              <p:spPr bwMode="auto">
                <a:xfrm flipV="1">
                  <a:off x="1634"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4" name="Line 302"/>
                <p:cNvSpPr>
                  <a:spLocks noChangeShapeType="1"/>
                </p:cNvSpPr>
                <p:nvPr/>
              </p:nvSpPr>
              <p:spPr bwMode="auto">
                <a:xfrm flipV="1">
                  <a:off x="1634"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5" name="Line 303"/>
                <p:cNvSpPr>
                  <a:spLocks noChangeShapeType="1"/>
                </p:cNvSpPr>
                <p:nvPr/>
              </p:nvSpPr>
              <p:spPr bwMode="auto">
                <a:xfrm flipV="1">
                  <a:off x="1634"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6" name="Line 304"/>
                <p:cNvSpPr>
                  <a:spLocks noChangeShapeType="1"/>
                </p:cNvSpPr>
                <p:nvPr/>
              </p:nvSpPr>
              <p:spPr bwMode="auto">
                <a:xfrm flipV="1">
                  <a:off x="1634"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7" name="Line 305"/>
                <p:cNvSpPr>
                  <a:spLocks noChangeShapeType="1"/>
                </p:cNvSpPr>
                <p:nvPr/>
              </p:nvSpPr>
              <p:spPr bwMode="auto">
                <a:xfrm flipV="1">
                  <a:off x="1634"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8" name="Line 306"/>
                <p:cNvSpPr>
                  <a:spLocks noChangeShapeType="1"/>
                </p:cNvSpPr>
                <p:nvPr/>
              </p:nvSpPr>
              <p:spPr bwMode="auto">
                <a:xfrm flipV="1">
                  <a:off x="1634"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59" name="Line 307"/>
                <p:cNvSpPr>
                  <a:spLocks noChangeShapeType="1"/>
                </p:cNvSpPr>
                <p:nvPr/>
              </p:nvSpPr>
              <p:spPr bwMode="auto">
                <a:xfrm flipV="1">
                  <a:off x="1634"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0" name="Line 308"/>
                <p:cNvSpPr>
                  <a:spLocks noChangeShapeType="1"/>
                </p:cNvSpPr>
                <p:nvPr/>
              </p:nvSpPr>
              <p:spPr bwMode="auto">
                <a:xfrm flipV="1">
                  <a:off x="1634"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1" name="Line 309"/>
                <p:cNvSpPr>
                  <a:spLocks noChangeShapeType="1"/>
                </p:cNvSpPr>
                <p:nvPr/>
              </p:nvSpPr>
              <p:spPr bwMode="auto">
                <a:xfrm flipV="1">
                  <a:off x="1634"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2" name="Line 310"/>
                <p:cNvSpPr>
                  <a:spLocks noChangeShapeType="1"/>
                </p:cNvSpPr>
                <p:nvPr/>
              </p:nvSpPr>
              <p:spPr bwMode="auto">
                <a:xfrm flipV="1">
                  <a:off x="1634"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3" name="Line 311"/>
                <p:cNvSpPr>
                  <a:spLocks noChangeShapeType="1"/>
                </p:cNvSpPr>
                <p:nvPr/>
              </p:nvSpPr>
              <p:spPr bwMode="auto">
                <a:xfrm flipV="1">
                  <a:off x="1634"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4" name="Line 312"/>
                <p:cNvSpPr>
                  <a:spLocks noChangeShapeType="1"/>
                </p:cNvSpPr>
                <p:nvPr/>
              </p:nvSpPr>
              <p:spPr bwMode="auto">
                <a:xfrm flipV="1">
                  <a:off x="1634"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5" name="Line 313"/>
                <p:cNvSpPr>
                  <a:spLocks noChangeShapeType="1"/>
                </p:cNvSpPr>
                <p:nvPr/>
              </p:nvSpPr>
              <p:spPr bwMode="auto">
                <a:xfrm flipV="1">
                  <a:off x="1634"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6" name="Line 314"/>
                <p:cNvSpPr>
                  <a:spLocks noChangeShapeType="1"/>
                </p:cNvSpPr>
                <p:nvPr/>
              </p:nvSpPr>
              <p:spPr bwMode="auto">
                <a:xfrm flipV="1">
                  <a:off x="1634"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7" name="Line 315"/>
                <p:cNvSpPr>
                  <a:spLocks noChangeShapeType="1"/>
                </p:cNvSpPr>
                <p:nvPr/>
              </p:nvSpPr>
              <p:spPr bwMode="auto">
                <a:xfrm flipV="1">
                  <a:off x="1634"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8" name="Line 316"/>
                <p:cNvSpPr>
                  <a:spLocks noChangeShapeType="1"/>
                </p:cNvSpPr>
                <p:nvPr/>
              </p:nvSpPr>
              <p:spPr bwMode="auto">
                <a:xfrm flipV="1">
                  <a:off x="1634"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69" name="Line 317"/>
                <p:cNvSpPr>
                  <a:spLocks noChangeShapeType="1"/>
                </p:cNvSpPr>
                <p:nvPr/>
              </p:nvSpPr>
              <p:spPr bwMode="auto">
                <a:xfrm flipV="1">
                  <a:off x="1634"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0" name="Line 318"/>
                <p:cNvSpPr>
                  <a:spLocks noChangeShapeType="1"/>
                </p:cNvSpPr>
                <p:nvPr/>
              </p:nvSpPr>
              <p:spPr bwMode="auto">
                <a:xfrm flipV="1">
                  <a:off x="1634"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1" name="Line 319"/>
                <p:cNvSpPr>
                  <a:spLocks noChangeShapeType="1"/>
                </p:cNvSpPr>
                <p:nvPr/>
              </p:nvSpPr>
              <p:spPr bwMode="auto">
                <a:xfrm flipV="1">
                  <a:off x="1634"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2" name="Line 320"/>
                <p:cNvSpPr>
                  <a:spLocks noChangeShapeType="1"/>
                </p:cNvSpPr>
                <p:nvPr/>
              </p:nvSpPr>
              <p:spPr bwMode="auto">
                <a:xfrm flipV="1">
                  <a:off x="1634"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3" name="Line 321"/>
                <p:cNvSpPr>
                  <a:spLocks noChangeShapeType="1"/>
                </p:cNvSpPr>
                <p:nvPr/>
              </p:nvSpPr>
              <p:spPr bwMode="auto">
                <a:xfrm flipV="1">
                  <a:off x="1634"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4" name="Line 322"/>
                <p:cNvSpPr>
                  <a:spLocks noChangeShapeType="1"/>
                </p:cNvSpPr>
                <p:nvPr/>
              </p:nvSpPr>
              <p:spPr bwMode="auto">
                <a:xfrm flipV="1">
                  <a:off x="1634"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5" name="Line 323"/>
                <p:cNvSpPr>
                  <a:spLocks noChangeShapeType="1"/>
                </p:cNvSpPr>
                <p:nvPr/>
              </p:nvSpPr>
              <p:spPr bwMode="auto">
                <a:xfrm flipV="1">
                  <a:off x="1634"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6" name="Line 324"/>
                <p:cNvSpPr>
                  <a:spLocks noChangeShapeType="1"/>
                </p:cNvSpPr>
                <p:nvPr/>
              </p:nvSpPr>
              <p:spPr bwMode="auto">
                <a:xfrm flipV="1">
                  <a:off x="1634"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7" name="Line 325"/>
                <p:cNvSpPr>
                  <a:spLocks noChangeShapeType="1"/>
                </p:cNvSpPr>
                <p:nvPr/>
              </p:nvSpPr>
              <p:spPr bwMode="auto">
                <a:xfrm flipV="1">
                  <a:off x="1634"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8" name="Line 326"/>
                <p:cNvSpPr>
                  <a:spLocks noChangeShapeType="1"/>
                </p:cNvSpPr>
                <p:nvPr/>
              </p:nvSpPr>
              <p:spPr bwMode="auto">
                <a:xfrm flipV="1">
                  <a:off x="1634"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79" name="Line 327"/>
                <p:cNvSpPr>
                  <a:spLocks noChangeShapeType="1"/>
                </p:cNvSpPr>
                <p:nvPr/>
              </p:nvSpPr>
              <p:spPr bwMode="auto">
                <a:xfrm flipV="1">
                  <a:off x="1634"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0" name="Line 328"/>
                <p:cNvSpPr>
                  <a:spLocks noChangeShapeType="1"/>
                </p:cNvSpPr>
                <p:nvPr/>
              </p:nvSpPr>
              <p:spPr bwMode="auto">
                <a:xfrm flipV="1">
                  <a:off x="1634"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1" name="Line 329"/>
                <p:cNvSpPr>
                  <a:spLocks noChangeShapeType="1"/>
                </p:cNvSpPr>
                <p:nvPr/>
              </p:nvSpPr>
              <p:spPr bwMode="auto">
                <a:xfrm flipV="1">
                  <a:off x="1634"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2" name="Line 330"/>
                <p:cNvSpPr>
                  <a:spLocks noChangeShapeType="1"/>
                </p:cNvSpPr>
                <p:nvPr/>
              </p:nvSpPr>
              <p:spPr bwMode="auto">
                <a:xfrm flipV="1">
                  <a:off x="1634"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3" name="Line 331"/>
                <p:cNvSpPr>
                  <a:spLocks noChangeShapeType="1"/>
                </p:cNvSpPr>
                <p:nvPr/>
              </p:nvSpPr>
              <p:spPr bwMode="auto">
                <a:xfrm flipV="1">
                  <a:off x="1634"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4" name="Line 332"/>
                <p:cNvSpPr>
                  <a:spLocks noChangeShapeType="1"/>
                </p:cNvSpPr>
                <p:nvPr/>
              </p:nvSpPr>
              <p:spPr bwMode="auto">
                <a:xfrm flipV="1">
                  <a:off x="1634"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5" name="Line 333"/>
                <p:cNvSpPr>
                  <a:spLocks noChangeShapeType="1"/>
                </p:cNvSpPr>
                <p:nvPr/>
              </p:nvSpPr>
              <p:spPr bwMode="auto">
                <a:xfrm flipV="1">
                  <a:off x="1634"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6" name="Line 334"/>
                <p:cNvSpPr>
                  <a:spLocks noChangeShapeType="1"/>
                </p:cNvSpPr>
                <p:nvPr/>
              </p:nvSpPr>
              <p:spPr bwMode="auto">
                <a:xfrm flipV="1">
                  <a:off x="1634"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7" name="Line 335"/>
                <p:cNvSpPr>
                  <a:spLocks noChangeShapeType="1"/>
                </p:cNvSpPr>
                <p:nvPr/>
              </p:nvSpPr>
              <p:spPr bwMode="auto">
                <a:xfrm flipV="1">
                  <a:off x="1634"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8" name="Line 336"/>
                <p:cNvSpPr>
                  <a:spLocks noChangeShapeType="1"/>
                </p:cNvSpPr>
                <p:nvPr/>
              </p:nvSpPr>
              <p:spPr bwMode="auto">
                <a:xfrm flipV="1">
                  <a:off x="1634"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89" name="Line 337"/>
                <p:cNvSpPr>
                  <a:spLocks noChangeShapeType="1"/>
                </p:cNvSpPr>
                <p:nvPr/>
              </p:nvSpPr>
              <p:spPr bwMode="auto">
                <a:xfrm flipV="1">
                  <a:off x="1634"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0" name="Line 338"/>
                <p:cNvSpPr>
                  <a:spLocks noChangeShapeType="1"/>
                </p:cNvSpPr>
                <p:nvPr/>
              </p:nvSpPr>
              <p:spPr bwMode="auto">
                <a:xfrm flipV="1">
                  <a:off x="1634"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1" name="Line 339"/>
                <p:cNvSpPr>
                  <a:spLocks noChangeShapeType="1"/>
                </p:cNvSpPr>
                <p:nvPr/>
              </p:nvSpPr>
              <p:spPr bwMode="auto">
                <a:xfrm flipV="1">
                  <a:off x="1634"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2" name="Line 340"/>
                <p:cNvSpPr>
                  <a:spLocks noChangeShapeType="1"/>
                </p:cNvSpPr>
                <p:nvPr/>
              </p:nvSpPr>
              <p:spPr bwMode="auto">
                <a:xfrm flipV="1">
                  <a:off x="1634"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3" name="Line 341"/>
                <p:cNvSpPr>
                  <a:spLocks noChangeShapeType="1"/>
                </p:cNvSpPr>
                <p:nvPr/>
              </p:nvSpPr>
              <p:spPr bwMode="auto">
                <a:xfrm flipV="1">
                  <a:off x="1634"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4" name="Line 342"/>
                <p:cNvSpPr>
                  <a:spLocks noChangeShapeType="1"/>
                </p:cNvSpPr>
                <p:nvPr/>
              </p:nvSpPr>
              <p:spPr bwMode="auto">
                <a:xfrm flipV="1">
                  <a:off x="1634"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5" name="Line 343"/>
                <p:cNvSpPr>
                  <a:spLocks noChangeShapeType="1"/>
                </p:cNvSpPr>
                <p:nvPr/>
              </p:nvSpPr>
              <p:spPr bwMode="auto">
                <a:xfrm flipV="1">
                  <a:off x="1634"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6" name="Line 344"/>
                <p:cNvSpPr>
                  <a:spLocks noChangeShapeType="1"/>
                </p:cNvSpPr>
                <p:nvPr/>
              </p:nvSpPr>
              <p:spPr bwMode="auto">
                <a:xfrm flipV="1">
                  <a:off x="1634"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7" name="Line 345"/>
                <p:cNvSpPr>
                  <a:spLocks noChangeShapeType="1"/>
                </p:cNvSpPr>
                <p:nvPr/>
              </p:nvSpPr>
              <p:spPr bwMode="auto">
                <a:xfrm flipV="1">
                  <a:off x="1634"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8" name="Line 346"/>
                <p:cNvSpPr>
                  <a:spLocks noChangeShapeType="1"/>
                </p:cNvSpPr>
                <p:nvPr/>
              </p:nvSpPr>
              <p:spPr bwMode="auto">
                <a:xfrm flipV="1">
                  <a:off x="1634"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099" name="Line 347"/>
                <p:cNvSpPr>
                  <a:spLocks noChangeShapeType="1"/>
                </p:cNvSpPr>
                <p:nvPr/>
              </p:nvSpPr>
              <p:spPr bwMode="auto">
                <a:xfrm flipV="1">
                  <a:off x="1634"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0" name="Line 348"/>
                <p:cNvSpPr>
                  <a:spLocks noChangeShapeType="1"/>
                </p:cNvSpPr>
                <p:nvPr/>
              </p:nvSpPr>
              <p:spPr bwMode="auto">
                <a:xfrm flipV="1">
                  <a:off x="1634"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1" name="Line 349"/>
                <p:cNvSpPr>
                  <a:spLocks noChangeShapeType="1"/>
                </p:cNvSpPr>
                <p:nvPr/>
              </p:nvSpPr>
              <p:spPr bwMode="auto">
                <a:xfrm flipV="1">
                  <a:off x="1634"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2" name="Line 350"/>
                <p:cNvSpPr>
                  <a:spLocks noChangeShapeType="1"/>
                </p:cNvSpPr>
                <p:nvPr/>
              </p:nvSpPr>
              <p:spPr bwMode="auto">
                <a:xfrm flipV="1">
                  <a:off x="1634"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3" name="Line 351"/>
                <p:cNvSpPr>
                  <a:spLocks noChangeShapeType="1"/>
                </p:cNvSpPr>
                <p:nvPr/>
              </p:nvSpPr>
              <p:spPr bwMode="auto">
                <a:xfrm flipV="1">
                  <a:off x="1634"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4" name="Line 352"/>
                <p:cNvSpPr>
                  <a:spLocks noChangeShapeType="1"/>
                </p:cNvSpPr>
                <p:nvPr/>
              </p:nvSpPr>
              <p:spPr bwMode="auto">
                <a:xfrm flipV="1">
                  <a:off x="1634"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5" name="Line 353"/>
                <p:cNvSpPr>
                  <a:spLocks noChangeShapeType="1"/>
                </p:cNvSpPr>
                <p:nvPr/>
              </p:nvSpPr>
              <p:spPr bwMode="auto">
                <a:xfrm flipV="1">
                  <a:off x="1634"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6" name="Line 354"/>
                <p:cNvSpPr>
                  <a:spLocks noChangeShapeType="1"/>
                </p:cNvSpPr>
                <p:nvPr/>
              </p:nvSpPr>
              <p:spPr bwMode="auto">
                <a:xfrm flipV="1">
                  <a:off x="1634"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7" name="Line 355"/>
                <p:cNvSpPr>
                  <a:spLocks noChangeShapeType="1"/>
                </p:cNvSpPr>
                <p:nvPr/>
              </p:nvSpPr>
              <p:spPr bwMode="auto">
                <a:xfrm flipV="1">
                  <a:off x="1634"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8" name="Line 356"/>
                <p:cNvSpPr>
                  <a:spLocks noChangeShapeType="1"/>
                </p:cNvSpPr>
                <p:nvPr/>
              </p:nvSpPr>
              <p:spPr bwMode="auto">
                <a:xfrm flipV="1">
                  <a:off x="1634"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09" name="Line 357"/>
                <p:cNvSpPr>
                  <a:spLocks noChangeShapeType="1"/>
                </p:cNvSpPr>
                <p:nvPr/>
              </p:nvSpPr>
              <p:spPr bwMode="auto">
                <a:xfrm flipV="1">
                  <a:off x="1634"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0" name="Line 358"/>
                <p:cNvSpPr>
                  <a:spLocks noChangeShapeType="1"/>
                </p:cNvSpPr>
                <p:nvPr/>
              </p:nvSpPr>
              <p:spPr bwMode="auto">
                <a:xfrm flipV="1">
                  <a:off x="1634"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1" name="Line 359"/>
                <p:cNvSpPr>
                  <a:spLocks noChangeShapeType="1"/>
                </p:cNvSpPr>
                <p:nvPr/>
              </p:nvSpPr>
              <p:spPr bwMode="auto">
                <a:xfrm flipV="1">
                  <a:off x="1634"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2" name="Line 360"/>
                <p:cNvSpPr>
                  <a:spLocks noChangeShapeType="1"/>
                </p:cNvSpPr>
                <p:nvPr/>
              </p:nvSpPr>
              <p:spPr bwMode="auto">
                <a:xfrm flipV="1">
                  <a:off x="1634"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3" name="Line 361"/>
                <p:cNvSpPr>
                  <a:spLocks noChangeShapeType="1"/>
                </p:cNvSpPr>
                <p:nvPr/>
              </p:nvSpPr>
              <p:spPr bwMode="auto">
                <a:xfrm flipV="1">
                  <a:off x="1634"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4" name="Line 362"/>
                <p:cNvSpPr>
                  <a:spLocks noChangeShapeType="1"/>
                </p:cNvSpPr>
                <p:nvPr/>
              </p:nvSpPr>
              <p:spPr bwMode="auto">
                <a:xfrm flipV="1">
                  <a:off x="1634"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5" name="Line 363"/>
                <p:cNvSpPr>
                  <a:spLocks noChangeShapeType="1"/>
                </p:cNvSpPr>
                <p:nvPr/>
              </p:nvSpPr>
              <p:spPr bwMode="auto">
                <a:xfrm flipV="1">
                  <a:off x="1634"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6" name="Line 364"/>
                <p:cNvSpPr>
                  <a:spLocks noChangeShapeType="1"/>
                </p:cNvSpPr>
                <p:nvPr/>
              </p:nvSpPr>
              <p:spPr bwMode="auto">
                <a:xfrm flipV="1">
                  <a:off x="1634"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7" name="Line 365"/>
                <p:cNvSpPr>
                  <a:spLocks noChangeShapeType="1"/>
                </p:cNvSpPr>
                <p:nvPr/>
              </p:nvSpPr>
              <p:spPr bwMode="auto">
                <a:xfrm flipV="1">
                  <a:off x="1634"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8" name="Line 366"/>
                <p:cNvSpPr>
                  <a:spLocks noChangeShapeType="1"/>
                </p:cNvSpPr>
                <p:nvPr/>
              </p:nvSpPr>
              <p:spPr bwMode="auto">
                <a:xfrm flipV="1">
                  <a:off x="1634"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19" name="Line 367"/>
                <p:cNvSpPr>
                  <a:spLocks noChangeShapeType="1"/>
                </p:cNvSpPr>
                <p:nvPr/>
              </p:nvSpPr>
              <p:spPr bwMode="auto">
                <a:xfrm flipV="1">
                  <a:off x="1634"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0" name="Line 368"/>
                <p:cNvSpPr>
                  <a:spLocks noChangeShapeType="1"/>
                </p:cNvSpPr>
                <p:nvPr/>
              </p:nvSpPr>
              <p:spPr bwMode="auto">
                <a:xfrm flipV="1">
                  <a:off x="1634"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1" name="Line 369"/>
                <p:cNvSpPr>
                  <a:spLocks noChangeShapeType="1"/>
                </p:cNvSpPr>
                <p:nvPr/>
              </p:nvSpPr>
              <p:spPr bwMode="auto">
                <a:xfrm flipV="1">
                  <a:off x="1634"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2" name="Line 370"/>
                <p:cNvSpPr>
                  <a:spLocks noChangeShapeType="1"/>
                </p:cNvSpPr>
                <p:nvPr/>
              </p:nvSpPr>
              <p:spPr bwMode="auto">
                <a:xfrm flipV="1">
                  <a:off x="1634"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3" name="Line 371"/>
                <p:cNvSpPr>
                  <a:spLocks noChangeShapeType="1"/>
                </p:cNvSpPr>
                <p:nvPr/>
              </p:nvSpPr>
              <p:spPr bwMode="auto">
                <a:xfrm flipV="1">
                  <a:off x="1634"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4" name="Line 372"/>
                <p:cNvSpPr>
                  <a:spLocks noChangeShapeType="1"/>
                </p:cNvSpPr>
                <p:nvPr/>
              </p:nvSpPr>
              <p:spPr bwMode="auto">
                <a:xfrm flipV="1">
                  <a:off x="1634"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5" name="Line 373"/>
                <p:cNvSpPr>
                  <a:spLocks noChangeShapeType="1"/>
                </p:cNvSpPr>
                <p:nvPr/>
              </p:nvSpPr>
              <p:spPr bwMode="auto">
                <a:xfrm flipV="1">
                  <a:off x="1634"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6" name="Line 374"/>
                <p:cNvSpPr>
                  <a:spLocks noChangeShapeType="1"/>
                </p:cNvSpPr>
                <p:nvPr/>
              </p:nvSpPr>
              <p:spPr bwMode="auto">
                <a:xfrm flipV="1">
                  <a:off x="1634"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7" name="Line 375"/>
                <p:cNvSpPr>
                  <a:spLocks noChangeShapeType="1"/>
                </p:cNvSpPr>
                <p:nvPr/>
              </p:nvSpPr>
              <p:spPr bwMode="auto">
                <a:xfrm flipV="1">
                  <a:off x="1634"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8" name="Line 376"/>
                <p:cNvSpPr>
                  <a:spLocks noChangeShapeType="1"/>
                </p:cNvSpPr>
                <p:nvPr/>
              </p:nvSpPr>
              <p:spPr bwMode="auto">
                <a:xfrm flipV="1">
                  <a:off x="1634"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29" name="Line 377"/>
                <p:cNvSpPr>
                  <a:spLocks noChangeShapeType="1"/>
                </p:cNvSpPr>
                <p:nvPr/>
              </p:nvSpPr>
              <p:spPr bwMode="auto">
                <a:xfrm flipV="1">
                  <a:off x="1634"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0" name="Line 378"/>
                <p:cNvSpPr>
                  <a:spLocks noChangeShapeType="1"/>
                </p:cNvSpPr>
                <p:nvPr/>
              </p:nvSpPr>
              <p:spPr bwMode="auto">
                <a:xfrm flipV="1">
                  <a:off x="1634"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1" name="Line 379"/>
                <p:cNvSpPr>
                  <a:spLocks noChangeShapeType="1"/>
                </p:cNvSpPr>
                <p:nvPr/>
              </p:nvSpPr>
              <p:spPr bwMode="auto">
                <a:xfrm flipV="1">
                  <a:off x="1634"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2" name="Line 380"/>
                <p:cNvSpPr>
                  <a:spLocks noChangeShapeType="1"/>
                </p:cNvSpPr>
                <p:nvPr/>
              </p:nvSpPr>
              <p:spPr bwMode="auto">
                <a:xfrm flipV="1">
                  <a:off x="1634"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3" name="Line 381"/>
                <p:cNvSpPr>
                  <a:spLocks noChangeShapeType="1"/>
                </p:cNvSpPr>
                <p:nvPr/>
              </p:nvSpPr>
              <p:spPr bwMode="auto">
                <a:xfrm flipV="1">
                  <a:off x="1634"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4" name="Line 382"/>
                <p:cNvSpPr>
                  <a:spLocks noChangeShapeType="1"/>
                </p:cNvSpPr>
                <p:nvPr/>
              </p:nvSpPr>
              <p:spPr bwMode="auto">
                <a:xfrm flipV="1">
                  <a:off x="1634"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5" name="Line 383"/>
                <p:cNvSpPr>
                  <a:spLocks noChangeShapeType="1"/>
                </p:cNvSpPr>
                <p:nvPr/>
              </p:nvSpPr>
              <p:spPr bwMode="auto">
                <a:xfrm flipV="1">
                  <a:off x="1634"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6" name="Line 384"/>
                <p:cNvSpPr>
                  <a:spLocks noChangeShapeType="1"/>
                </p:cNvSpPr>
                <p:nvPr/>
              </p:nvSpPr>
              <p:spPr bwMode="auto">
                <a:xfrm flipV="1">
                  <a:off x="1634"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7" name="Line 385"/>
                <p:cNvSpPr>
                  <a:spLocks noChangeShapeType="1"/>
                </p:cNvSpPr>
                <p:nvPr/>
              </p:nvSpPr>
              <p:spPr bwMode="auto">
                <a:xfrm flipV="1">
                  <a:off x="1634"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8" name="Line 386"/>
                <p:cNvSpPr>
                  <a:spLocks noChangeShapeType="1"/>
                </p:cNvSpPr>
                <p:nvPr/>
              </p:nvSpPr>
              <p:spPr bwMode="auto">
                <a:xfrm flipV="1">
                  <a:off x="1634"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39" name="Line 387"/>
                <p:cNvSpPr>
                  <a:spLocks noChangeShapeType="1"/>
                </p:cNvSpPr>
                <p:nvPr/>
              </p:nvSpPr>
              <p:spPr bwMode="auto">
                <a:xfrm flipV="1">
                  <a:off x="1634"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0" name="Line 388"/>
                <p:cNvSpPr>
                  <a:spLocks noChangeShapeType="1"/>
                </p:cNvSpPr>
                <p:nvPr/>
              </p:nvSpPr>
              <p:spPr bwMode="auto">
                <a:xfrm flipV="1">
                  <a:off x="1634"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1" name="Line 389"/>
                <p:cNvSpPr>
                  <a:spLocks noChangeShapeType="1"/>
                </p:cNvSpPr>
                <p:nvPr/>
              </p:nvSpPr>
              <p:spPr bwMode="auto">
                <a:xfrm flipV="1">
                  <a:off x="1634"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2" name="Line 390"/>
                <p:cNvSpPr>
                  <a:spLocks noChangeShapeType="1"/>
                </p:cNvSpPr>
                <p:nvPr/>
              </p:nvSpPr>
              <p:spPr bwMode="auto">
                <a:xfrm flipV="1">
                  <a:off x="1634"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3" name="Line 391"/>
                <p:cNvSpPr>
                  <a:spLocks noChangeShapeType="1"/>
                </p:cNvSpPr>
                <p:nvPr/>
              </p:nvSpPr>
              <p:spPr bwMode="auto">
                <a:xfrm flipV="1">
                  <a:off x="1634"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4" name="Line 392"/>
                <p:cNvSpPr>
                  <a:spLocks noChangeShapeType="1"/>
                </p:cNvSpPr>
                <p:nvPr/>
              </p:nvSpPr>
              <p:spPr bwMode="auto">
                <a:xfrm flipV="1">
                  <a:off x="1634"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5" name="Line 393"/>
                <p:cNvSpPr>
                  <a:spLocks noChangeShapeType="1"/>
                </p:cNvSpPr>
                <p:nvPr/>
              </p:nvSpPr>
              <p:spPr bwMode="auto">
                <a:xfrm flipV="1">
                  <a:off x="1634"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6" name="Line 394"/>
                <p:cNvSpPr>
                  <a:spLocks noChangeShapeType="1"/>
                </p:cNvSpPr>
                <p:nvPr/>
              </p:nvSpPr>
              <p:spPr bwMode="auto">
                <a:xfrm flipV="1">
                  <a:off x="1634"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7" name="Line 395"/>
                <p:cNvSpPr>
                  <a:spLocks noChangeShapeType="1"/>
                </p:cNvSpPr>
                <p:nvPr/>
              </p:nvSpPr>
              <p:spPr bwMode="auto">
                <a:xfrm flipV="1">
                  <a:off x="1634"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8" name="Line 396"/>
                <p:cNvSpPr>
                  <a:spLocks noChangeShapeType="1"/>
                </p:cNvSpPr>
                <p:nvPr/>
              </p:nvSpPr>
              <p:spPr bwMode="auto">
                <a:xfrm flipV="1">
                  <a:off x="1634"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49" name="Line 397"/>
                <p:cNvSpPr>
                  <a:spLocks noChangeShapeType="1"/>
                </p:cNvSpPr>
                <p:nvPr/>
              </p:nvSpPr>
              <p:spPr bwMode="auto">
                <a:xfrm flipV="1">
                  <a:off x="1634"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0" name="Line 398"/>
                <p:cNvSpPr>
                  <a:spLocks noChangeShapeType="1"/>
                </p:cNvSpPr>
                <p:nvPr/>
              </p:nvSpPr>
              <p:spPr bwMode="auto">
                <a:xfrm flipV="1">
                  <a:off x="1634"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1" name="Line 399"/>
                <p:cNvSpPr>
                  <a:spLocks noChangeShapeType="1"/>
                </p:cNvSpPr>
                <p:nvPr/>
              </p:nvSpPr>
              <p:spPr bwMode="auto">
                <a:xfrm flipV="1">
                  <a:off x="1634"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2" name="Line 400"/>
                <p:cNvSpPr>
                  <a:spLocks noChangeShapeType="1"/>
                </p:cNvSpPr>
                <p:nvPr/>
              </p:nvSpPr>
              <p:spPr bwMode="auto">
                <a:xfrm flipV="1">
                  <a:off x="1634"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3" name="Line 401"/>
                <p:cNvSpPr>
                  <a:spLocks noChangeShapeType="1"/>
                </p:cNvSpPr>
                <p:nvPr/>
              </p:nvSpPr>
              <p:spPr bwMode="auto">
                <a:xfrm flipV="1">
                  <a:off x="1634"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4" name="Line 402"/>
                <p:cNvSpPr>
                  <a:spLocks noChangeShapeType="1"/>
                </p:cNvSpPr>
                <p:nvPr/>
              </p:nvSpPr>
              <p:spPr bwMode="auto">
                <a:xfrm flipV="1">
                  <a:off x="1634"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5" name="Line 403"/>
                <p:cNvSpPr>
                  <a:spLocks noChangeShapeType="1"/>
                </p:cNvSpPr>
                <p:nvPr/>
              </p:nvSpPr>
              <p:spPr bwMode="auto">
                <a:xfrm flipV="1">
                  <a:off x="1634"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6" name="Line 404"/>
                <p:cNvSpPr>
                  <a:spLocks noChangeShapeType="1"/>
                </p:cNvSpPr>
                <p:nvPr/>
              </p:nvSpPr>
              <p:spPr bwMode="auto">
                <a:xfrm flipV="1">
                  <a:off x="1634"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7" name="Line 405"/>
                <p:cNvSpPr>
                  <a:spLocks noChangeShapeType="1"/>
                </p:cNvSpPr>
                <p:nvPr/>
              </p:nvSpPr>
              <p:spPr bwMode="auto">
                <a:xfrm flipV="1">
                  <a:off x="1634"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8" name="Line 406"/>
                <p:cNvSpPr>
                  <a:spLocks noChangeShapeType="1"/>
                </p:cNvSpPr>
                <p:nvPr/>
              </p:nvSpPr>
              <p:spPr bwMode="auto">
                <a:xfrm flipV="1">
                  <a:off x="1634"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59" name="Line 407"/>
                <p:cNvSpPr>
                  <a:spLocks noChangeShapeType="1"/>
                </p:cNvSpPr>
                <p:nvPr/>
              </p:nvSpPr>
              <p:spPr bwMode="auto">
                <a:xfrm flipV="1">
                  <a:off x="1634"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0" name="Line 408"/>
                <p:cNvSpPr>
                  <a:spLocks noChangeShapeType="1"/>
                </p:cNvSpPr>
                <p:nvPr/>
              </p:nvSpPr>
              <p:spPr bwMode="auto">
                <a:xfrm flipV="1">
                  <a:off x="1634"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1" name="Line 409"/>
                <p:cNvSpPr>
                  <a:spLocks noChangeShapeType="1"/>
                </p:cNvSpPr>
                <p:nvPr/>
              </p:nvSpPr>
              <p:spPr bwMode="auto">
                <a:xfrm flipV="1">
                  <a:off x="1634"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2" name="Line 410"/>
                <p:cNvSpPr>
                  <a:spLocks noChangeShapeType="1"/>
                </p:cNvSpPr>
                <p:nvPr/>
              </p:nvSpPr>
              <p:spPr bwMode="auto">
                <a:xfrm flipV="1">
                  <a:off x="1634"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24" name="Group 6248"/>
              <p:cNvGrpSpPr>
                <a:grpSpLocks/>
              </p:cNvGrpSpPr>
              <p:nvPr/>
            </p:nvGrpSpPr>
            <p:grpSpPr bwMode="auto">
              <a:xfrm>
                <a:off x="1634" y="515"/>
                <a:ext cx="565" cy="3392"/>
                <a:chOff x="1634" y="515"/>
                <a:chExt cx="565" cy="3392"/>
              </a:xfrm>
            </p:grpSpPr>
            <p:sp>
              <p:nvSpPr>
                <p:cNvPr id="843164" name="Line 412"/>
                <p:cNvSpPr>
                  <a:spLocks noChangeShapeType="1"/>
                </p:cNvSpPr>
                <p:nvPr/>
              </p:nvSpPr>
              <p:spPr bwMode="auto">
                <a:xfrm flipV="1">
                  <a:off x="1634"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5" name="Line 413"/>
                <p:cNvSpPr>
                  <a:spLocks noChangeShapeType="1"/>
                </p:cNvSpPr>
                <p:nvPr/>
              </p:nvSpPr>
              <p:spPr bwMode="auto">
                <a:xfrm flipV="1">
                  <a:off x="1634"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6" name="Line 414"/>
                <p:cNvSpPr>
                  <a:spLocks noChangeShapeType="1"/>
                </p:cNvSpPr>
                <p:nvPr/>
              </p:nvSpPr>
              <p:spPr bwMode="auto">
                <a:xfrm flipV="1">
                  <a:off x="1634"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7" name="Line 415"/>
                <p:cNvSpPr>
                  <a:spLocks noChangeShapeType="1"/>
                </p:cNvSpPr>
                <p:nvPr/>
              </p:nvSpPr>
              <p:spPr bwMode="auto">
                <a:xfrm flipV="1">
                  <a:off x="1634"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8" name="Line 416"/>
                <p:cNvSpPr>
                  <a:spLocks noChangeShapeType="1"/>
                </p:cNvSpPr>
                <p:nvPr/>
              </p:nvSpPr>
              <p:spPr bwMode="auto">
                <a:xfrm flipV="1">
                  <a:off x="1634"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69" name="Line 417"/>
                <p:cNvSpPr>
                  <a:spLocks noChangeShapeType="1"/>
                </p:cNvSpPr>
                <p:nvPr/>
              </p:nvSpPr>
              <p:spPr bwMode="auto">
                <a:xfrm flipV="1">
                  <a:off x="1634"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0" name="Line 418"/>
                <p:cNvSpPr>
                  <a:spLocks noChangeShapeType="1"/>
                </p:cNvSpPr>
                <p:nvPr/>
              </p:nvSpPr>
              <p:spPr bwMode="auto">
                <a:xfrm flipV="1">
                  <a:off x="1634"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1" name="Line 419"/>
                <p:cNvSpPr>
                  <a:spLocks noChangeShapeType="1"/>
                </p:cNvSpPr>
                <p:nvPr/>
              </p:nvSpPr>
              <p:spPr bwMode="auto">
                <a:xfrm flipV="1">
                  <a:off x="1634"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2" name="Line 420"/>
                <p:cNvSpPr>
                  <a:spLocks noChangeShapeType="1"/>
                </p:cNvSpPr>
                <p:nvPr/>
              </p:nvSpPr>
              <p:spPr bwMode="auto">
                <a:xfrm flipV="1">
                  <a:off x="1634"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3" name="Line 421"/>
                <p:cNvSpPr>
                  <a:spLocks noChangeShapeType="1"/>
                </p:cNvSpPr>
                <p:nvPr/>
              </p:nvSpPr>
              <p:spPr bwMode="auto">
                <a:xfrm flipV="1">
                  <a:off x="1634"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4" name="Line 422"/>
                <p:cNvSpPr>
                  <a:spLocks noChangeShapeType="1"/>
                </p:cNvSpPr>
                <p:nvPr/>
              </p:nvSpPr>
              <p:spPr bwMode="auto">
                <a:xfrm flipV="1">
                  <a:off x="1634"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5" name="Line 423"/>
                <p:cNvSpPr>
                  <a:spLocks noChangeShapeType="1"/>
                </p:cNvSpPr>
                <p:nvPr/>
              </p:nvSpPr>
              <p:spPr bwMode="auto">
                <a:xfrm flipV="1">
                  <a:off x="1634"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6" name="Line 424"/>
                <p:cNvSpPr>
                  <a:spLocks noChangeShapeType="1"/>
                </p:cNvSpPr>
                <p:nvPr/>
              </p:nvSpPr>
              <p:spPr bwMode="auto">
                <a:xfrm flipV="1">
                  <a:off x="1634"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7" name="Line 425"/>
                <p:cNvSpPr>
                  <a:spLocks noChangeShapeType="1"/>
                </p:cNvSpPr>
                <p:nvPr/>
              </p:nvSpPr>
              <p:spPr bwMode="auto">
                <a:xfrm flipV="1">
                  <a:off x="1634"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8" name="Line 426"/>
                <p:cNvSpPr>
                  <a:spLocks noChangeShapeType="1"/>
                </p:cNvSpPr>
                <p:nvPr/>
              </p:nvSpPr>
              <p:spPr bwMode="auto">
                <a:xfrm flipV="1">
                  <a:off x="1634"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79" name="Line 427"/>
                <p:cNvSpPr>
                  <a:spLocks noChangeShapeType="1"/>
                </p:cNvSpPr>
                <p:nvPr/>
              </p:nvSpPr>
              <p:spPr bwMode="auto">
                <a:xfrm flipV="1">
                  <a:off x="1634"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0" name="Line 428"/>
                <p:cNvSpPr>
                  <a:spLocks noChangeShapeType="1"/>
                </p:cNvSpPr>
                <p:nvPr/>
              </p:nvSpPr>
              <p:spPr bwMode="auto">
                <a:xfrm flipV="1">
                  <a:off x="1634"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1" name="Line 429"/>
                <p:cNvSpPr>
                  <a:spLocks noChangeShapeType="1"/>
                </p:cNvSpPr>
                <p:nvPr/>
              </p:nvSpPr>
              <p:spPr bwMode="auto">
                <a:xfrm flipV="1">
                  <a:off x="1634"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2" name="Line 430"/>
                <p:cNvSpPr>
                  <a:spLocks noChangeShapeType="1"/>
                </p:cNvSpPr>
                <p:nvPr/>
              </p:nvSpPr>
              <p:spPr bwMode="auto">
                <a:xfrm flipV="1">
                  <a:off x="1634"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3" name="Line 431"/>
                <p:cNvSpPr>
                  <a:spLocks noChangeShapeType="1"/>
                </p:cNvSpPr>
                <p:nvPr/>
              </p:nvSpPr>
              <p:spPr bwMode="auto">
                <a:xfrm flipV="1">
                  <a:off x="1634"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4" name="Line 432"/>
                <p:cNvSpPr>
                  <a:spLocks noChangeShapeType="1"/>
                </p:cNvSpPr>
                <p:nvPr/>
              </p:nvSpPr>
              <p:spPr bwMode="auto">
                <a:xfrm flipV="1">
                  <a:off x="1634"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5" name="Line 433"/>
                <p:cNvSpPr>
                  <a:spLocks noChangeShapeType="1"/>
                </p:cNvSpPr>
                <p:nvPr/>
              </p:nvSpPr>
              <p:spPr bwMode="auto">
                <a:xfrm flipV="1">
                  <a:off x="1634"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6" name="Line 434"/>
                <p:cNvSpPr>
                  <a:spLocks noChangeShapeType="1"/>
                </p:cNvSpPr>
                <p:nvPr/>
              </p:nvSpPr>
              <p:spPr bwMode="auto">
                <a:xfrm flipV="1">
                  <a:off x="1634"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7" name="Line 435"/>
                <p:cNvSpPr>
                  <a:spLocks noChangeShapeType="1"/>
                </p:cNvSpPr>
                <p:nvPr/>
              </p:nvSpPr>
              <p:spPr bwMode="auto">
                <a:xfrm flipV="1">
                  <a:off x="1634"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8" name="Line 436"/>
                <p:cNvSpPr>
                  <a:spLocks noChangeShapeType="1"/>
                </p:cNvSpPr>
                <p:nvPr/>
              </p:nvSpPr>
              <p:spPr bwMode="auto">
                <a:xfrm flipV="1">
                  <a:off x="1634"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89" name="Line 437"/>
                <p:cNvSpPr>
                  <a:spLocks noChangeShapeType="1"/>
                </p:cNvSpPr>
                <p:nvPr/>
              </p:nvSpPr>
              <p:spPr bwMode="auto">
                <a:xfrm flipV="1">
                  <a:off x="1634"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0" name="Line 438"/>
                <p:cNvSpPr>
                  <a:spLocks noChangeShapeType="1"/>
                </p:cNvSpPr>
                <p:nvPr/>
              </p:nvSpPr>
              <p:spPr bwMode="auto">
                <a:xfrm flipV="1">
                  <a:off x="1634"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1" name="Line 439"/>
                <p:cNvSpPr>
                  <a:spLocks noChangeShapeType="1"/>
                </p:cNvSpPr>
                <p:nvPr/>
              </p:nvSpPr>
              <p:spPr bwMode="auto">
                <a:xfrm flipV="1">
                  <a:off x="1634"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2" name="Line 440"/>
                <p:cNvSpPr>
                  <a:spLocks noChangeShapeType="1"/>
                </p:cNvSpPr>
                <p:nvPr/>
              </p:nvSpPr>
              <p:spPr bwMode="auto">
                <a:xfrm flipV="1">
                  <a:off x="1634"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3" name="Line 441"/>
                <p:cNvSpPr>
                  <a:spLocks noChangeShapeType="1"/>
                </p:cNvSpPr>
                <p:nvPr/>
              </p:nvSpPr>
              <p:spPr bwMode="auto">
                <a:xfrm flipV="1">
                  <a:off x="1634"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4" name="Line 442"/>
                <p:cNvSpPr>
                  <a:spLocks noChangeShapeType="1"/>
                </p:cNvSpPr>
                <p:nvPr/>
              </p:nvSpPr>
              <p:spPr bwMode="auto">
                <a:xfrm flipV="1">
                  <a:off x="1634"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5" name="Line 443"/>
                <p:cNvSpPr>
                  <a:spLocks noChangeShapeType="1"/>
                </p:cNvSpPr>
                <p:nvPr/>
              </p:nvSpPr>
              <p:spPr bwMode="auto">
                <a:xfrm flipV="1">
                  <a:off x="1634"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6" name="Line 444"/>
                <p:cNvSpPr>
                  <a:spLocks noChangeShapeType="1"/>
                </p:cNvSpPr>
                <p:nvPr/>
              </p:nvSpPr>
              <p:spPr bwMode="auto">
                <a:xfrm flipV="1">
                  <a:off x="1634"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7" name="Line 445"/>
                <p:cNvSpPr>
                  <a:spLocks noChangeShapeType="1"/>
                </p:cNvSpPr>
                <p:nvPr/>
              </p:nvSpPr>
              <p:spPr bwMode="auto">
                <a:xfrm flipV="1">
                  <a:off x="1634"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8" name="Line 446"/>
                <p:cNvSpPr>
                  <a:spLocks noChangeShapeType="1"/>
                </p:cNvSpPr>
                <p:nvPr/>
              </p:nvSpPr>
              <p:spPr bwMode="auto">
                <a:xfrm flipV="1">
                  <a:off x="1634"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199" name="Line 447"/>
                <p:cNvSpPr>
                  <a:spLocks noChangeShapeType="1"/>
                </p:cNvSpPr>
                <p:nvPr/>
              </p:nvSpPr>
              <p:spPr bwMode="auto">
                <a:xfrm flipV="1">
                  <a:off x="1634"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0" name="Line 448"/>
                <p:cNvSpPr>
                  <a:spLocks noChangeShapeType="1"/>
                </p:cNvSpPr>
                <p:nvPr/>
              </p:nvSpPr>
              <p:spPr bwMode="auto">
                <a:xfrm flipV="1">
                  <a:off x="1634"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1" name="Line 449"/>
                <p:cNvSpPr>
                  <a:spLocks noChangeShapeType="1"/>
                </p:cNvSpPr>
                <p:nvPr/>
              </p:nvSpPr>
              <p:spPr bwMode="auto">
                <a:xfrm flipV="1">
                  <a:off x="1634"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2" name="Line 450"/>
                <p:cNvSpPr>
                  <a:spLocks noChangeShapeType="1"/>
                </p:cNvSpPr>
                <p:nvPr/>
              </p:nvSpPr>
              <p:spPr bwMode="auto">
                <a:xfrm flipV="1">
                  <a:off x="1634"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3" name="Line 451"/>
                <p:cNvSpPr>
                  <a:spLocks noChangeShapeType="1"/>
                </p:cNvSpPr>
                <p:nvPr/>
              </p:nvSpPr>
              <p:spPr bwMode="auto">
                <a:xfrm flipV="1">
                  <a:off x="1634"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4" name="Line 452"/>
                <p:cNvSpPr>
                  <a:spLocks noChangeShapeType="1"/>
                </p:cNvSpPr>
                <p:nvPr/>
              </p:nvSpPr>
              <p:spPr bwMode="auto">
                <a:xfrm flipV="1">
                  <a:off x="1634"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5" name="Line 453"/>
                <p:cNvSpPr>
                  <a:spLocks noChangeShapeType="1"/>
                </p:cNvSpPr>
                <p:nvPr/>
              </p:nvSpPr>
              <p:spPr bwMode="auto">
                <a:xfrm flipV="1">
                  <a:off x="1634"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6" name="Line 454"/>
                <p:cNvSpPr>
                  <a:spLocks noChangeShapeType="1"/>
                </p:cNvSpPr>
                <p:nvPr/>
              </p:nvSpPr>
              <p:spPr bwMode="auto">
                <a:xfrm flipV="1">
                  <a:off x="1634"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7" name="Line 455"/>
                <p:cNvSpPr>
                  <a:spLocks noChangeShapeType="1"/>
                </p:cNvSpPr>
                <p:nvPr/>
              </p:nvSpPr>
              <p:spPr bwMode="auto">
                <a:xfrm flipV="1">
                  <a:off x="1634"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8" name="Line 456"/>
                <p:cNvSpPr>
                  <a:spLocks noChangeShapeType="1"/>
                </p:cNvSpPr>
                <p:nvPr/>
              </p:nvSpPr>
              <p:spPr bwMode="auto">
                <a:xfrm flipV="1">
                  <a:off x="1634"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09" name="Line 457"/>
                <p:cNvSpPr>
                  <a:spLocks noChangeShapeType="1"/>
                </p:cNvSpPr>
                <p:nvPr/>
              </p:nvSpPr>
              <p:spPr bwMode="auto">
                <a:xfrm flipV="1">
                  <a:off x="1634"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0" name="Line 458"/>
                <p:cNvSpPr>
                  <a:spLocks noChangeShapeType="1"/>
                </p:cNvSpPr>
                <p:nvPr/>
              </p:nvSpPr>
              <p:spPr bwMode="auto">
                <a:xfrm flipV="1">
                  <a:off x="1634"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1" name="Line 459"/>
                <p:cNvSpPr>
                  <a:spLocks noChangeShapeType="1"/>
                </p:cNvSpPr>
                <p:nvPr/>
              </p:nvSpPr>
              <p:spPr bwMode="auto">
                <a:xfrm flipV="1">
                  <a:off x="1634"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2" name="Line 460"/>
                <p:cNvSpPr>
                  <a:spLocks noChangeShapeType="1"/>
                </p:cNvSpPr>
                <p:nvPr/>
              </p:nvSpPr>
              <p:spPr bwMode="auto">
                <a:xfrm flipV="1">
                  <a:off x="1634"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3" name="Line 461"/>
                <p:cNvSpPr>
                  <a:spLocks noChangeShapeType="1"/>
                </p:cNvSpPr>
                <p:nvPr/>
              </p:nvSpPr>
              <p:spPr bwMode="auto">
                <a:xfrm flipV="1">
                  <a:off x="1634"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4" name="Line 462"/>
                <p:cNvSpPr>
                  <a:spLocks noChangeShapeType="1"/>
                </p:cNvSpPr>
                <p:nvPr/>
              </p:nvSpPr>
              <p:spPr bwMode="auto">
                <a:xfrm flipV="1">
                  <a:off x="1634"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5" name="Line 463"/>
                <p:cNvSpPr>
                  <a:spLocks noChangeShapeType="1"/>
                </p:cNvSpPr>
                <p:nvPr/>
              </p:nvSpPr>
              <p:spPr bwMode="auto">
                <a:xfrm flipV="1">
                  <a:off x="1634"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6" name="Line 464"/>
                <p:cNvSpPr>
                  <a:spLocks noChangeShapeType="1"/>
                </p:cNvSpPr>
                <p:nvPr/>
              </p:nvSpPr>
              <p:spPr bwMode="auto">
                <a:xfrm flipV="1">
                  <a:off x="1634"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7" name="Line 465"/>
                <p:cNvSpPr>
                  <a:spLocks noChangeShapeType="1"/>
                </p:cNvSpPr>
                <p:nvPr/>
              </p:nvSpPr>
              <p:spPr bwMode="auto">
                <a:xfrm flipV="1">
                  <a:off x="1634"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8" name="Line 466"/>
                <p:cNvSpPr>
                  <a:spLocks noChangeShapeType="1"/>
                </p:cNvSpPr>
                <p:nvPr/>
              </p:nvSpPr>
              <p:spPr bwMode="auto">
                <a:xfrm flipV="1">
                  <a:off x="1634"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19" name="Line 467"/>
                <p:cNvSpPr>
                  <a:spLocks noChangeShapeType="1"/>
                </p:cNvSpPr>
                <p:nvPr/>
              </p:nvSpPr>
              <p:spPr bwMode="auto">
                <a:xfrm flipV="1">
                  <a:off x="1634"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0" name="Line 468"/>
                <p:cNvSpPr>
                  <a:spLocks noChangeShapeType="1"/>
                </p:cNvSpPr>
                <p:nvPr/>
              </p:nvSpPr>
              <p:spPr bwMode="auto">
                <a:xfrm flipV="1">
                  <a:off x="1634"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1" name="Line 469"/>
                <p:cNvSpPr>
                  <a:spLocks noChangeShapeType="1"/>
                </p:cNvSpPr>
                <p:nvPr/>
              </p:nvSpPr>
              <p:spPr bwMode="auto">
                <a:xfrm flipV="1">
                  <a:off x="1634"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2" name="Line 470"/>
                <p:cNvSpPr>
                  <a:spLocks noChangeShapeType="1"/>
                </p:cNvSpPr>
                <p:nvPr/>
              </p:nvSpPr>
              <p:spPr bwMode="auto">
                <a:xfrm flipV="1">
                  <a:off x="1634"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3" name="Line 471"/>
                <p:cNvSpPr>
                  <a:spLocks noChangeShapeType="1"/>
                </p:cNvSpPr>
                <p:nvPr/>
              </p:nvSpPr>
              <p:spPr bwMode="auto">
                <a:xfrm flipV="1">
                  <a:off x="1634"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4" name="Line 472"/>
                <p:cNvSpPr>
                  <a:spLocks noChangeShapeType="1"/>
                </p:cNvSpPr>
                <p:nvPr/>
              </p:nvSpPr>
              <p:spPr bwMode="auto">
                <a:xfrm flipV="1">
                  <a:off x="1634"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5" name="Line 473"/>
                <p:cNvSpPr>
                  <a:spLocks noChangeShapeType="1"/>
                </p:cNvSpPr>
                <p:nvPr/>
              </p:nvSpPr>
              <p:spPr bwMode="auto">
                <a:xfrm flipV="1">
                  <a:off x="1634"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6" name="Line 474"/>
                <p:cNvSpPr>
                  <a:spLocks noChangeShapeType="1"/>
                </p:cNvSpPr>
                <p:nvPr/>
              </p:nvSpPr>
              <p:spPr bwMode="auto">
                <a:xfrm flipV="1">
                  <a:off x="1634"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7" name="Line 475"/>
                <p:cNvSpPr>
                  <a:spLocks noChangeShapeType="1"/>
                </p:cNvSpPr>
                <p:nvPr/>
              </p:nvSpPr>
              <p:spPr bwMode="auto">
                <a:xfrm flipV="1">
                  <a:off x="1634"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8" name="Line 476"/>
                <p:cNvSpPr>
                  <a:spLocks noChangeShapeType="1"/>
                </p:cNvSpPr>
                <p:nvPr/>
              </p:nvSpPr>
              <p:spPr bwMode="auto">
                <a:xfrm flipV="1">
                  <a:off x="1634"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29" name="Line 477"/>
                <p:cNvSpPr>
                  <a:spLocks noChangeShapeType="1"/>
                </p:cNvSpPr>
                <p:nvPr/>
              </p:nvSpPr>
              <p:spPr bwMode="auto">
                <a:xfrm flipV="1">
                  <a:off x="1634"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0" name="Line 478"/>
                <p:cNvSpPr>
                  <a:spLocks noChangeShapeType="1"/>
                </p:cNvSpPr>
                <p:nvPr/>
              </p:nvSpPr>
              <p:spPr bwMode="auto">
                <a:xfrm flipV="1">
                  <a:off x="1634"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1" name="Line 479"/>
                <p:cNvSpPr>
                  <a:spLocks noChangeShapeType="1"/>
                </p:cNvSpPr>
                <p:nvPr/>
              </p:nvSpPr>
              <p:spPr bwMode="auto">
                <a:xfrm flipV="1">
                  <a:off x="1634"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2" name="Line 480"/>
                <p:cNvSpPr>
                  <a:spLocks noChangeShapeType="1"/>
                </p:cNvSpPr>
                <p:nvPr/>
              </p:nvSpPr>
              <p:spPr bwMode="auto">
                <a:xfrm flipV="1">
                  <a:off x="1634"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3" name="Line 481"/>
                <p:cNvSpPr>
                  <a:spLocks noChangeShapeType="1"/>
                </p:cNvSpPr>
                <p:nvPr/>
              </p:nvSpPr>
              <p:spPr bwMode="auto">
                <a:xfrm flipV="1">
                  <a:off x="1634"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4" name="Line 482"/>
                <p:cNvSpPr>
                  <a:spLocks noChangeShapeType="1"/>
                </p:cNvSpPr>
                <p:nvPr/>
              </p:nvSpPr>
              <p:spPr bwMode="auto">
                <a:xfrm flipV="1">
                  <a:off x="1634"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5" name="Line 483"/>
                <p:cNvSpPr>
                  <a:spLocks noChangeShapeType="1"/>
                </p:cNvSpPr>
                <p:nvPr/>
              </p:nvSpPr>
              <p:spPr bwMode="auto">
                <a:xfrm flipV="1">
                  <a:off x="1634"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6" name="Line 484"/>
                <p:cNvSpPr>
                  <a:spLocks noChangeShapeType="1"/>
                </p:cNvSpPr>
                <p:nvPr/>
              </p:nvSpPr>
              <p:spPr bwMode="auto">
                <a:xfrm flipV="1">
                  <a:off x="1634"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7" name="Line 485"/>
                <p:cNvSpPr>
                  <a:spLocks noChangeShapeType="1"/>
                </p:cNvSpPr>
                <p:nvPr/>
              </p:nvSpPr>
              <p:spPr bwMode="auto">
                <a:xfrm flipV="1">
                  <a:off x="1634"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8" name="Line 486"/>
                <p:cNvSpPr>
                  <a:spLocks noChangeShapeType="1"/>
                </p:cNvSpPr>
                <p:nvPr/>
              </p:nvSpPr>
              <p:spPr bwMode="auto">
                <a:xfrm flipV="1">
                  <a:off x="1634"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39" name="Line 487"/>
                <p:cNvSpPr>
                  <a:spLocks noChangeShapeType="1"/>
                </p:cNvSpPr>
                <p:nvPr/>
              </p:nvSpPr>
              <p:spPr bwMode="auto">
                <a:xfrm flipV="1">
                  <a:off x="1634"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0" name="Line 488"/>
                <p:cNvSpPr>
                  <a:spLocks noChangeShapeType="1"/>
                </p:cNvSpPr>
                <p:nvPr/>
              </p:nvSpPr>
              <p:spPr bwMode="auto">
                <a:xfrm flipV="1">
                  <a:off x="1634"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1" name="Line 489"/>
                <p:cNvSpPr>
                  <a:spLocks noChangeShapeType="1"/>
                </p:cNvSpPr>
                <p:nvPr/>
              </p:nvSpPr>
              <p:spPr bwMode="auto">
                <a:xfrm flipV="1">
                  <a:off x="1634"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2" name="Line 490"/>
                <p:cNvSpPr>
                  <a:spLocks noChangeShapeType="1"/>
                </p:cNvSpPr>
                <p:nvPr/>
              </p:nvSpPr>
              <p:spPr bwMode="auto">
                <a:xfrm flipV="1">
                  <a:off x="1634"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3" name="Line 491"/>
                <p:cNvSpPr>
                  <a:spLocks noChangeShapeType="1"/>
                </p:cNvSpPr>
                <p:nvPr/>
              </p:nvSpPr>
              <p:spPr bwMode="auto">
                <a:xfrm flipV="1">
                  <a:off x="1634"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4" name="Line 492"/>
                <p:cNvSpPr>
                  <a:spLocks noChangeShapeType="1"/>
                </p:cNvSpPr>
                <p:nvPr/>
              </p:nvSpPr>
              <p:spPr bwMode="auto">
                <a:xfrm flipV="1">
                  <a:off x="1634"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5" name="Line 493"/>
                <p:cNvSpPr>
                  <a:spLocks noChangeShapeType="1"/>
                </p:cNvSpPr>
                <p:nvPr/>
              </p:nvSpPr>
              <p:spPr bwMode="auto">
                <a:xfrm flipV="1">
                  <a:off x="1634"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6" name="Line 494"/>
                <p:cNvSpPr>
                  <a:spLocks noChangeShapeType="1"/>
                </p:cNvSpPr>
                <p:nvPr/>
              </p:nvSpPr>
              <p:spPr bwMode="auto">
                <a:xfrm flipV="1">
                  <a:off x="1634"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7" name="Line 495"/>
                <p:cNvSpPr>
                  <a:spLocks noChangeShapeType="1"/>
                </p:cNvSpPr>
                <p:nvPr/>
              </p:nvSpPr>
              <p:spPr bwMode="auto">
                <a:xfrm flipV="1">
                  <a:off x="1634"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8" name="Line 496"/>
                <p:cNvSpPr>
                  <a:spLocks noChangeShapeType="1"/>
                </p:cNvSpPr>
                <p:nvPr/>
              </p:nvSpPr>
              <p:spPr bwMode="auto">
                <a:xfrm flipV="1">
                  <a:off x="1634"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49" name="Line 497"/>
                <p:cNvSpPr>
                  <a:spLocks noChangeShapeType="1"/>
                </p:cNvSpPr>
                <p:nvPr/>
              </p:nvSpPr>
              <p:spPr bwMode="auto">
                <a:xfrm flipV="1">
                  <a:off x="1634"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0" name="Line 498"/>
                <p:cNvSpPr>
                  <a:spLocks noChangeShapeType="1"/>
                </p:cNvSpPr>
                <p:nvPr/>
              </p:nvSpPr>
              <p:spPr bwMode="auto">
                <a:xfrm flipV="1">
                  <a:off x="1634"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1" name="Line 499"/>
                <p:cNvSpPr>
                  <a:spLocks noChangeShapeType="1"/>
                </p:cNvSpPr>
                <p:nvPr/>
              </p:nvSpPr>
              <p:spPr bwMode="auto">
                <a:xfrm flipV="1">
                  <a:off x="1634"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2" name="Line 500"/>
                <p:cNvSpPr>
                  <a:spLocks noChangeShapeType="1"/>
                </p:cNvSpPr>
                <p:nvPr/>
              </p:nvSpPr>
              <p:spPr bwMode="auto">
                <a:xfrm flipV="1">
                  <a:off x="1634"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3" name="Line 501"/>
                <p:cNvSpPr>
                  <a:spLocks noChangeShapeType="1"/>
                </p:cNvSpPr>
                <p:nvPr/>
              </p:nvSpPr>
              <p:spPr bwMode="auto">
                <a:xfrm flipV="1">
                  <a:off x="1634"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4" name="Line 502"/>
                <p:cNvSpPr>
                  <a:spLocks noChangeShapeType="1"/>
                </p:cNvSpPr>
                <p:nvPr/>
              </p:nvSpPr>
              <p:spPr bwMode="auto">
                <a:xfrm flipV="1">
                  <a:off x="1634"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5" name="Line 503"/>
                <p:cNvSpPr>
                  <a:spLocks noChangeShapeType="1"/>
                </p:cNvSpPr>
                <p:nvPr/>
              </p:nvSpPr>
              <p:spPr bwMode="auto">
                <a:xfrm flipV="1">
                  <a:off x="1634"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6" name="Line 504"/>
                <p:cNvSpPr>
                  <a:spLocks noChangeShapeType="1"/>
                </p:cNvSpPr>
                <p:nvPr/>
              </p:nvSpPr>
              <p:spPr bwMode="auto">
                <a:xfrm flipV="1">
                  <a:off x="1634"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7" name="Line 505"/>
                <p:cNvSpPr>
                  <a:spLocks noChangeShapeType="1"/>
                </p:cNvSpPr>
                <p:nvPr/>
              </p:nvSpPr>
              <p:spPr bwMode="auto">
                <a:xfrm flipV="1">
                  <a:off x="1634"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8" name="Line 506"/>
                <p:cNvSpPr>
                  <a:spLocks noChangeShapeType="1"/>
                </p:cNvSpPr>
                <p:nvPr/>
              </p:nvSpPr>
              <p:spPr bwMode="auto">
                <a:xfrm flipV="1">
                  <a:off x="1634"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59" name="Line 507"/>
                <p:cNvSpPr>
                  <a:spLocks noChangeShapeType="1"/>
                </p:cNvSpPr>
                <p:nvPr/>
              </p:nvSpPr>
              <p:spPr bwMode="auto">
                <a:xfrm flipV="1">
                  <a:off x="1634"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0" name="Line 508"/>
                <p:cNvSpPr>
                  <a:spLocks noChangeShapeType="1"/>
                </p:cNvSpPr>
                <p:nvPr/>
              </p:nvSpPr>
              <p:spPr bwMode="auto">
                <a:xfrm flipV="1">
                  <a:off x="1634"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1" name="Line 509"/>
                <p:cNvSpPr>
                  <a:spLocks noChangeShapeType="1"/>
                </p:cNvSpPr>
                <p:nvPr/>
              </p:nvSpPr>
              <p:spPr bwMode="auto">
                <a:xfrm flipV="1">
                  <a:off x="1634"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2" name="Line 510"/>
                <p:cNvSpPr>
                  <a:spLocks noChangeShapeType="1"/>
                </p:cNvSpPr>
                <p:nvPr/>
              </p:nvSpPr>
              <p:spPr bwMode="auto">
                <a:xfrm flipV="1">
                  <a:off x="1634"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3" name="Line 511"/>
                <p:cNvSpPr>
                  <a:spLocks noChangeShapeType="1"/>
                </p:cNvSpPr>
                <p:nvPr/>
              </p:nvSpPr>
              <p:spPr bwMode="auto">
                <a:xfrm flipV="1">
                  <a:off x="1634"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4" name="Line 512"/>
                <p:cNvSpPr>
                  <a:spLocks noChangeShapeType="1"/>
                </p:cNvSpPr>
                <p:nvPr/>
              </p:nvSpPr>
              <p:spPr bwMode="auto">
                <a:xfrm flipV="1">
                  <a:off x="1634"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5" name="Line 513"/>
                <p:cNvSpPr>
                  <a:spLocks noChangeShapeType="1"/>
                </p:cNvSpPr>
                <p:nvPr/>
              </p:nvSpPr>
              <p:spPr bwMode="auto">
                <a:xfrm flipV="1">
                  <a:off x="1634"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6" name="Line 514"/>
                <p:cNvSpPr>
                  <a:spLocks noChangeShapeType="1"/>
                </p:cNvSpPr>
                <p:nvPr/>
              </p:nvSpPr>
              <p:spPr bwMode="auto">
                <a:xfrm flipV="1">
                  <a:off x="1634"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7" name="Line 515"/>
                <p:cNvSpPr>
                  <a:spLocks noChangeShapeType="1"/>
                </p:cNvSpPr>
                <p:nvPr/>
              </p:nvSpPr>
              <p:spPr bwMode="auto">
                <a:xfrm flipV="1">
                  <a:off x="1634"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8" name="Line 516"/>
                <p:cNvSpPr>
                  <a:spLocks noChangeShapeType="1"/>
                </p:cNvSpPr>
                <p:nvPr/>
              </p:nvSpPr>
              <p:spPr bwMode="auto">
                <a:xfrm flipV="1">
                  <a:off x="1634"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69" name="Line 517"/>
                <p:cNvSpPr>
                  <a:spLocks noChangeShapeType="1"/>
                </p:cNvSpPr>
                <p:nvPr/>
              </p:nvSpPr>
              <p:spPr bwMode="auto">
                <a:xfrm flipV="1">
                  <a:off x="1634"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0" name="Line 518"/>
                <p:cNvSpPr>
                  <a:spLocks noChangeShapeType="1"/>
                </p:cNvSpPr>
                <p:nvPr/>
              </p:nvSpPr>
              <p:spPr bwMode="auto">
                <a:xfrm flipV="1">
                  <a:off x="1634"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1" name="Line 519"/>
                <p:cNvSpPr>
                  <a:spLocks noChangeShapeType="1"/>
                </p:cNvSpPr>
                <p:nvPr/>
              </p:nvSpPr>
              <p:spPr bwMode="auto">
                <a:xfrm flipV="1">
                  <a:off x="1634"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2" name="Line 520"/>
                <p:cNvSpPr>
                  <a:spLocks noChangeShapeType="1"/>
                </p:cNvSpPr>
                <p:nvPr/>
              </p:nvSpPr>
              <p:spPr bwMode="auto">
                <a:xfrm flipV="1">
                  <a:off x="1634"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3" name="Line 521"/>
                <p:cNvSpPr>
                  <a:spLocks noChangeShapeType="1"/>
                </p:cNvSpPr>
                <p:nvPr/>
              </p:nvSpPr>
              <p:spPr bwMode="auto">
                <a:xfrm flipV="1">
                  <a:off x="1634"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4" name="Line 522"/>
                <p:cNvSpPr>
                  <a:spLocks noChangeShapeType="1"/>
                </p:cNvSpPr>
                <p:nvPr/>
              </p:nvSpPr>
              <p:spPr bwMode="auto">
                <a:xfrm flipV="1">
                  <a:off x="1634"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5" name="Line 523"/>
                <p:cNvSpPr>
                  <a:spLocks noChangeShapeType="1"/>
                </p:cNvSpPr>
                <p:nvPr/>
              </p:nvSpPr>
              <p:spPr bwMode="auto">
                <a:xfrm flipV="1">
                  <a:off x="1634"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6" name="Line 524"/>
                <p:cNvSpPr>
                  <a:spLocks noChangeShapeType="1"/>
                </p:cNvSpPr>
                <p:nvPr/>
              </p:nvSpPr>
              <p:spPr bwMode="auto">
                <a:xfrm flipV="1">
                  <a:off x="1634"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7" name="Line 525"/>
                <p:cNvSpPr>
                  <a:spLocks noChangeShapeType="1"/>
                </p:cNvSpPr>
                <p:nvPr/>
              </p:nvSpPr>
              <p:spPr bwMode="auto">
                <a:xfrm flipV="1">
                  <a:off x="1634"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8" name="Line 526"/>
                <p:cNvSpPr>
                  <a:spLocks noChangeShapeType="1"/>
                </p:cNvSpPr>
                <p:nvPr/>
              </p:nvSpPr>
              <p:spPr bwMode="auto">
                <a:xfrm flipV="1">
                  <a:off x="1634"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79" name="Line 527"/>
                <p:cNvSpPr>
                  <a:spLocks noChangeShapeType="1"/>
                </p:cNvSpPr>
                <p:nvPr/>
              </p:nvSpPr>
              <p:spPr bwMode="auto">
                <a:xfrm flipV="1">
                  <a:off x="1634"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0" name="Line 528"/>
                <p:cNvSpPr>
                  <a:spLocks noChangeShapeType="1"/>
                </p:cNvSpPr>
                <p:nvPr/>
              </p:nvSpPr>
              <p:spPr bwMode="auto">
                <a:xfrm flipV="1">
                  <a:off x="1634"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1" name="Line 529"/>
                <p:cNvSpPr>
                  <a:spLocks noChangeShapeType="1"/>
                </p:cNvSpPr>
                <p:nvPr/>
              </p:nvSpPr>
              <p:spPr bwMode="auto">
                <a:xfrm flipV="1">
                  <a:off x="1634"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2" name="Line 530"/>
                <p:cNvSpPr>
                  <a:spLocks noChangeShapeType="1"/>
                </p:cNvSpPr>
                <p:nvPr/>
              </p:nvSpPr>
              <p:spPr bwMode="auto">
                <a:xfrm flipV="1">
                  <a:off x="1634"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3" name="Line 531"/>
                <p:cNvSpPr>
                  <a:spLocks noChangeShapeType="1"/>
                </p:cNvSpPr>
                <p:nvPr/>
              </p:nvSpPr>
              <p:spPr bwMode="auto">
                <a:xfrm flipV="1">
                  <a:off x="1634"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4" name="Line 532"/>
                <p:cNvSpPr>
                  <a:spLocks noChangeShapeType="1"/>
                </p:cNvSpPr>
                <p:nvPr/>
              </p:nvSpPr>
              <p:spPr bwMode="auto">
                <a:xfrm flipV="1">
                  <a:off x="1634"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5" name="Line 533"/>
                <p:cNvSpPr>
                  <a:spLocks noChangeShapeType="1"/>
                </p:cNvSpPr>
                <p:nvPr/>
              </p:nvSpPr>
              <p:spPr bwMode="auto">
                <a:xfrm flipV="1">
                  <a:off x="1634"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6" name="Line 534"/>
                <p:cNvSpPr>
                  <a:spLocks noChangeShapeType="1"/>
                </p:cNvSpPr>
                <p:nvPr/>
              </p:nvSpPr>
              <p:spPr bwMode="auto">
                <a:xfrm flipV="1">
                  <a:off x="1634"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7" name="Line 535"/>
                <p:cNvSpPr>
                  <a:spLocks noChangeShapeType="1"/>
                </p:cNvSpPr>
                <p:nvPr/>
              </p:nvSpPr>
              <p:spPr bwMode="auto">
                <a:xfrm flipV="1">
                  <a:off x="1634"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8" name="Line 536"/>
                <p:cNvSpPr>
                  <a:spLocks noChangeShapeType="1"/>
                </p:cNvSpPr>
                <p:nvPr/>
              </p:nvSpPr>
              <p:spPr bwMode="auto">
                <a:xfrm flipV="1">
                  <a:off x="1634"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89" name="Line 537"/>
                <p:cNvSpPr>
                  <a:spLocks noChangeShapeType="1"/>
                </p:cNvSpPr>
                <p:nvPr/>
              </p:nvSpPr>
              <p:spPr bwMode="auto">
                <a:xfrm flipV="1">
                  <a:off x="1634"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0" name="Line 538"/>
                <p:cNvSpPr>
                  <a:spLocks noChangeShapeType="1"/>
                </p:cNvSpPr>
                <p:nvPr/>
              </p:nvSpPr>
              <p:spPr bwMode="auto">
                <a:xfrm flipV="1">
                  <a:off x="1634"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1" name="Line 539"/>
                <p:cNvSpPr>
                  <a:spLocks noChangeShapeType="1"/>
                </p:cNvSpPr>
                <p:nvPr/>
              </p:nvSpPr>
              <p:spPr bwMode="auto">
                <a:xfrm flipV="1">
                  <a:off x="1634"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2" name="Line 540"/>
                <p:cNvSpPr>
                  <a:spLocks noChangeShapeType="1"/>
                </p:cNvSpPr>
                <p:nvPr/>
              </p:nvSpPr>
              <p:spPr bwMode="auto">
                <a:xfrm flipV="1">
                  <a:off x="1634"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3" name="Line 541"/>
                <p:cNvSpPr>
                  <a:spLocks noChangeShapeType="1"/>
                </p:cNvSpPr>
                <p:nvPr/>
              </p:nvSpPr>
              <p:spPr bwMode="auto">
                <a:xfrm flipV="1">
                  <a:off x="1634"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4" name="Line 542"/>
                <p:cNvSpPr>
                  <a:spLocks noChangeShapeType="1"/>
                </p:cNvSpPr>
                <p:nvPr/>
              </p:nvSpPr>
              <p:spPr bwMode="auto">
                <a:xfrm flipV="1">
                  <a:off x="1634"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5" name="Line 543"/>
                <p:cNvSpPr>
                  <a:spLocks noChangeShapeType="1"/>
                </p:cNvSpPr>
                <p:nvPr/>
              </p:nvSpPr>
              <p:spPr bwMode="auto">
                <a:xfrm flipV="1">
                  <a:off x="1634"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6" name="Line 544"/>
                <p:cNvSpPr>
                  <a:spLocks noChangeShapeType="1"/>
                </p:cNvSpPr>
                <p:nvPr/>
              </p:nvSpPr>
              <p:spPr bwMode="auto">
                <a:xfrm flipV="1">
                  <a:off x="1634"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7" name="Line 545"/>
                <p:cNvSpPr>
                  <a:spLocks noChangeShapeType="1"/>
                </p:cNvSpPr>
                <p:nvPr/>
              </p:nvSpPr>
              <p:spPr bwMode="auto">
                <a:xfrm flipV="1">
                  <a:off x="1634"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8" name="Line 546"/>
                <p:cNvSpPr>
                  <a:spLocks noChangeShapeType="1"/>
                </p:cNvSpPr>
                <p:nvPr/>
              </p:nvSpPr>
              <p:spPr bwMode="auto">
                <a:xfrm flipV="1">
                  <a:off x="1634"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299" name="Line 547"/>
                <p:cNvSpPr>
                  <a:spLocks noChangeShapeType="1"/>
                </p:cNvSpPr>
                <p:nvPr/>
              </p:nvSpPr>
              <p:spPr bwMode="auto">
                <a:xfrm flipV="1">
                  <a:off x="1634"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0" name="Line 548"/>
                <p:cNvSpPr>
                  <a:spLocks noChangeShapeType="1"/>
                </p:cNvSpPr>
                <p:nvPr/>
              </p:nvSpPr>
              <p:spPr bwMode="auto">
                <a:xfrm flipV="1">
                  <a:off x="1634"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1" name="Line 549"/>
                <p:cNvSpPr>
                  <a:spLocks noChangeShapeType="1"/>
                </p:cNvSpPr>
                <p:nvPr/>
              </p:nvSpPr>
              <p:spPr bwMode="auto">
                <a:xfrm flipV="1">
                  <a:off x="1634"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2" name="Line 550"/>
                <p:cNvSpPr>
                  <a:spLocks noChangeShapeType="1"/>
                </p:cNvSpPr>
                <p:nvPr/>
              </p:nvSpPr>
              <p:spPr bwMode="auto">
                <a:xfrm flipV="1">
                  <a:off x="1634"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3" name="Line 551"/>
                <p:cNvSpPr>
                  <a:spLocks noChangeShapeType="1"/>
                </p:cNvSpPr>
                <p:nvPr/>
              </p:nvSpPr>
              <p:spPr bwMode="auto">
                <a:xfrm flipV="1">
                  <a:off x="1634"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4" name="Line 552"/>
                <p:cNvSpPr>
                  <a:spLocks noChangeShapeType="1"/>
                </p:cNvSpPr>
                <p:nvPr/>
              </p:nvSpPr>
              <p:spPr bwMode="auto">
                <a:xfrm flipV="1">
                  <a:off x="1634"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5" name="Line 553"/>
                <p:cNvSpPr>
                  <a:spLocks noChangeShapeType="1"/>
                </p:cNvSpPr>
                <p:nvPr/>
              </p:nvSpPr>
              <p:spPr bwMode="auto">
                <a:xfrm flipV="1">
                  <a:off x="1634"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6" name="Line 554"/>
                <p:cNvSpPr>
                  <a:spLocks noChangeShapeType="1"/>
                </p:cNvSpPr>
                <p:nvPr/>
              </p:nvSpPr>
              <p:spPr bwMode="auto">
                <a:xfrm flipV="1">
                  <a:off x="1634"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7" name="Line 555"/>
                <p:cNvSpPr>
                  <a:spLocks noChangeShapeType="1"/>
                </p:cNvSpPr>
                <p:nvPr/>
              </p:nvSpPr>
              <p:spPr bwMode="auto">
                <a:xfrm flipV="1">
                  <a:off x="1634"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8" name="Line 556"/>
                <p:cNvSpPr>
                  <a:spLocks noChangeShapeType="1"/>
                </p:cNvSpPr>
                <p:nvPr/>
              </p:nvSpPr>
              <p:spPr bwMode="auto">
                <a:xfrm flipV="1">
                  <a:off x="1634"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09" name="Line 557"/>
                <p:cNvSpPr>
                  <a:spLocks noChangeShapeType="1"/>
                </p:cNvSpPr>
                <p:nvPr/>
              </p:nvSpPr>
              <p:spPr bwMode="auto">
                <a:xfrm flipV="1">
                  <a:off x="1634"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0" name="Line 558"/>
                <p:cNvSpPr>
                  <a:spLocks noChangeShapeType="1"/>
                </p:cNvSpPr>
                <p:nvPr/>
              </p:nvSpPr>
              <p:spPr bwMode="auto">
                <a:xfrm flipV="1">
                  <a:off x="1634"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1" name="Line 559"/>
                <p:cNvSpPr>
                  <a:spLocks noChangeShapeType="1"/>
                </p:cNvSpPr>
                <p:nvPr/>
              </p:nvSpPr>
              <p:spPr bwMode="auto">
                <a:xfrm flipV="1">
                  <a:off x="1634"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2" name="Line 560"/>
                <p:cNvSpPr>
                  <a:spLocks noChangeShapeType="1"/>
                </p:cNvSpPr>
                <p:nvPr/>
              </p:nvSpPr>
              <p:spPr bwMode="auto">
                <a:xfrm flipV="1">
                  <a:off x="1634"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3" name="Line 561"/>
                <p:cNvSpPr>
                  <a:spLocks noChangeShapeType="1"/>
                </p:cNvSpPr>
                <p:nvPr/>
              </p:nvSpPr>
              <p:spPr bwMode="auto">
                <a:xfrm flipV="1">
                  <a:off x="1634"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4" name="Line 562"/>
                <p:cNvSpPr>
                  <a:spLocks noChangeShapeType="1"/>
                </p:cNvSpPr>
                <p:nvPr/>
              </p:nvSpPr>
              <p:spPr bwMode="auto">
                <a:xfrm flipV="1">
                  <a:off x="1634"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5" name="Line 563"/>
                <p:cNvSpPr>
                  <a:spLocks noChangeShapeType="1"/>
                </p:cNvSpPr>
                <p:nvPr/>
              </p:nvSpPr>
              <p:spPr bwMode="auto">
                <a:xfrm flipV="1">
                  <a:off x="1634"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6" name="Line 564"/>
                <p:cNvSpPr>
                  <a:spLocks noChangeShapeType="1"/>
                </p:cNvSpPr>
                <p:nvPr/>
              </p:nvSpPr>
              <p:spPr bwMode="auto">
                <a:xfrm flipV="1">
                  <a:off x="1634"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7" name="Line 565"/>
                <p:cNvSpPr>
                  <a:spLocks noChangeShapeType="1"/>
                </p:cNvSpPr>
                <p:nvPr/>
              </p:nvSpPr>
              <p:spPr bwMode="auto">
                <a:xfrm flipV="1">
                  <a:off x="1634"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8" name="Line 566"/>
                <p:cNvSpPr>
                  <a:spLocks noChangeShapeType="1"/>
                </p:cNvSpPr>
                <p:nvPr/>
              </p:nvSpPr>
              <p:spPr bwMode="auto">
                <a:xfrm flipV="1">
                  <a:off x="1634"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19" name="Line 567"/>
                <p:cNvSpPr>
                  <a:spLocks noChangeShapeType="1"/>
                </p:cNvSpPr>
                <p:nvPr/>
              </p:nvSpPr>
              <p:spPr bwMode="auto">
                <a:xfrm flipV="1">
                  <a:off x="1634"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0" name="Line 568"/>
                <p:cNvSpPr>
                  <a:spLocks noChangeShapeType="1"/>
                </p:cNvSpPr>
                <p:nvPr/>
              </p:nvSpPr>
              <p:spPr bwMode="auto">
                <a:xfrm flipV="1">
                  <a:off x="1634"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1" name="Line 569"/>
                <p:cNvSpPr>
                  <a:spLocks noChangeShapeType="1"/>
                </p:cNvSpPr>
                <p:nvPr/>
              </p:nvSpPr>
              <p:spPr bwMode="auto">
                <a:xfrm flipV="1">
                  <a:off x="1634"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2" name="Line 570"/>
                <p:cNvSpPr>
                  <a:spLocks noChangeShapeType="1"/>
                </p:cNvSpPr>
                <p:nvPr/>
              </p:nvSpPr>
              <p:spPr bwMode="auto">
                <a:xfrm flipV="1">
                  <a:off x="1634"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3" name="Line 571"/>
                <p:cNvSpPr>
                  <a:spLocks noChangeShapeType="1"/>
                </p:cNvSpPr>
                <p:nvPr/>
              </p:nvSpPr>
              <p:spPr bwMode="auto">
                <a:xfrm flipV="1">
                  <a:off x="1634"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4" name="Line 572"/>
                <p:cNvSpPr>
                  <a:spLocks noChangeShapeType="1"/>
                </p:cNvSpPr>
                <p:nvPr/>
              </p:nvSpPr>
              <p:spPr bwMode="auto">
                <a:xfrm flipV="1">
                  <a:off x="1634"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5" name="Line 573"/>
                <p:cNvSpPr>
                  <a:spLocks noChangeShapeType="1"/>
                </p:cNvSpPr>
                <p:nvPr/>
              </p:nvSpPr>
              <p:spPr bwMode="auto">
                <a:xfrm flipV="1">
                  <a:off x="1634"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6" name="Line 574"/>
                <p:cNvSpPr>
                  <a:spLocks noChangeShapeType="1"/>
                </p:cNvSpPr>
                <p:nvPr/>
              </p:nvSpPr>
              <p:spPr bwMode="auto">
                <a:xfrm flipV="1">
                  <a:off x="1634"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7" name="Line 575"/>
                <p:cNvSpPr>
                  <a:spLocks noChangeShapeType="1"/>
                </p:cNvSpPr>
                <p:nvPr/>
              </p:nvSpPr>
              <p:spPr bwMode="auto">
                <a:xfrm flipV="1">
                  <a:off x="1634"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8" name="Line 576"/>
                <p:cNvSpPr>
                  <a:spLocks noChangeShapeType="1"/>
                </p:cNvSpPr>
                <p:nvPr/>
              </p:nvSpPr>
              <p:spPr bwMode="auto">
                <a:xfrm flipV="1">
                  <a:off x="1634"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29" name="Line 577"/>
                <p:cNvSpPr>
                  <a:spLocks noChangeShapeType="1"/>
                </p:cNvSpPr>
                <p:nvPr/>
              </p:nvSpPr>
              <p:spPr bwMode="auto">
                <a:xfrm flipV="1">
                  <a:off x="1634"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0" name="Line 578"/>
                <p:cNvSpPr>
                  <a:spLocks noChangeShapeType="1"/>
                </p:cNvSpPr>
                <p:nvPr/>
              </p:nvSpPr>
              <p:spPr bwMode="auto">
                <a:xfrm flipV="1">
                  <a:off x="1634"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1" name="Line 579"/>
                <p:cNvSpPr>
                  <a:spLocks noChangeShapeType="1"/>
                </p:cNvSpPr>
                <p:nvPr/>
              </p:nvSpPr>
              <p:spPr bwMode="auto">
                <a:xfrm flipV="1">
                  <a:off x="1634"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2" name="Line 580"/>
                <p:cNvSpPr>
                  <a:spLocks noChangeShapeType="1"/>
                </p:cNvSpPr>
                <p:nvPr/>
              </p:nvSpPr>
              <p:spPr bwMode="auto">
                <a:xfrm flipV="1">
                  <a:off x="1634"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3" name="Line 581"/>
                <p:cNvSpPr>
                  <a:spLocks noChangeShapeType="1"/>
                </p:cNvSpPr>
                <p:nvPr/>
              </p:nvSpPr>
              <p:spPr bwMode="auto">
                <a:xfrm flipV="1">
                  <a:off x="1634"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4" name="Line 582"/>
                <p:cNvSpPr>
                  <a:spLocks noChangeShapeType="1"/>
                </p:cNvSpPr>
                <p:nvPr/>
              </p:nvSpPr>
              <p:spPr bwMode="auto">
                <a:xfrm flipV="1">
                  <a:off x="1634"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5" name="Line 583"/>
                <p:cNvSpPr>
                  <a:spLocks noChangeShapeType="1"/>
                </p:cNvSpPr>
                <p:nvPr/>
              </p:nvSpPr>
              <p:spPr bwMode="auto">
                <a:xfrm flipV="1">
                  <a:off x="1634"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6" name="Line 584"/>
                <p:cNvSpPr>
                  <a:spLocks noChangeShapeType="1"/>
                </p:cNvSpPr>
                <p:nvPr/>
              </p:nvSpPr>
              <p:spPr bwMode="auto">
                <a:xfrm flipV="1">
                  <a:off x="1634"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7" name="Line 585"/>
                <p:cNvSpPr>
                  <a:spLocks noChangeShapeType="1"/>
                </p:cNvSpPr>
                <p:nvPr/>
              </p:nvSpPr>
              <p:spPr bwMode="auto">
                <a:xfrm flipV="1">
                  <a:off x="1634"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8" name="Line 586"/>
                <p:cNvSpPr>
                  <a:spLocks noChangeShapeType="1"/>
                </p:cNvSpPr>
                <p:nvPr/>
              </p:nvSpPr>
              <p:spPr bwMode="auto">
                <a:xfrm flipV="1">
                  <a:off x="1634"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39" name="Line 587"/>
                <p:cNvSpPr>
                  <a:spLocks noChangeShapeType="1"/>
                </p:cNvSpPr>
                <p:nvPr/>
              </p:nvSpPr>
              <p:spPr bwMode="auto">
                <a:xfrm flipV="1">
                  <a:off x="1634"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0" name="Line 588"/>
                <p:cNvSpPr>
                  <a:spLocks noChangeShapeType="1"/>
                </p:cNvSpPr>
                <p:nvPr/>
              </p:nvSpPr>
              <p:spPr bwMode="auto">
                <a:xfrm flipV="1">
                  <a:off x="2199"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1" name="Line 589"/>
                <p:cNvSpPr>
                  <a:spLocks noChangeShapeType="1"/>
                </p:cNvSpPr>
                <p:nvPr/>
              </p:nvSpPr>
              <p:spPr bwMode="auto">
                <a:xfrm flipV="1">
                  <a:off x="2199"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2" name="Line 590"/>
                <p:cNvSpPr>
                  <a:spLocks noChangeShapeType="1"/>
                </p:cNvSpPr>
                <p:nvPr/>
              </p:nvSpPr>
              <p:spPr bwMode="auto">
                <a:xfrm flipV="1">
                  <a:off x="2199"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3" name="Line 591"/>
                <p:cNvSpPr>
                  <a:spLocks noChangeShapeType="1"/>
                </p:cNvSpPr>
                <p:nvPr/>
              </p:nvSpPr>
              <p:spPr bwMode="auto">
                <a:xfrm flipV="1">
                  <a:off x="2199"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4" name="Line 592"/>
                <p:cNvSpPr>
                  <a:spLocks noChangeShapeType="1"/>
                </p:cNvSpPr>
                <p:nvPr/>
              </p:nvSpPr>
              <p:spPr bwMode="auto">
                <a:xfrm flipV="1">
                  <a:off x="2199"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5" name="Line 593"/>
                <p:cNvSpPr>
                  <a:spLocks noChangeShapeType="1"/>
                </p:cNvSpPr>
                <p:nvPr/>
              </p:nvSpPr>
              <p:spPr bwMode="auto">
                <a:xfrm flipV="1">
                  <a:off x="2199"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6" name="Line 594"/>
                <p:cNvSpPr>
                  <a:spLocks noChangeShapeType="1"/>
                </p:cNvSpPr>
                <p:nvPr/>
              </p:nvSpPr>
              <p:spPr bwMode="auto">
                <a:xfrm flipV="1">
                  <a:off x="2199"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7" name="Line 595"/>
                <p:cNvSpPr>
                  <a:spLocks noChangeShapeType="1"/>
                </p:cNvSpPr>
                <p:nvPr/>
              </p:nvSpPr>
              <p:spPr bwMode="auto">
                <a:xfrm flipV="1">
                  <a:off x="2199"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8" name="Line 596"/>
                <p:cNvSpPr>
                  <a:spLocks noChangeShapeType="1"/>
                </p:cNvSpPr>
                <p:nvPr/>
              </p:nvSpPr>
              <p:spPr bwMode="auto">
                <a:xfrm flipV="1">
                  <a:off x="2199"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49" name="Line 597"/>
                <p:cNvSpPr>
                  <a:spLocks noChangeShapeType="1"/>
                </p:cNvSpPr>
                <p:nvPr/>
              </p:nvSpPr>
              <p:spPr bwMode="auto">
                <a:xfrm flipV="1">
                  <a:off x="2199"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0" name="Line 598"/>
                <p:cNvSpPr>
                  <a:spLocks noChangeShapeType="1"/>
                </p:cNvSpPr>
                <p:nvPr/>
              </p:nvSpPr>
              <p:spPr bwMode="auto">
                <a:xfrm flipV="1">
                  <a:off x="2199"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1" name="Line 599"/>
                <p:cNvSpPr>
                  <a:spLocks noChangeShapeType="1"/>
                </p:cNvSpPr>
                <p:nvPr/>
              </p:nvSpPr>
              <p:spPr bwMode="auto">
                <a:xfrm flipV="1">
                  <a:off x="2199"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2" name="Line 600"/>
                <p:cNvSpPr>
                  <a:spLocks noChangeShapeType="1"/>
                </p:cNvSpPr>
                <p:nvPr/>
              </p:nvSpPr>
              <p:spPr bwMode="auto">
                <a:xfrm flipV="1">
                  <a:off x="2199"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3" name="Line 601"/>
                <p:cNvSpPr>
                  <a:spLocks noChangeShapeType="1"/>
                </p:cNvSpPr>
                <p:nvPr/>
              </p:nvSpPr>
              <p:spPr bwMode="auto">
                <a:xfrm flipV="1">
                  <a:off x="2199"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4" name="Line 602"/>
                <p:cNvSpPr>
                  <a:spLocks noChangeShapeType="1"/>
                </p:cNvSpPr>
                <p:nvPr/>
              </p:nvSpPr>
              <p:spPr bwMode="auto">
                <a:xfrm flipV="1">
                  <a:off x="2199"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5" name="Line 603"/>
                <p:cNvSpPr>
                  <a:spLocks noChangeShapeType="1"/>
                </p:cNvSpPr>
                <p:nvPr/>
              </p:nvSpPr>
              <p:spPr bwMode="auto">
                <a:xfrm flipV="1">
                  <a:off x="2199"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6" name="Line 604"/>
                <p:cNvSpPr>
                  <a:spLocks noChangeShapeType="1"/>
                </p:cNvSpPr>
                <p:nvPr/>
              </p:nvSpPr>
              <p:spPr bwMode="auto">
                <a:xfrm flipV="1">
                  <a:off x="2199"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7" name="Line 605"/>
                <p:cNvSpPr>
                  <a:spLocks noChangeShapeType="1"/>
                </p:cNvSpPr>
                <p:nvPr/>
              </p:nvSpPr>
              <p:spPr bwMode="auto">
                <a:xfrm flipV="1">
                  <a:off x="2199"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8" name="Line 606"/>
                <p:cNvSpPr>
                  <a:spLocks noChangeShapeType="1"/>
                </p:cNvSpPr>
                <p:nvPr/>
              </p:nvSpPr>
              <p:spPr bwMode="auto">
                <a:xfrm flipV="1">
                  <a:off x="2199"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59" name="Line 607"/>
                <p:cNvSpPr>
                  <a:spLocks noChangeShapeType="1"/>
                </p:cNvSpPr>
                <p:nvPr/>
              </p:nvSpPr>
              <p:spPr bwMode="auto">
                <a:xfrm flipV="1">
                  <a:off x="2199"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0" name="Line 608"/>
                <p:cNvSpPr>
                  <a:spLocks noChangeShapeType="1"/>
                </p:cNvSpPr>
                <p:nvPr/>
              </p:nvSpPr>
              <p:spPr bwMode="auto">
                <a:xfrm flipV="1">
                  <a:off x="2199"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1" name="Line 609"/>
                <p:cNvSpPr>
                  <a:spLocks noChangeShapeType="1"/>
                </p:cNvSpPr>
                <p:nvPr/>
              </p:nvSpPr>
              <p:spPr bwMode="auto">
                <a:xfrm flipV="1">
                  <a:off x="2199"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2" name="Line 610"/>
                <p:cNvSpPr>
                  <a:spLocks noChangeShapeType="1"/>
                </p:cNvSpPr>
                <p:nvPr/>
              </p:nvSpPr>
              <p:spPr bwMode="auto">
                <a:xfrm flipV="1">
                  <a:off x="2199"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3" name="Line 611"/>
                <p:cNvSpPr>
                  <a:spLocks noChangeShapeType="1"/>
                </p:cNvSpPr>
                <p:nvPr/>
              </p:nvSpPr>
              <p:spPr bwMode="auto">
                <a:xfrm flipV="1">
                  <a:off x="2199"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23" name="Group 6247"/>
              <p:cNvGrpSpPr>
                <a:grpSpLocks/>
              </p:cNvGrpSpPr>
              <p:nvPr/>
            </p:nvGrpSpPr>
            <p:grpSpPr bwMode="auto">
              <a:xfrm>
                <a:off x="2199" y="1271"/>
                <a:ext cx="0" cy="2353"/>
                <a:chOff x="2199" y="1271"/>
                <a:chExt cx="0" cy="2353"/>
              </a:xfrm>
            </p:grpSpPr>
            <p:sp>
              <p:nvSpPr>
                <p:cNvPr id="843365" name="Line 613"/>
                <p:cNvSpPr>
                  <a:spLocks noChangeShapeType="1"/>
                </p:cNvSpPr>
                <p:nvPr/>
              </p:nvSpPr>
              <p:spPr bwMode="auto">
                <a:xfrm flipV="1">
                  <a:off x="2199"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6" name="Line 614"/>
                <p:cNvSpPr>
                  <a:spLocks noChangeShapeType="1"/>
                </p:cNvSpPr>
                <p:nvPr/>
              </p:nvSpPr>
              <p:spPr bwMode="auto">
                <a:xfrm flipV="1">
                  <a:off x="2199"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7" name="Line 615"/>
                <p:cNvSpPr>
                  <a:spLocks noChangeShapeType="1"/>
                </p:cNvSpPr>
                <p:nvPr/>
              </p:nvSpPr>
              <p:spPr bwMode="auto">
                <a:xfrm flipV="1">
                  <a:off x="2199"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8" name="Line 616"/>
                <p:cNvSpPr>
                  <a:spLocks noChangeShapeType="1"/>
                </p:cNvSpPr>
                <p:nvPr/>
              </p:nvSpPr>
              <p:spPr bwMode="auto">
                <a:xfrm flipV="1">
                  <a:off x="2199"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69" name="Line 617"/>
                <p:cNvSpPr>
                  <a:spLocks noChangeShapeType="1"/>
                </p:cNvSpPr>
                <p:nvPr/>
              </p:nvSpPr>
              <p:spPr bwMode="auto">
                <a:xfrm flipV="1">
                  <a:off x="2199"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0" name="Line 618"/>
                <p:cNvSpPr>
                  <a:spLocks noChangeShapeType="1"/>
                </p:cNvSpPr>
                <p:nvPr/>
              </p:nvSpPr>
              <p:spPr bwMode="auto">
                <a:xfrm flipV="1">
                  <a:off x="2199"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1" name="Line 619"/>
                <p:cNvSpPr>
                  <a:spLocks noChangeShapeType="1"/>
                </p:cNvSpPr>
                <p:nvPr/>
              </p:nvSpPr>
              <p:spPr bwMode="auto">
                <a:xfrm flipV="1">
                  <a:off x="2199"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2" name="Line 620"/>
                <p:cNvSpPr>
                  <a:spLocks noChangeShapeType="1"/>
                </p:cNvSpPr>
                <p:nvPr/>
              </p:nvSpPr>
              <p:spPr bwMode="auto">
                <a:xfrm flipV="1">
                  <a:off x="2199"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3" name="Line 621"/>
                <p:cNvSpPr>
                  <a:spLocks noChangeShapeType="1"/>
                </p:cNvSpPr>
                <p:nvPr/>
              </p:nvSpPr>
              <p:spPr bwMode="auto">
                <a:xfrm flipV="1">
                  <a:off x="2199"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4" name="Line 622"/>
                <p:cNvSpPr>
                  <a:spLocks noChangeShapeType="1"/>
                </p:cNvSpPr>
                <p:nvPr/>
              </p:nvSpPr>
              <p:spPr bwMode="auto">
                <a:xfrm flipV="1">
                  <a:off x="2199"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5" name="Line 623"/>
                <p:cNvSpPr>
                  <a:spLocks noChangeShapeType="1"/>
                </p:cNvSpPr>
                <p:nvPr/>
              </p:nvSpPr>
              <p:spPr bwMode="auto">
                <a:xfrm flipV="1">
                  <a:off x="2199"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6" name="Line 624"/>
                <p:cNvSpPr>
                  <a:spLocks noChangeShapeType="1"/>
                </p:cNvSpPr>
                <p:nvPr/>
              </p:nvSpPr>
              <p:spPr bwMode="auto">
                <a:xfrm flipV="1">
                  <a:off x="2199"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7" name="Line 625"/>
                <p:cNvSpPr>
                  <a:spLocks noChangeShapeType="1"/>
                </p:cNvSpPr>
                <p:nvPr/>
              </p:nvSpPr>
              <p:spPr bwMode="auto">
                <a:xfrm flipV="1">
                  <a:off x="2199"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8" name="Line 626"/>
                <p:cNvSpPr>
                  <a:spLocks noChangeShapeType="1"/>
                </p:cNvSpPr>
                <p:nvPr/>
              </p:nvSpPr>
              <p:spPr bwMode="auto">
                <a:xfrm flipV="1">
                  <a:off x="2199"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79" name="Line 627"/>
                <p:cNvSpPr>
                  <a:spLocks noChangeShapeType="1"/>
                </p:cNvSpPr>
                <p:nvPr/>
              </p:nvSpPr>
              <p:spPr bwMode="auto">
                <a:xfrm flipV="1">
                  <a:off x="2199"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0" name="Line 628"/>
                <p:cNvSpPr>
                  <a:spLocks noChangeShapeType="1"/>
                </p:cNvSpPr>
                <p:nvPr/>
              </p:nvSpPr>
              <p:spPr bwMode="auto">
                <a:xfrm flipV="1">
                  <a:off x="2199"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1" name="Line 629"/>
                <p:cNvSpPr>
                  <a:spLocks noChangeShapeType="1"/>
                </p:cNvSpPr>
                <p:nvPr/>
              </p:nvSpPr>
              <p:spPr bwMode="auto">
                <a:xfrm flipV="1">
                  <a:off x="2199"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2" name="Line 630"/>
                <p:cNvSpPr>
                  <a:spLocks noChangeShapeType="1"/>
                </p:cNvSpPr>
                <p:nvPr/>
              </p:nvSpPr>
              <p:spPr bwMode="auto">
                <a:xfrm flipV="1">
                  <a:off x="2199"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3" name="Line 631"/>
                <p:cNvSpPr>
                  <a:spLocks noChangeShapeType="1"/>
                </p:cNvSpPr>
                <p:nvPr/>
              </p:nvSpPr>
              <p:spPr bwMode="auto">
                <a:xfrm flipV="1">
                  <a:off x="2199"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4" name="Line 632"/>
                <p:cNvSpPr>
                  <a:spLocks noChangeShapeType="1"/>
                </p:cNvSpPr>
                <p:nvPr/>
              </p:nvSpPr>
              <p:spPr bwMode="auto">
                <a:xfrm flipV="1">
                  <a:off x="2199"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5" name="Line 633"/>
                <p:cNvSpPr>
                  <a:spLocks noChangeShapeType="1"/>
                </p:cNvSpPr>
                <p:nvPr/>
              </p:nvSpPr>
              <p:spPr bwMode="auto">
                <a:xfrm flipV="1">
                  <a:off x="2199"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6" name="Line 634"/>
                <p:cNvSpPr>
                  <a:spLocks noChangeShapeType="1"/>
                </p:cNvSpPr>
                <p:nvPr/>
              </p:nvSpPr>
              <p:spPr bwMode="auto">
                <a:xfrm flipV="1">
                  <a:off x="2199"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7" name="Line 635"/>
                <p:cNvSpPr>
                  <a:spLocks noChangeShapeType="1"/>
                </p:cNvSpPr>
                <p:nvPr/>
              </p:nvSpPr>
              <p:spPr bwMode="auto">
                <a:xfrm flipV="1">
                  <a:off x="2199"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8" name="Line 636"/>
                <p:cNvSpPr>
                  <a:spLocks noChangeShapeType="1"/>
                </p:cNvSpPr>
                <p:nvPr/>
              </p:nvSpPr>
              <p:spPr bwMode="auto">
                <a:xfrm flipV="1">
                  <a:off x="2199"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89" name="Line 637"/>
                <p:cNvSpPr>
                  <a:spLocks noChangeShapeType="1"/>
                </p:cNvSpPr>
                <p:nvPr/>
              </p:nvSpPr>
              <p:spPr bwMode="auto">
                <a:xfrm flipV="1">
                  <a:off x="2199"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0" name="Line 638"/>
                <p:cNvSpPr>
                  <a:spLocks noChangeShapeType="1"/>
                </p:cNvSpPr>
                <p:nvPr/>
              </p:nvSpPr>
              <p:spPr bwMode="auto">
                <a:xfrm flipV="1">
                  <a:off x="2199"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1" name="Line 639"/>
                <p:cNvSpPr>
                  <a:spLocks noChangeShapeType="1"/>
                </p:cNvSpPr>
                <p:nvPr/>
              </p:nvSpPr>
              <p:spPr bwMode="auto">
                <a:xfrm flipV="1">
                  <a:off x="2199"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2" name="Line 640"/>
                <p:cNvSpPr>
                  <a:spLocks noChangeShapeType="1"/>
                </p:cNvSpPr>
                <p:nvPr/>
              </p:nvSpPr>
              <p:spPr bwMode="auto">
                <a:xfrm flipV="1">
                  <a:off x="2199"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3" name="Line 641"/>
                <p:cNvSpPr>
                  <a:spLocks noChangeShapeType="1"/>
                </p:cNvSpPr>
                <p:nvPr/>
              </p:nvSpPr>
              <p:spPr bwMode="auto">
                <a:xfrm flipV="1">
                  <a:off x="2199"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4" name="Line 642"/>
                <p:cNvSpPr>
                  <a:spLocks noChangeShapeType="1"/>
                </p:cNvSpPr>
                <p:nvPr/>
              </p:nvSpPr>
              <p:spPr bwMode="auto">
                <a:xfrm flipV="1">
                  <a:off x="2199"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5" name="Line 643"/>
                <p:cNvSpPr>
                  <a:spLocks noChangeShapeType="1"/>
                </p:cNvSpPr>
                <p:nvPr/>
              </p:nvSpPr>
              <p:spPr bwMode="auto">
                <a:xfrm flipV="1">
                  <a:off x="2199"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6" name="Line 644"/>
                <p:cNvSpPr>
                  <a:spLocks noChangeShapeType="1"/>
                </p:cNvSpPr>
                <p:nvPr/>
              </p:nvSpPr>
              <p:spPr bwMode="auto">
                <a:xfrm flipV="1">
                  <a:off x="2199"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7" name="Line 645"/>
                <p:cNvSpPr>
                  <a:spLocks noChangeShapeType="1"/>
                </p:cNvSpPr>
                <p:nvPr/>
              </p:nvSpPr>
              <p:spPr bwMode="auto">
                <a:xfrm flipV="1">
                  <a:off x="2199"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8" name="Line 646"/>
                <p:cNvSpPr>
                  <a:spLocks noChangeShapeType="1"/>
                </p:cNvSpPr>
                <p:nvPr/>
              </p:nvSpPr>
              <p:spPr bwMode="auto">
                <a:xfrm flipV="1">
                  <a:off x="2199"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399" name="Line 647"/>
                <p:cNvSpPr>
                  <a:spLocks noChangeShapeType="1"/>
                </p:cNvSpPr>
                <p:nvPr/>
              </p:nvSpPr>
              <p:spPr bwMode="auto">
                <a:xfrm flipV="1">
                  <a:off x="2199"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0" name="Line 648"/>
                <p:cNvSpPr>
                  <a:spLocks noChangeShapeType="1"/>
                </p:cNvSpPr>
                <p:nvPr/>
              </p:nvSpPr>
              <p:spPr bwMode="auto">
                <a:xfrm flipV="1">
                  <a:off x="2199"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1" name="Line 649"/>
                <p:cNvSpPr>
                  <a:spLocks noChangeShapeType="1"/>
                </p:cNvSpPr>
                <p:nvPr/>
              </p:nvSpPr>
              <p:spPr bwMode="auto">
                <a:xfrm flipV="1">
                  <a:off x="2199"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2" name="Line 650"/>
                <p:cNvSpPr>
                  <a:spLocks noChangeShapeType="1"/>
                </p:cNvSpPr>
                <p:nvPr/>
              </p:nvSpPr>
              <p:spPr bwMode="auto">
                <a:xfrm flipV="1">
                  <a:off x="2199"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3" name="Line 651"/>
                <p:cNvSpPr>
                  <a:spLocks noChangeShapeType="1"/>
                </p:cNvSpPr>
                <p:nvPr/>
              </p:nvSpPr>
              <p:spPr bwMode="auto">
                <a:xfrm flipV="1">
                  <a:off x="2199"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4" name="Line 652"/>
                <p:cNvSpPr>
                  <a:spLocks noChangeShapeType="1"/>
                </p:cNvSpPr>
                <p:nvPr/>
              </p:nvSpPr>
              <p:spPr bwMode="auto">
                <a:xfrm flipV="1">
                  <a:off x="2199"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5" name="Line 653"/>
                <p:cNvSpPr>
                  <a:spLocks noChangeShapeType="1"/>
                </p:cNvSpPr>
                <p:nvPr/>
              </p:nvSpPr>
              <p:spPr bwMode="auto">
                <a:xfrm flipV="1">
                  <a:off x="2199"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6" name="Line 654"/>
                <p:cNvSpPr>
                  <a:spLocks noChangeShapeType="1"/>
                </p:cNvSpPr>
                <p:nvPr/>
              </p:nvSpPr>
              <p:spPr bwMode="auto">
                <a:xfrm flipV="1">
                  <a:off x="2199"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7" name="Line 655"/>
                <p:cNvSpPr>
                  <a:spLocks noChangeShapeType="1"/>
                </p:cNvSpPr>
                <p:nvPr/>
              </p:nvSpPr>
              <p:spPr bwMode="auto">
                <a:xfrm flipV="1">
                  <a:off x="2199"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8" name="Line 656"/>
                <p:cNvSpPr>
                  <a:spLocks noChangeShapeType="1"/>
                </p:cNvSpPr>
                <p:nvPr/>
              </p:nvSpPr>
              <p:spPr bwMode="auto">
                <a:xfrm flipV="1">
                  <a:off x="2199"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09" name="Line 657"/>
                <p:cNvSpPr>
                  <a:spLocks noChangeShapeType="1"/>
                </p:cNvSpPr>
                <p:nvPr/>
              </p:nvSpPr>
              <p:spPr bwMode="auto">
                <a:xfrm flipV="1">
                  <a:off x="2199"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0" name="Line 658"/>
                <p:cNvSpPr>
                  <a:spLocks noChangeShapeType="1"/>
                </p:cNvSpPr>
                <p:nvPr/>
              </p:nvSpPr>
              <p:spPr bwMode="auto">
                <a:xfrm flipV="1">
                  <a:off x="2199"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1" name="Line 659"/>
                <p:cNvSpPr>
                  <a:spLocks noChangeShapeType="1"/>
                </p:cNvSpPr>
                <p:nvPr/>
              </p:nvSpPr>
              <p:spPr bwMode="auto">
                <a:xfrm flipV="1">
                  <a:off x="2199"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2" name="Line 660"/>
                <p:cNvSpPr>
                  <a:spLocks noChangeShapeType="1"/>
                </p:cNvSpPr>
                <p:nvPr/>
              </p:nvSpPr>
              <p:spPr bwMode="auto">
                <a:xfrm flipV="1">
                  <a:off x="2199"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3" name="Line 661"/>
                <p:cNvSpPr>
                  <a:spLocks noChangeShapeType="1"/>
                </p:cNvSpPr>
                <p:nvPr/>
              </p:nvSpPr>
              <p:spPr bwMode="auto">
                <a:xfrm flipV="1">
                  <a:off x="2199"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4" name="Line 662"/>
                <p:cNvSpPr>
                  <a:spLocks noChangeShapeType="1"/>
                </p:cNvSpPr>
                <p:nvPr/>
              </p:nvSpPr>
              <p:spPr bwMode="auto">
                <a:xfrm flipV="1">
                  <a:off x="2199"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5" name="Line 663"/>
                <p:cNvSpPr>
                  <a:spLocks noChangeShapeType="1"/>
                </p:cNvSpPr>
                <p:nvPr/>
              </p:nvSpPr>
              <p:spPr bwMode="auto">
                <a:xfrm flipV="1">
                  <a:off x="2199"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6" name="Line 664"/>
                <p:cNvSpPr>
                  <a:spLocks noChangeShapeType="1"/>
                </p:cNvSpPr>
                <p:nvPr/>
              </p:nvSpPr>
              <p:spPr bwMode="auto">
                <a:xfrm flipV="1">
                  <a:off x="2199"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7" name="Line 665"/>
                <p:cNvSpPr>
                  <a:spLocks noChangeShapeType="1"/>
                </p:cNvSpPr>
                <p:nvPr/>
              </p:nvSpPr>
              <p:spPr bwMode="auto">
                <a:xfrm flipV="1">
                  <a:off x="2199"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8" name="Line 666"/>
                <p:cNvSpPr>
                  <a:spLocks noChangeShapeType="1"/>
                </p:cNvSpPr>
                <p:nvPr/>
              </p:nvSpPr>
              <p:spPr bwMode="auto">
                <a:xfrm flipV="1">
                  <a:off x="2199"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19" name="Line 667"/>
                <p:cNvSpPr>
                  <a:spLocks noChangeShapeType="1"/>
                </p:cNvSpPr>
                <p:nvPr/>
              </p:nvSpPr>
              <p:spPr bwMode="auto">
                <a:xfrm flipV="1">
                  <a:off x="2199"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0" name="Line 668"/>
                <p:cNvSpPr>
                  <a:spLocks noChangeShapeType="1"/>
                </p:cNvSpPr>
                <p:nvPr/>
              </p:nvSpPr>
              <p:spPr bwMode="auto">
                <a:xfrm flipV="1">
                  <a:off x="2199"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1" name="Line 669"/>
                <p:cNvSpPr>
                  <a:spLocks noChangeShapeType="1"/>
                </p:cNvSpPr>
                <p:nvPr/>
              </p:nvSpPr>
              <p:spPr bwMode="auto">
                <a:xfrm flipV="1">
                  <a:off x="2199"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2" name="Line 670"/>
                <p:cNvSpPr>
                  <a:spLocks noChangeShapeType="1"/>
                </p:cNvSpPr>
                <p:nvPr/>
              </p:nvSpPr>
              <p:spPr bwMode="auto">
                <a:xfrm flipV="1">
                  <a:off x="2199"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3" name="Line 671"/>
                <p:cNvSpPr>
                  <a:spLocks noChangeShapeType="1"/>
                </p:cNvSpPr>
                <p:nvPr/>
              </p:nvSpPr>
              <p:spPr bwMode="auto">
                <a:xfrm flipV="1">
                  <a:off x="2199"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4" name="Line 672"/>
                <p:cNvSpPr>
                  <a:spLocks noChangeShapeType="1"/>
                </p:cNvSpPr>
                <p:nvPr/>
              </p:nvSpPr>
              <p:spPr bwMode="auto">
                <a:xfrm flipV="1">
                  <a:off x="2199"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5" name="Line 673"/>
                <p:cNvSpPr>
                  <a:spLocks noChangeShapeType="1"/>
                </p:cNvSpPr>
                <p:nvPr/>
              </p:nvSpPr>
              <p:spPr bwMode="auto">
                <a:xfrm flipV="1">
                  <a:off x="2199"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6" name="Line 674"/>
                <p:cNvSpPr>
                  <a:spLocks noChangeShapeType="1"/>
                </p:cNvSpPr>
                <p:nvPr/>
              </p:nvSpPr>
              <p:spPr bwMode="auto">
                <a:xfrm flipV="1">
                  <a:off x="2199"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7" name="Line 675"/>
                <p:cNvSpPr>
                  <a:spLocks noChangeShapeType="1"/>
                </p:cNvSpPr>
                <p:nvPr/>
              </p:nvSpPr>
              <p:spPr bwMode="auto">
                <a:xfrm flipV="1">
                  <a:off x="2199"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8" name="Line 676"/>
                <p:cNvSpPr>
                  <a:spLocks noChangeShapeType="1"/>
                </p:cNvSpPr>
                <p:nvPr/>
              </p:nvSpPr>
              <p:spPr bwMode="auto">
                <a:xfrm flipV="1">
                  <a:off x="2199"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29" name="Line 677"/>
                <p:cNvSpPr>
                  <a:spLocks noChangeShapeType="1"/>
                </p:cNvSpPr>
                <p:nvPr/>
              </p:nvSpPr>
              <p:spPr bwMode="auto">
                <a:xfrm flipV="1">
                  <a:off x="2199"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0" name="Line 678"/>
                <p:cNvSpPr>
                  <a:spLocks noChangeShapeType="1"/>
                </p:cNvSpPr>
                <p:nvPr/>
              </p:nvSpPr>
              <p:spPr bwMode="auto">
                <a:xfrm flipV="1">
                  <a:off x="2199"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1" name="Line 679"/>
                <p:cNvSpPr>
                  <a:spLocks noChangeShapeType="1"/>
                </p:cNvSpPr>
                <p:nvPr/>
              </p:nvSpPr>
              <p:spPr bwMode="auto">
                <a:xfrm flipV="1">
                  <a:off x="2199"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2" name="Line 680"/>
                <p:cNvSpPr>
                  <a:spLocks noChangeShapeType="1"/>
                </p:cNvSpPr>
                <p:nvPr/>
              </p:nvSpPr>
              <p:spPr bwMode="auto">
                <a:xfrm flipV="1">
                  <a:off x="2199"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3" name="Line 681"/>
                <p:cNvSpPr>
                  <a:spLocks noChangeShapeType="1"/>
                </p:cNvSpPr>
                <p:nvPr/>
              </p:nvSpPr>
              <p:spPr bwMode="auto">
                <a:xfrm flipV="1">
                  <a:off x="2199"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4" name="Line 682"/>
                <p:cNvSpPr>
                  <a:spLocks noChangeShapeType="1"/>
                </p:cNvSpPr>
                <p:nvPr/>
              </p:nvSpPr>
              <p:spPr bwMode="auto">
                <a:xfrm flipV="1">
                  <a:off x="2199"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5" name="Line 683"/>
                <p:cNvSpPr>
                  <a:spLocks noChangeShapeType="1"/>
                </p:cNvSpPr>
                <p:nvPr/>
              </p:nvSpPr>
              <p:spPr bwMode="auto">
                <a:xfrm flipV="1">
                  <a:off x="2199"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6" name="Line 684"/>
                <p:cNvSpPr>
                  <a:spLocks noChangeShapeType="1"/>
                </p:cNvSpPr>
                <p:nvPr/>
              </p:nvSpPr>
              <p:spPr bwMode="auto">
                <a:xfrm flipV="1">
                  <a:off x="2199"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7" name="Line 685"/>
                <p:cNvSpPr>
                  <a:spLocks noChangeShapeType="1"/>
                </p:cNvSpPr>
                <p:nvPr/>
              </p:nvSpPr>
              <p:spPr bwMode="auto">
                <a:xfrm flipV="1">
                  <a:off x="2199"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8" name="Line 686"/>
                <p:cNvSpPr>
                  <a:spLocks noChangeShapeType="1"/>
                </p:cNvSpPr>
                <p:nvPr/>
              </p:nvSpPr>
              <p:spPr bwMode="auto">
                <a:xfrm flipV="1">
                  <a:off x="2199"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39" name="Line 687"/>
                <p:cNvSpPr>
                  <a:spLocks noChangeShapeType="1"/>
                </p:cNvSpPr>
                <p:nvPr/>
              </p:nvSpPr>
              <p:spPr bwMode="auto">
                <a:xfrm flipV="1">
                  <a:off x="2199"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0" name="Line 688"/>
                <p:cNvSpPr>
                  <a:spLocks noChangeShapeType="1"/>
                </p:cNvSpPr>
                <p:nvPr/>
              </p:nvSpPr>
              <p:spPr bwMode="auto">
                <a:xfrm flipV="1">
                  <a:off x="2199"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1" name="Line 689"/>
                <p:cNvSpPr>
                  <a:spLocks noChangeShapeType="1"/>
                </p:cNvSpPr>
                <p:nvPr/>
              </p:nvSpPr>
              <p:spPr bwMode="auto">
                <a:xfrm flipV="1">
                  <a:off x="2199"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2" name="Line 690"/>
                <p:cNvSpPr>
                  <a:spLocks noChangeShapeType="1"/>
                </p:cNvSpPr>
                <p:nvPr/>
              </p:nvSpPr>
              <p:spPr bwMode="auto">
                <a:xfrm flipV="1">
                  <a:off x="2199"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3" name="Line 691"/>
                <p:cNvSpPr>
                  <a:spLocks noChangeShapeType="1"/>
                </p:cNvSpPr>
                <p:nvPr/>
              </p:nvSpPr>
              <p:spPr bwMode="auto">
                <a:xfrm flipV="1">
                  <a:off x="2199"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4" name="Line 692"/>
                <p:cNvSpPr>
                  <a:spLocks noChangeShapeType="1"/>
                </p:cNvSpPr>
                <p:nvPr/>
              </p:nvSpPr>
              <p:spPr bwMode="auto">
                <a:xfrm flipV="1">
                  <a:off x="2199"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5" name="Line 693"/>
                <p:cNvSpPr>
                  <a:spLocks noChangeShapeType="1"/>
                </p:cNvSpPr>
                <p:nvPr/>
              </p:nvSpPr>
              <p:spPr bwMode="auto">
                <a:xfrm flipV="1">
                  <a:off x="2199"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6" name="Line 694"/>
                <p:cNvSpPr>
                  <a:spLocks noChangeShapeType="1"/>
                </p:cNvSpPr>
                <p:nvPr/>
              </p:nvSpPr>
              <p:spPr bwMode="auto">
                <a:xfrm flipV="1">
                  <a:off x="2199"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7" name="Line 695"/>
                <p:cNvSpPr>
                  <a:spLocks noChangeShapeType="1"/>
                </p:cNvSpPr>
                <p:nvPr/>
              </p:nvSpPr>
              <p:spPr bwMode="auto">
                <a:xfrm flipV="1">
                  <a:off x="2199"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8" name="Line 696"/>
                <p:cNvSpPr>
                  <a:spLocks noChangeShapeType="1"/>
                </p:cNvSpPr>
                <p:nvPr/>
              </p:nvSpPr>
              <p:spPr bwMode="auto">
                <a:xfrm flipV="1">
                  <a:off x="2199"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49" name="Line 697"/>
                <p:cNvSpPr>
                  <a:spLocks noChangeShapeType="1"/>
                </p:cNvSpPr>
                <p:nvPr/>
              </p:nvSpPr>
              <p:spPr bwMode="auto">
                <a:xfrm flipV="1">
                  <a:off x="2199"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0" name="Line 698"/>
                <p:cNvSpPr>
                  <a:spLocks noChangeShapeType="1"/>
                </p:cNvSpPr>
                <p:nvPr/>
              </p:nvSpPr>
              <p:spPr bwMode="auto">
                <a:xfrm flipV="1">
                  <a:off x="2199"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1" name="Line 699"/>
                <p:cNvSpPr>
                  <a:spLocks noChangeShapeType="1"/>
                </p:cNvSpPr>
                <p:nvPr/>
              </p:nvSpPr>
              <p:spPr bwMode="auto">
                <a:xfrm flipV="1">
                  <a:off x="2199"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2" name="Line 700"/>
                <p:cNvSpPr>
                  <a:spLocks noChangeShapeType="1"/>
                </p:cNvSpPr>
                <p:nvPr/>
              </p:nvSpPr>
              <p:spPr bwMode="auto">
                <a:xfrm flipV="1">
                  <a:off x="2199"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3" name="Line 701"/>
                <p:cNvSpPr>
                  <a:spLocks noChangeShapeType="1"/>
                </p:cNvSpPr>
                <p:nvPr/>
              </p:nvSpPr>
              <p:spPr bwMode="auto">
                <a:xfrm flipV="1">
                  <a:off x="2199"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4" name="Line 702"/>
                <p:cNvSpPr>
                  <a:spLocks noChangeShapeType="1"/>
                </p:cNvSpPr>
                <p:nvPr/>
              </p:nvSpPr>
              <p:spPr bwMode="auto">
                <a:xfrm flipV="1">
                  <a:off x="2199"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5" name="Line 703"/>
                <p:cNvSpPr>
                  <a:spLocks noChangeShapeType="1"/>
                </p:cNvSpPr>
                <p:nvPr/>
              </p:nvSpPr>
              <p:spPr bwMode="auto">
                <a:xfrm flipV="1">
                  <a:off x="2199"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6" name="Line 704"/>
                <p:cNvSpPr>
                  <a:spLocks noChangeShapeType="1"/>
                </p:cNvSpPr>
                <p:nvPr/>
              </p:nvSpPr>
              <p:spPr bwMode="auto">
                <a:xfrm flipV="1">
                  <a:off x="2199"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7" name="Line 705"/>
                <p:cNvSpPr>
                  <a:spLocks noChangeShapeType="1"/>
                </p:cNvSpPr>
                <p:nvPr/>
              </p:nvSpPr>
              <p:spPr bwMode="auto">
                <a:xfrm flipV="1">
                  <a:off x="2199"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8" name="Line 706"/>
                <p:cNvSpPr>
                  <a:spLocks noChangeShapeType="1"/>
                </p:cNvSpPr>
                <p:nvPr/>
              </p:nvSpPr>
              <p:spPr bwMode="auto">
                <a:xfrm flipV="1">
                  <a:off x="2199"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59" name="Line 707"/>
                <p:cNvSpPr>
                  <a:spLocks noChangeShapeType="1"/>
                </p:cNvSpPr>
                <p:nvPr/>
              </p:nvSpPr>
              <p:spPr bwMode="auto">
                <a:xfrm flipV="1">
                  <a:off x="2199"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0" name="Line 708"/>
                <p:cNvSpPr>
                  <a:spLocks noChangeShapeType="1"/>
                </p:cNvSpPr>
                <p:nvPr/>
              </p:nvSpPr>
              <p:spPr bwMode="auto">
                <a:xfrm flipV="1">
                  <a:off x="2199"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1" name="Line 709"/>
                <p:cNvSpPr>
                  <a:spLocks noChangeShapeType="1"/>
                </p:cNvSpPr>
                <p:nvPr/>
              </p:nvSpPr>
              <p:spPr bwMode="auto">
                <a:xfrm flipV="1">
                  <a:off x="2199"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2" name="Line 710"/>
                <p:cNvSpPr>
                  <a:spLocks noChangeShapeType="1"/>
                </p:cNvSpPr>
                <p:nvPr/>
              </p:nvSpPr>
              <p:spPr bwMode="auto">
                <a:xfrm flipV="1">
                  <a:off x="2199"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3" name="Line 711"/>
                <p:cNvSpPr>
                  <a:spLocks noChangeShapeType="1"/>
                </p:cNvSpPr>
                <p:nvPr/>
              </p:nvSpPr>
              <p:spPr bwMode="auto">
                <a:xfrm flipV="1">
                  <a:off x="2199"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4" name="Line 712"/>
                <p:cNvSpPr>
                  <a:spLocks noChangeShapeType="1"/>
                </p:cNvSpPr>
                <p:nvPr/>
              </p:nvSpPr>
              <p:spPr bwMode="auto">
                <a:xfrm flipV="1">
                  <a:off x="2199"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5" name="Line 713"/>
                <p:cNvSpPr>
                  <a:spLocks noChangeShapeType="1"/>
                </p:cNvSpPr>
                <p:nvPr/>
              </p:nvSpPr>
              <p:spPr bwMode="auto">
                <a:xfrm flipV="1">
                  <a:off x="2199"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6" name="Line 714"/>
                <p:cNvSpPr>
                  <a:spLocks noChangeShapeType="1"/>
                </p:cNvSpPr>
                <p:nvPr/>
              </p:nvSpPr>
              <p:spPr bwMode="auto">
                <a:xfrm flipV="1">
                  <a:off x="2199"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7" name="Line 715"/>
                <p:cNvSpPr>
                  <a:spLocks noChangeShapeType="1"/>
                </p:cNvSpPr>
                <p:nvPr/>
              </p:nvSpPr>
              <p:spPr bwMode="auto">
                <a:xfrm flipV="1">
                  <a:off x="2199"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8" name="Line 716"/>
                <p:cNvSpPr>
                  <a:spLocks noChangeShapeType="1"/>
                </p:cNvSpPr>
                <p:nvPr/>
              </p:nvSpPr>
              <p:spPr bwMode="auto">
                <a:xfrm flipV="1">
                  <a:off x="2199"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69" name="Line 717"/>
                <p:cNvSpPr>
                  <a:spLocks noChangeShapeType="1"/>
                </p:cNvSpPr>
                <p:nvPr/>
              </p:nvSpPr>
              <p:spPr bwMode="auto">
                <a:xfrm flipV="1">
                  <a:off x="2199"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0" name="Line 718"/>
                <p:cNvSpPr>
                  <a:spLocks noChangeShapeType="1"/>
                </p:cNvSpPr>
                <p:nvPr/>
              </p:nvSpPr>
              <p:spPr bwMode="auto">
                <a:xfrm flipV="1">
                  <a:off x="2199"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1" name="Line 719"/>
                <p:cNvSpPr>
                  <a:spLocks noChangeShapeType="1"/>
                </p:cNvSpPr>
                <p:nvPr/>
              </p:nvSpPr>
              <p:spPr bwMode="auto">
                <a:xfrm flipV="1">
                  <a:off x="2199"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2" name="Line 720"/>
                <p:cNvSpPr>
                  <a:spLocks noChangeShapeType="1"/>
                </p:cNvSpPr>
                <p:nvPr/>
              </p:nvSpPr>
              <p:spPr bwMode="auto">
                <a:xfrm flipV="1">
                  <a:off x="2199"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3" name="Line 721"/>
                <p:cNvSpPr>
                  <a:spLocks noChangeShapeType="1"/>
                </p:cNvSpPr>
                <p:nvPr/>
              </p:nvSpPr>
              <p:spPr bwMode="auto">
                <a:xfrm flipV="1">
                  <a:off x="2199"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4" name="Line 722"/>
                <p:cNvSpPr>
                  <a:spLocks noChangeShapeType="1"/>
                </p:cNvSpPr>
                <p:nvPr/>
              </p:nvSpPr>
              <p:spPr bwMode="auto">
                <a:xfrm flipV="1">
                  <a:off x="2199"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5" name="Line 723"/>
                <p:cNvSpPr>
                  <a:spLocks noChangeShapeType="1"/>
                </p:cNvSpPr>
                <p:nvPr/>
              </p:nvSpPr>
              <p:spPr bwMode="auto">
                <a:xfrm flipV="1">
                  <a:off x="2199"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6" name="Line 724"/>
                <p:cNvSpPr>
                  <a:spLocks noChangeShapeType="1"/>
                </p:cNvSpPr>
                <p:nvPr/>
              </p:nvSpPr>
              <p:spPr bwMode="auto">
                <a:xfrm flipV="1">
                  <a:off x="2199"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7" name="Line 725"/>
                <p:cNvSpPr>
                  <a:spLocks noChangeShapeType="1"/>
                </p:cNvSpPr>
                <p:nvPr/>
              </p:nvSpPr>
              <p:spPr bwMode="auto">
                <a:xfrm flipV="1">
                  <a:off x="2199"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8" name="Line 726"/>
                <p:cNvSpPr>
                  <a:spLocks noChangeShapeType="1"/>
                </p:cNvSpPr>
                <p:nvPr/>
              </p:nvSpPr>
              <p:spPr bwMode="auto">
                <a:xfrm flipV="1">
                  <a:off x="2199"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79" name="Line 727"/>
                <p:cNvSpPr>
                  <a:spLocks noChangeShapeType="1"/>
                </p:cNvSpPr>
                <p:nvPr/>
              </p:nvSpPr>
              <p:spPr bwMode="auto">
                <a:xfrm flipV="1">
                  <a:off x="2199"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0" name="Line 728"/>
                <p:cNvSpPr>
                  <a:spLocks noChangeShapeType="1"/>
                </p:cNvSpPr>
                <p:nvPr/>
              </p:nvSpPr>
              <p:spPr bwMode="auto">
                <a:xfrm flipV="1">
                  <a:off x="2199"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1" name="Line 729"/>
                <p:cNvSpPr>
                  <a:spLocks noChangeShapeType="1"/>
                </p:cNvSpPr>
                <p:nvPr/>
              </p:nvSpPr>
              <p:spPr bwMode="auto">
                <a:xfrm flipV="1">
                  <a:off x="2199"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2" name="Line 730"/>
                <p:cNvSpPr>
                  <a:spLocks noChangeShapeType="1"/>
                </p:cNvSpPr>
                <p:nvPr/>
              </p:nvSpPr>
              <p:spPr bwMode="auto">
                <a:xfrm flipV="1">
                  <a:off x="2199"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3" name="Line 731"/>
                <p:cNvSpPr>
                  <a:spLocks noChangeShapeType="1"/>
                </p:cNvSpPr>
                <p:nvPr/>
              </p:nvSpPr>
              <p:spPr bwMode="auto">
                <a:xfrm flipV="1">
                  <a:off x="2199"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4" name="Line 732"/>
                <p:cNvSpPr>
                  <a:spLocks noChangeShapeType="1"/>
                </p:cNvSpPr>
                <p:nvPr/>
              </p:nvSpPr>
              <p:spPr bwMode="auto">
                <a:xfrm flipV="1">
                  <a:off x="2199"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5" name="Line 733"/>
                <p:cNvSpPr>
                  <a:spLocks noChangeShapeType="1"/>
                </p:cNvSpPr>
                <p:nvPr/>
              </p:nvSpPr>
              <p:spPr bwMode="auto">
                <a:xfrm flipV="1">
                  <a:off x="2199"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6" name="Line 734"/>
                <p:cNvSpPr>
                  <a:spLocks noChangeShapeType="1"/>
                </p:cNvSpPr>
                <p:nvPr/>
              </p:nvSpPr>
              <p:spPr bwMode="auto">
                <a:xfrm flipV="1">
                  <a:off x="2199"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7" name="Line 735"/>
                <p:cNvSpPr>
                  <a:spLocks noChangeShapeType="1"/>
                </p:cNvSpPr>
                <p:nvPr/>
              </p:nvSpPr>
              <p:spPr bwMode="auto">
                <a:xfrm flipV="1">
                  <a:off x="2199"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8" name="Line 736"/>
                <p:cNvSpPr>
                  <a:spLocks noChangeShapeType="1"/>
                </p:cNvSpPr>
                <p:nvPr/>
              </p:nvSpPr>
              <p:spPr bwMode="auto">
                <a:xfrm flipV="1">
                  <a:off x="2199"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89" name="Line 737"/>
                <p:cNvSpPr>
                  <a:spLocks noChangeShapeType="1"/>
                </p:cNvSpPr>
                <p:nvPr/>
              </p:nvSpPr>
              <p:spPr bwMode="auto">
                <a:xfrm flipV="1">
                  <a:off x="2199"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0" name="Line 738"/>
                <p:cNvSpPr>
                  <a:spLocks noChangeShapeType="1"/>
                </p:cNvSpPr>
                <p:nvPr/>
              </p:nvSpPr>
              <p:spPr bwMode="auto">
                <a:xfrm flipV="1">
                  <a:off x="2199"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1" name="Line 739"/>
                <p:cNvSpPr>
                  <a:spLocks noChangeShapeType="1"/>
                </p:cNvSpPr>
                <p:nvPr/>
              </p:nvSpPr>
              <p:spPr bwMode="auto">
                <a:xfrm flipV="1">
                  <a:off x="2199"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2" name="Line 740"/>
                <p:cNvSpPr>
                  <a:spLocks noChangeShapeType="1"/>
                </p:cNvSpPr>
                <p:nvPr/>
              </p:nvSpPr>
              <p:spPr bwMode="auto">
                <a:xfrm flipV="1">
                  <a:off x="2199"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3" name="Line 741"/>
                <p:cNvSpPr>
                  <a:spLocks noChangeShapeType="1"/>
                </p:cNvSpPr>
                <p:nvPr/>
              </p:nvSpPr>
              <p:spPr bwMode="auto">
                <a:xfrm flipV="1">
                  <a:off x="2199"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4" name="Line 742"/>
                <p:cNvSpPr>
                  <a:spLocks noChangeShapeType="1"/>
                </p:cNvSpPr>
                <p:nvPr/>
              </p:nvSpPr>
              <p:spPr bwMode="auto">
                <a:xfrm flipV="1">
                  <a:off x="2199"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5" name="Line 743"/>
                <p:cNvSpPr>
                  <a:spLocks noChangeShapeType="1"/>
                </p:cNvSpPr>
                <p:nvPr/>
              </p:nvSpPr>
              <p:spPr bwMode="auto">
                <a:xfrm flipV="1">
                  <a:off x="2199"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6" name="Line 744"/>
                <p:cNvSpPr>
                  <a:spLocks noChangeShapeType="1"/>
                </p:cNvSpPr>
                <p:nvPr/>
              </p:nvSpPr>
              <p:spPr bwMode="auto">
                <a:xfrm flipV="1">
                  <a:off x="2199"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7" name="Line 745"/>
                <p:cNvSpPr>
                  <a:spLocks noChangeShapeType="1"/>
                </p:cNvSpPr>
                <p:nvPr/>
              </p:nvSpPr>
              <p:spPr bwMode="auto">
                <a:xfrm flipV="1">
                  <a:off x="2199"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8" name="Line 746"/>
                <p:cNvSpPr>
                  <a:spLocks noChangeShapeType="1"/>
                </p:cNvSpPr>
                <p:nvPr/>
              </p:nvSpPr>
              <p:spPr bwMode="auto">
                <a:xfrm flipV="1">
                  <a:off x="2199"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499" name="Line 747"/>
                <p:cNvSpPr>
                  <a:spLocks noChangeShapeType="1"/>
                </p:cNvSpPr>
                <p:nvPr/>
              </p:nvSpPr>
              <p:spPr bwMode="auto">
                <a:xfrm flipV="1">
                  <a:off x="2199"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0" name="Line 748"/>
                <p:cNvSpPr>
                  <a:spLocks noChangeShapeType="1"/>
                </p:cNvSpPr>
                <p:nvPr/>
              </p:nvSpPr>
              <p:spPr bwMode="auto">
                <a:xfrm flipV="1">
                  <a:off x="2199"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1" name="Line 749"/>
                <p:cNvSpPr>
                  <a:spLocks noChangeShapeType="1"/>
                </p:cNvSpPr>
                <p:nvPr/>
              </p:nvSpPr>
              <p:spPr bwMode="auto">
                <a:xfrm flipV="1">
                  <a:off x="2199"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2" name="Line 750"/>
                <p:cNvSpPr>
                  <a:spLocks noChangeShapeType="1"/>
                </p:cNvSpPr>
                <p:nvPr/>
              </p:nvSpPr>
              <p:spPr bwMode="auto">
                <a:xfrm flipV="1">
                  <a:off x="2199"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3" name="Line 751"/>
                <p:cNvSpPr>
                  <a:spLocks noChangeShapeType="1"/>
                </p:cNvSpPr>
                <p:nvPr/>
              </p:nvSpPr>
              <p:spPr bwMode="auto">
                <a:xfrm flipV="1">
                  <a:off x="2199"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4" name="Line 752"/>
                <p:cNvSpPr>
                  <a:spLocks noChangeShapeType="1"/>
                </p:cNvSpPr>
                <p:nvPr/>
              </p:nvSpPr>
              <p:spPr bwMode="auto">
                <a:xfrm flipV="1">
                  <a:off x="2199"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5" name="Line 753"/>
                <p:cNvSpPr>
                  <a:spLocks noChangeShapeType="1"/>
                </p:cNvSpPr>
                <p:nvPr/>
              </p:nvSpPr>
              <p:spPr bwMode="auto">
                <a:xfrm flipV="1">
                  <a:off x="2199"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6" name="Line 754"/>
                <p:cNvSpPr>
                  <a:spLocks noChangeShapeType="1"/>
                </p:cNvSpPr>
                <p:nvPr/>
              </p:nvSpPr>
              <p:spPr bwMode="auto">
                <a:xfrm flipV="1">
                  <a:off x="2199"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7" name="Line 755"/>
                <p:cNvSpPr>
                  <a:spLocks noChangeShapeType="1"/>
                </p:cNvSpPr>
                <p:nvPr/>
              </p:nvSpPr>
              <p:spPr bwMode="auto">
                <a:xfrm flipV="1">
                  <a:off x="2199"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8" name="Line 756"/>
                <p:cNvSpPr>
                  <a:spLocks noChangeShapeType="1"/>
                </p:cNvSpPr>
                <p:nvPr/>
              </p:nvSpPr>
              <p:spPr bwMode="auto">
                <a:xfrm flipV="1">
                  <a:off x="2199"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09" name="Line 757"/>
                <p:cNvSpPr>
                  <a:spLocks noChangeShapeType="1"/>
                </p:cNvSpPr>
                <p:nvPr/>
              </p:nvSpPr>
              <p:spPr bwMode="auto">
                <a:xfrm flipV="1">
                  <a:off x="2199"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0" name="Line 758"/>
                <p:cNvSpPr>
                  <a:spLocks noChangeShapeType="1"/>
                </p:cNvSpPr>
                <p:nvPr/>
              </p:nvSpPr>
              <p:spPr bwMode="auto">
                <a:xfrm flipV="1">
                  <a:off x="2199"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1" name="Line 759"/>
                <p:cNvSpPr>
                  <a:spLocks noChangeShapeType="1"/>
                </p:cNvSpPr>
                <p:nvPr/>
              </p:nvSpPr>
              <p:spPr bwMode="auto">
                <a:xfrm flipV="1">
                  <a:off x="2199"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2" name="Line 760"/>
                <p:cNvSpPr>
                  <a:spLocks noChangeShapeType="1"/>
                </p:cNvSpPr>
                <p:nvPr/>
              </p:nvSpPr>
              <p:spPr bwMode="auto">
                <a:xfrm flipV="1">
                  <a:off x="2199"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3" name="Line 761"/>
                <p:cNvSpPr>
                  <a:spLocks noChangeShapeType="1"/>
                </p:cNvSpPr>
                <p:nvPr/>
              </p:nvSpPr>
              <p:spPr bwMode="auto">
                <a:xfrm flipV="1">
                  <a:off x="2199"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4" name="Line 762"/>
                <p:cNvSpPr>
                  <a:spLocks noChangeShapeType="1"/>
                </p:cNvSpPr>
                <p:nvPr/>
              </p:nvSpPr>
              <p:spPr bwMode="auto">
                <a:xfrm flipV="1">
                  <a:off x="2199"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5" name="Line 763"/>
                <p:cNvSpPr>
                  <a:spLocks noChangeShapeType="1"/>
                </p:cNvSpPr>
                <p:nvPr/>
              </p:nvSpPr>
              <p:spPr bwMode="auto">
                <a:xfrm flipV="1">
                  <a:off x="2199"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6" name="Line 764"/>
                <p:cNvSpPr>
                  <a:spLocks noChangeShapeType="1"/>
                </p:cNvSpPr>
                <p:nvPr/>
              </p:nvSpPr>
              <p:spPr bwMode="auto">
                <a:xfrm flipV="1">
                  <a:off x="2199"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7" name="Line 765"/>
                <p:cNvSpPr>
                  <a:spLocks noChangeShapeType="1"/>
                </p:cNvSpPr>
                <p:nvPr/>
              </p:nvSpPr>
              <p:spPr bwMode="auto">
                <a:xfrm flipV="1">
                  <a:off x="2199"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8" name="Line 766"/>
                <p:cNvSpPr>
                  <a:spLocks noChangeShapeType="1"/>
                </p:cNvSpPr>
                <p:nvPr/>
              </p:nvSpPr>
              <p:spPr bwMode="auto">
                <a:xfrm flipV="1">
                  <a:off x="2199"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19" name="Line 767"/>
                <p:cNvSpPr>
                  <a:spLocks noChangeShapeType="1"/>
                </p:cNvSpPr>
                <p:nvPr/>
              </p:nvSpPr>
              <p:spPr bwMode="auto">
                <a:xfrm flipV="1">
                  <a:off x="2199"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0" name="Line 768"/>
                <p:cNvSpPr>
                  <a:spLocks noChangeShapeType="1"/>
                </p:cNvSpPr>
                <p:nvPr/>
              </p:nvSpPr>
              <p:spPr bwMode="auto">
                <a:xfrm flipV="1">
                  <a:off x="2199"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1" name="Line 769"/>
                <p:cNvSpPr>
                  <a:spLocks noChangeShapeType="1"/>
                </p:cNvSpPr>
                <p:nvPr/>
              </p:nvSpPr>
              <p:spPr bwMode="auto">
                <a:xfrm flipV="1">
                  <a:off x="2199"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2" name="Line 770"/>
                <p:cNvSpPr>
                  <a:spLocks noChangeShapeType="1"/>
                </p:cNvSpPr>
                <p:nvPr/>
              </p:nvSpPr>
              <p:spPr bwMode="auto">
                <a:xfrm flipV="1">
                  <a:off x="2199"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3" name="Line 771"/>
                <p:cNvSpPr>
                  <a:spLocks noChangeShapeType="1"/>
                </p:cNvSpPr>
                <p:nvPr/>
              </p:nvSpPr>
              <p:spPr bwMode="auto">
                <a:xfrm flipV="1">
                  <a:off x="2199"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4" name="Line 772"/>
                <p:cNvSpPr>
                  <a:spLocks noChangeShapeType="1"/>
                </p:cNvSpPr>
                <p:nvPr/>
              </p:nvSpPr>
              <p:spPr bwMode="auto">
                <a:xfrm flipV="1">
                  <a:off x="2199"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5" name="Line 773"/>
                <p:cNvSpPr>
                  <a:spLocks noChangeShapeType="1"/>
                </p:cNvSpPr>
                <p:nvPr/>
              </p:nvSpPr>
              <p:spPr bwMode="auto">
                <a:xfrm flipV="1">
                  <a:off x="2199"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6" name="Line 774"/>
                <p:cNvSpPr>
                  <a:spLocks noChangeShapeType="1"/>
                </p:cNvSpPr>
                <p:nvPr/>
              </p:nvSpPr>
              <p:spPr bwMode="auto">
                <a:xfrm flipV="1">
                  <a:off x="2199"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7" name="Line 775"/>
                <p:cNvSpPr>
                  <a:spLocks noChangeShapeType="1"/>
                </p:cNvSpPr>
                <p:nvPr/>
              </p:nvSpPr>
              <p:spPr bwMode="auto">
                <a:xfrm flipV="1">
                  <a:off x="2199"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8" name="Line 776"/>
                <p:cNvSpPr>
                  <a:spLocks noChangeShapeType="1"/>
                </p:cNvSpPr>
                <p:nvPr/>
              </p:nvSpPr>
              <p:spPr bwMode="auto">
                <a:xfrm flipV="1">
                  <a:off x="2199"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29" name="Line 777"/>
                <p:cNvSpPr>
                  <a:spLocks noChangeShapeType="1"/>
                </p:cNvSpPr>
                <p:nvPr/>
              </p:nvSpPr>
              <p:spPr bwMode="auto">
                <a:xfrm flipV="1">
                  <a:off x="2199"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0" name="Line 778"/>
                <p:cNvSpPr>
                  <a:spLocks noChangeShapeType="1"/>
                </p:cNvSpPr>
                <p:nvPr/>
              </p:nvSpPr>
              <p:spPr bwMode="auto">
                <a:xfrm flipV="1">
                  <a:off x="2199"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1" name="Line 779"/>
                <p:cNvSpPr>
                  <a:spLocks noChangeShapeType="1"/>
                </p:cNvSpPr>
                <p:nvPr/>
              </p:nvSpPr>
              <p:spPr bwMode="auto">
                <a:xfrm flipV="1">
                  <a:off x="2199"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2" name="Line 780"/>
                <p:cNvSpPr>
                  <a:spLocks noChangeShapeType="1"/>
                </p:cNvSpPr>
                <p:nvPr/>
              </p:nvSpPr>
              <p:spPr bwMode="auto">
                <a:xfrm flipV="1">
                  <a:off x="2199"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3" name="Line 781"/>
                <p:cNvSpPr>
                  <a:spLocks noChangeShapeType="1"/>
                </p:cNvSpPr>
                <p:nvPr/>
              </p:nvSpPr>
              <p:spPr bwMode="auto">
                <a:xfrm flipV="1">
                  <a:off x="2199"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4" name="Line 782"/>
                <p:cNvSpPr>
                  <a:spLocks noChangeShapeType="1"/>
                </p:cNvSpPr>
                <p:nvPr/>
              </p:nvSpPr>
              <p:spPr bwMode="auto">
                <a:xfrm flipV="1">
                  <a:off x="2199"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5" name="Line 783"/>
                <p:cNvSpPr>
                  <a:spLocks noChangeShapeType="1"/>
                </p:cNvSpPr>
                <p:nvPr/>
              </p:nvSpPr>
              <p:spPr bwMode="auto">
                <a:xfrm flipV="1">
                  <a:off x="2199"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6" name="Line 784"/>
                <p:cNvSpPr>
                  <a:spLocks noChangeShapeType="1"/>
                </p:cNvSpPr>
                <p:nvPr/>
              </p:nvSpPr>
              <p:spPr bwMode="auto">
                <a:xfrm flipV="1">
                  <a:off x="2199"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7" name="Line 785"/>
                <p:cNvSpPr>
                  <a:spLocks noChangeShapeType="1"/>
                </p:cNvSpPr>
                <p:nvPr/>
              </p:nvSpPr>
              <p:spPr bwMode="auto">
                <a:xfrm flipV="1">
                  <a:off x="2199"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8" name="Line 786"/>
                <p:cNvSpPr>
                  <a:spLocks noChangeShapeType="1"/>
                </p:cNvSpPr>
                <p:nvPr/>
              </p:nvSpPr>
              <p:spPr bwMode="auto">
                <a:xfrm flipV="1">
                  <a:off x="2199"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39" name="Line 787"/>
                <p:cNvSpPr>
                  <a:spLocks noChangeShapeType="1"/>
                </p:cNvSpPr>
                <p:nvPr/>
              </p:nvSpPr>
              <p:spPr bwMode="auto">
                <a:xfrm flipV="1">
                  <a:off x="2199"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0" name="Line 788"/>
                <p:cNvSpPr>
                  <a:spLocks noChangeShapeType="1"/>
                </p:cNvSpPr>
                <p:nvPr/>
              </p:nvSpPr>
              <p:spPr bwMode="auto">
                <a:xfrm flipV="1">
                  <a:off x="2199"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1" name="Line 789"/>
                <p:cNvSpPr>
                  <a:spLocks noChangeShapeType="1"/>
                </p:cNvSpPr>
                <p:nvPr/>
              </p:nvSpPr>
              <p:spPr bwMode="auto">
                <a:xfrm flipV="1">
                  <a:off x="2199"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2" name="Line 790"/>
                <p:cNvSpPr>
                  <a:spLocks noChangeShapeType="1"/>
                </p:cNvSpPr>
                <p:nvPr/>
              </p:nvSpPr>
              <p:spPr bwMode="auto">
                <a:xfrm flipV="1">
                  <a:off x="2199"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3" name="Line 791"/>
                <p:cNvSpPr>
                  <a:spLocks noChangeShapeType="1"/>
                </p:cNvSpPr>
                <p:nvPr/>
              </p:nvSpPr>
              <p:spPr bwMode="auto">
                <a:xfrm flipV="1">
                  <a:off x="2199"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4" name="Line 792"/>
                <p:cNvSpPr>
                  <a:spLocks noChangeShapeType="1"/>
                </p:cNvSpPr>
                <p:nvPr/>
              </p:nvSpPr>
              <p:spPr bwMode="auto">
                <a:xfrm flipV="1">
                  <a:off x="2199"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5" name="Line 793"/>
                <p:cNvSpPr>
                  <a:spLocks noChangeShapeType="1"/>
                </p:cNvSpPr>
                <p:nvPr/>
              </p:nvSpPr>
              <p:spPr bwMode="auto">
                <a:xfrm flipV="1">
                  <a:off x="2199"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6" name="Line 794"/>
                <p:cNvSpPr>
                  <a:spLocks noChangeShapeType="1"/>
                </p:cNvSpPr>
                <p:nvPr/>
              </p:nvSpPr>
              <p:spPr bwMode="auto">
                <a:xfrm flipV="1">
                  <a:off x="2199"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7" name="Line 795"/>
                <p:cNvSpPr>
                  <a:spLocks noChangeShapeType="1"/>
                </p:cNvSpPr>
                <p:nvPr/>
              </p:nvSpPr>
              <p:spPr bwMode="auto">
                <a:xfrm flipV="1">
                  <a:off x="2199"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8" name="Line 796"/>
                <p:cNvSpPr>
                  <a:spLocks noChangeShapeType="1"/>
                </p:cNvSpPr>
                <p:nvPr/>
              </p:nvSpPr>
              <p:spPr bwMode="auto">
                <a:xfrm flipV="1">
                  <a:off x="2199"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49" name="Line 797"/>
                <p:cNvSpPr>
                  <a:spLocks noChangeShapeType="1"/>
                </p:cNvSpPr>
                <p:nvPr/>
              </p:nvSpPr>
              <p:spPr bwMode="auto">
                <a:xfrm flipV="1">
                  <a:off x="2199"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0" name="Line 798"/>
                <p:cNvSpPr>
                  <a:spLocks noChangeShapeType="1"/>
                </p:cNvSpPr>
                <p:nvPr/>
              </p:nvSpPr>
              <p:spPr bwMode="auto">
                <a:xfrm flipV="1">
                  <a:off x="2199"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1" name="Line 799"/>
                <p:cNvSpPr>
                  <a:spLocks noChangeShapeType="1"/>
                </p:cNvSpPr>
                <p:nvPr/>
              </p:nvSpPr>
              <p:spPr bwMode="auto">
                <a:xfrm flipV="1">
                  <a:off x="2199"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2" name="Line 800"/>
                <p:cNvSpPr>
                  <a:spLocks noChangeShapeType="1"/>
                </p:cNvSpPr>
                <p:nvPr/>
              </p:nvSpPr>
              <p:spPr bwMode="auto">
                <a:xfrm flipV="1">
                  <a:off x="2199"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3" name="Line 801"/>
                <p:cNvSpPr>
                  <a:spLocks noChangeShapeType="1"/>
                </p:cNvSpPr>
                <p:nvPr/>
              </p:nvSpPr>
              <p:spPr bwMode="auto">
                <a:xfrm flipV="1">
                  <a:off x="2199"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4" name="Line 802"/>
                <p:cNvSpPr>
                  <a:spLocks noChangeShapeType="1"/>
                </p:cNvSpPr>
                <p:nvPr/>
              </p:nvSpPr>
              <p:spPr bwMode="auto">
                <a:xfrm flipV="1">
                  <a:off x="2199"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5" name="Line 803"/>
                <p:cNvSpPr>
                  <a:spLocks noChangeShapeType="1"/>
                </p:cNvSpPr>
                <p:nvPr/>
              </p:nvSpPr>
              <p:spPr bwMode="auto">
                <a:xfrm flipV="1">
                  <a:off x="2199"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6" name="Line 804"/>
                <p:cNvSpPr>
                  <a:spLocks noChangeShapeType="1"/>
                </p:cNvSpPr>
                <p:nvPr/>
              </p:nvSpPr>
              <p:spPr bwMode="auto">
                <a:xfrm flipV="1">
                  <a:off x="2199"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7" name="Line 805"/>
                <p:cNvSpPr>
                  <a:spLocks noChangeShapeType="1"/>
                </p:cNvSpPr>
                <p:nvPr/>
              </p:nvSpPr>
              <p:spPr bwMode="auto">
                <a:xfrm flipV="1">
                  <a:off x="2199"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8" name="Line 806"/>
                <p:cNvSpPr>
                  <a:spLocks noChangeShapeType="1"/>
                </p:cNvSpPr>
                <p:nvPr/>
              </p:nvSpPr>
              <p:spPr bwMode="auto">
                <a:xfrm flipV="1">
                  <a:off x="2199"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59" name="Line 807"/>
                <p:cNvSpPr>
                  <a:spLocks noChangeShapeType="1"/>
                </p:cNvSpPr>
                <p:nvPr/>
              </p:nvSpPr>
              <p:spPr bwMode="auto">
                <a:xfrm flipV="1">
                  <a:off x="2199"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0" name="Line 808"/>
                <p:cNvSpPr>
                  <a:spLocks noChangeShapeType="1"/>
                </p:cNvSpPr>
                <p:nvPr/>
              </p:nvSpPr>
              <p:spPr bwMode="auto">
                <a:xfrm flipV="1">
                  <a:off x="2199"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1" name="Line 809"/>
                <p:cNvSpPr>
                  <a:spLocks noChangeShapeType="1"/>
                </p:cNvSpPr>
                <p:nvPr/>
              </p:nvSpPr>
              <p:spPr bwMode="auto">
                <a:xfrm flipV="1">
                  <a:off x="2199"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2" name="Line 810"/>
                <p:cNvSpPr>
                  <a:spLocks noChangeShapeType="1"/>
                </p:cNvSpPr>
                <p:nvPr/>
              </p:nvSpPr>
              <p:spPr bwMode="auto">
                <a:xfrm flipV="1">
                  <a:off x="2199"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3" name="Line 811"/>
                <p:cNvSpPr>
                  <a:spLocks noChangeShapeType="1"/>
                </p:cNvSpPr>
                <p:nvPr/>
              </p:nvSpPr>
              <p:spPr bwMode="auto">
                <a:xfrm flipV="1">
                  <a:off x="2199"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4" name="Line 812"/>
                <p:cNvSpPr>
                  <a:spLocks noChangeShapeType="1"/>
                </p:cNvSpPr>
                <p:nvPr/>
              </p:nvSpPr>
              <p:spPr bwMode="auto">
                <a:xfrm flipV="1">
                  <a:off x="2199"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22" name="Group 6246"/>
              <p:cNvGrpSpPr>
                <a:grpSpLocks/>
              </p:cNvGrpSpPr>
              <p:nvPr/>
            </p:nvGrpSpPr>
            <p:grpSpPr bwMode="auto">
              <a:xfrm>
                <a:off x="2199" y="515"/>
                <a:ext cx="565" cy="3392"/>
                <a:chOff x="2199" y="515"/>
                <a:chExt cx="565" cy="3392"/>
              </a:xfrm>
            </p:grpSpPr>
            <p:sp>
              <p:nvSpPr>
                <p:cNvPr id="843566" name="Line 814"/>
                <p:cNvSpPr>
                  <a:spLocks noChangeShapeType="1"/>
                </p:cNvSpPr>
                <p:nvPr/>
              </p:nvSpPr>
              <p:spPr bwMode="auto">
                <a:xfrm flipV="1">
                  <a:off x="2199"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7" name="Line 815"/>
                <p:cNvSpPr>
                  <a:spLocks noChangeShapeType="1"/>
                </p:cNvSpPr>
                <p:nvPr/>
              </p:nvSpPr>
              <p:spPr bwMode="auto">
                <a:xfrm flipV="1">
                  <a:off x="2199"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8" name="Line 816"/>
                <p:cNvSpPr>
                  <a:spLocks noChangeShapeType="1"/>
                </p:cNvSpPr>
                <p:nvPr/>
              </p:nvSpPr>
              <p:spPr bwMode="auto">
                <a:xfrm flipV="1">
                  <a:off x="2199"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69" name="Line 817"/>
                <p:cNvSpPr>
                  <a:spLocks noChangeShapeType="1"/>
                </p:cNvSpPr>
                <p:nvPr/>
              </p:nvSpPr>
              <p:spPr bwMode="auto">
                <a:xfrm flipV="1">
                  <a:off x="2199"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0" name="Line 818"/>
                <p:cNvSpPr>
                  <a:spLocks noChangeShapeType="1"/>
                </p:cNvSpPr>
                <p:nvPr/>
              </p:nvSpPr>
              <p:spPr bwMode="auto">
                <a:xfrm flipV="1">
                  <a:off x="2199"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1" name="Line 819"/>
                <p:cNvSpPr>
                  <a:spLocks noChangeShapeType="1"/>
                </p:cNvSpPr>
                <p:nvPr/>
              </p:nvSpPr>
              <p:spPr bwMode="auto">
                <a:xfrm flipV="1">
                  <a:off x="2199"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2" name="Line 820"/>
                <p:cNvSpPr>
                  <a:spLocks noChangeShapeType="1"/>
                </p:cNvSpPr>
                <p:nvPr/>
              </p:nvSpPr>
              <p:spPr bwMode="auto">
                <a:xfrm flipV="1">
                  <a:off x="2199"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3" name="Line 821"/>
                <p:cNvSpPr>
                  <a:spLocks noChangeShapeType="1"/>
                </p:cNvSpPr>
                <p:nvPr/>
              </p:nvSpPr>
              <p:spPr bwMode="auto">
                <a:xfrm flipV="1">
                  <a:off x="2199"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4" name="Line 822"/>
                <p:cNvSpPr>
                  <a:spLocks noChangeShapeType="1"/>
                </p:cNvSpPr>
                <p:nvPr/>
              </p:nvSpPr>
              <p:spPr bwMode="auto">
                <a:xfrm flipV="1">
                  <a:off x="2199"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5" name="Line 823"/>
                <p:cNvSpPr>
                  <a:spLocks noChangeShapeType="1"/>
                </p:cNvSpPr>
                <p:nvPr/>
              </p:nvSpPr>
              <p:spPr bwMode="auto">
                <a:xfrm flipV="1">
                  <a:off x="2199"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6" name="Line 824"/>
                <p:cNvSpPr>
                  <a:spLocks noChangeShapeType="1"/>
                </p:cNvSpPr>
                <p:nvPr/>
              </p:nvSpPr>
              <p:spPr bwMode="auto">
                <a:xfrm flipV="1">
                  <a:off x="2199"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7" name="Line 825"/>
                <p:cNvSpPr>
                  <a:spLocks noChangeShapeType="1"/>
                </p:cNvSpPr>
                <p:nvPr/>
              </p:nvSpPr>
              <p:spPr bwMode="auto">
                <a:xfrm flipV="1">
                  <a:off x="2199"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8" name="Line 826"/>
                <p:cNvSpPr>
                  <a:spLocks noChangeShapeType="1"/>
                </p:cNvSpPr>
                <p:nvPr/>
              </p:nvSpPr>
              <p:spPr bwMode="auto">
                <a:xfrm flipV="1">
                  <a:off x="2199"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79" name="Line 827"/>
                <p:cNvSpPr>
                  <a:spLocks noChangeShapeType="1"/>
                </p:cNvSpPr>
                <p:nvPr/>
              </p:nvSpPr>
              <p:spPr bwMode="auto">
                <a:xfrm flipV="1">
                  <a:off x="2199"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0" name="Line 828"/>
                <p:cNvSpPr>
                  <a:spLocks noChangeShapeType="1"/>
                </p:cNvSpPr>
                <p:nvPr/>
              </p:nvSpPr>
              <p:spPr bwMode="auto">
                <a:xfrm flipV="1">
                  <a:off x="2199"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1" name="Line 829"/>
                <p:cNvSpPr>
                  <a:spLocks noChangeShapeType="1"/>
                </p:cNvSpPr>
                <p:nvPr/>
              </p:nvSpPr>
              <p:spPr bwMode="auto">
                <a:xfrm flipV="1">
                  <a:off x="2199"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2" name="Line 830"/>
                <p:cNvSpPr>
                  <a:spLocks noChangeShapeType="1"/>
                </p:cNvSpPr>
                <p:nvPr/>
              </p:nvSpPr>
              <p:spPr bwMode="auto">
                <a:xfrm flipV="1">
                  <a:off x="2199"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3" name="Line 831"/>
                <p:cNvSpPr>
                  <a:spLocks noChangeShapeType="1"/>
                </p:cNvSpPr>
                <p:nvPr/>
              </p:nvSpPr>
              <p:spPr bwMode="auto">
                <a:xfrm flipV="1">
                  <a:off x="2199"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4" name="Line 832"/>
                <p:cNvSpPr>
                  <a:spLocks noChangeShapeType="1"/>
                </p:cNvSpPr>
                <p:nvPr/>
              </p:nvSpPr>
              <p:spPr bwMode="auto">
                <a:xfrm flipV="1">
                  <a:off x="2199"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5" name="Line 833"/>
                <p:cNvSpPr>
                  <a:spLocks noChangeShapeType="1"/>
                </p:cNvSpPr>
                <p:nvPr/>
              </p:nvSpPr>
              <p:spPr bwMode="auto">
                <a:xfrm flipV="1">
                  <a:off x="2199"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6" name="Line 834"/>
                <p:cNvSpPr>
                  <a:spLocks noChangeShapeType="1"/>
                </p:cNvSpPr>
                <p:nvPr/>
              </p:nvSpPr>
              <p:spPr bwMode="auto">
                <a:xfrm flipV="1">
                  <a:off x="2199"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7" name="Line 835"/>
                <p:cNvSpPr>
                  <a:spLocks noChangeShapeType="1"/>
                </p:cNvSpPr>
                <p:nvPr/>
              </p:nvSpPr>
              <p:spPr bwMode="auto">
                <a:xfrm flipV="1">
                  <a:off x="2199"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8" name="Line 836"/>
                <p:cNvSpPr>
                  <a:spLocks noChangeShapeType="1"/>
                </p:cNvSpPr>
                <p:nvPr/>
              </p:nvSpPr>
              <p:spPr bwMode="auto">
                <a:xfrm flipV="1">
                  <a:off x="2199"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89" name="Line 837"/>
                <p:cNvSpPr>
                  <a:spLocks noChangeShapeType="1"/>
                </p:cNvSpPr>
                <p:nvPr/>
              </p:nvSpPr>
              <p:spPr bwMode="auto">
                <a:xfrm flipV="1">
                  <a:off x="2199"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0" name="Line 838"/>
                <p:cNvSpPr>
                  <a:spLocks noChangeShapeType="1"/>
                </p:cNvSpPr>
                <p:nvPr/>
              </p:nvSpPr>
              <p:spPr bwMode="auto">
                <a:xfrm flipV="1">
                  <a:off x="2199"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1" name="Line 839"/>
                <p:cNvSpPr>
                  <a:spLocks noChangeShapeType="1"/>
                </p:cNvSpPr>
                <p:nvPr/>
              </p:nvSpPr>
              <p:spPr bwMode="auto">
                <a:xfrm flipV="1">
                  <a:off x="2199"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2" name="Line 840"/>
                <p:cNvSpPr>
                  <a:spLocks noChangeShapeType="1"/>
                </p:cNvSpPr>
                <p:nvPr/>
              </p:nvSpPr>
              <p:spPr bwMode="auto">
                <a:xfrm flipV="1">
                  <a:off x="2199"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3" name="Line 841"/>
                <p:cNvSpPr>
                  <a:spLocks noChangeShapeType="1"/>
                </p:cNvSpPr>
                <p:nvPr/>
              </p:nvSpPr>
              <p:spPr bwMode="auto">
                <a:xfrm flipV="1">
                  <a:off x="2199"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4" name="Line 842"/>
                <p:cNvSpPr>
                  <a:spLocks noChangeShapeType="1"/>
                </p:cNvSpPr>
                <p:nvPr/>
              </p:nvSpPr>
              <p:spPr bwMode="auto">
                <a:xfrm flipV="1">
                  <a:off x="2199"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5" name="Line 843"/>
                <p:cNvSpPr>
                  <a:spLocks noChangeShapeType="1"/>
                </p:cNvSpPr>
                <p:nvPr/>
              </p:nvSpPr>
              <p:spPr bwMode="auto">
                <a:xfrm flipV="1">
                  <a:off x="2199"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6" name="Line 844"/>
                <p:cNvSpPr>
                  <a:spLocks noChangeShapeType="1"/>
                </p:cNvSpPr>
                <p:nvPr/>
              </p:nvSpPr>
              <p:spPr bwMode="auto">
                <a:xfrm flipV="1">
                  <a:off x="2199"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7" name="Line 845"/>
                <p:cNvSpPr>
                  <a:spLocks noChangeShapeType="1"/>
                </p:cNvSpPr>
                <p:nvPr/>
              </p:nvSpPr>
              <p:spPr bwMode="auto">
                <a:xfrm flipV="1">
                  <a:off x="2199"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8" name="Line 846"/>
                <p:cNvSpPr>
                  <a:spLocks noChangeShapeType="1"/>
                </p:cNvSpPr>
                <p:nvPr/>
              </p:nvSpPr>
              <p:spPr bwMode="auto">
                <a:xfrm flipV="1">
                  <a:off x="2199"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599" name="Line 847"/>
                <p:cNvSpPr>
                  <a:spLocks noChangeShapeType="1"/>
                </p:cNvSpPr>
                <p:nvPr/>
              </p:nvSpPr>
              <p:spPr bwMode="auto">
                <a:xfrm flipV="1">
                  <a:off x="2199"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0" name="Line 848"/>
                <p:cNvSpPr>
                  <a:spLocks noChangeShapeType="1"/>
                </p:cNvSpPr>
                <p:nvPr/>
              </p:nvSpPr>
              <p:spPr bwMode="auto">
                <a:xfrm flipV="1">
                  <a:off x="2199"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1" name="Line 849"/>
                <p:cNvSpPr>
                  <a:spLocks noChangeShapeType="1"/>
                </p:cNvSpPr>
                <p:nvPr/>
              </p:nvSpPr>
              <p:spPr bwMode="auto">
                <a:xfrm flipV="1">
                  <a:off x="2199"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2" name="Line 850"/>
                <p:cNvSpPr>
                  <a:spLocks noChangeShapeType="1"/>
                </p:cNvSpPr>
                <p:nvPr/>
              </p:nvSpPr>
              <p:spPr bwMode="auto">
                <a:xfrm flipV="1">
                  <a:off x="2199"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3" name="Line 851"/>
                <p:cNvSpPr>
                  <a:spLocks noChangeShapeType="1"/>
                </p:cNvSpPr>
                <p:nvPr/>
              </p:nvSpPr>
              <p:spPr bwMode="auto">
                <a:xfrm flipV="1">
                  <a:off x="2199"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4" name="Line 852"/>
                <p:cNvSpPr>
                  <a:spLocks noChangeShapeType="1"/>
                </p:cNvSpPr>
                <p:nvPr/>
              </p:nvSpPr>
              <p:spPr bwMode="auto">
                <a:xfrm flipV="1">
                  <a:off x="2199"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5" name="Line 853"/>
                <p:cNvSpPr>
                  <a:spLocks noChangeShapeType="1"/>
                </p:cNvSpPr>
                <p:nvPr/>
              </p:nvSpPr>
              <p:spPr bwMode="auto">
                <a:xfrm flipV="1">
                  <a:off x="2199"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6" name="Line 854"/>
                <p:cNvSpPr>
                  <a:spLocks noChangeShapeType="1"/>
                </p:cNvSpPr>
                <p:nvPr/>
              </p:nvSpPr>
              <p:spPr bwMode="auto">
                <a:xfrm flipV="1">
                  <a:off x="2199"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7" name="Line 855"/>
                <p:cNvSpPr>
                  <a:spLocks noChangeShapeType="1"/>
                </p:cNvSpPr>
                <p:nvPr/>
              </p:nvSpPr>
              <p:spPr bwMode="auto">
                <a:xfrm flipV="1">
                  <a:off x="2199"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8" name="Line 856"/>
                <p:cNvSpPr>
                  <a:spLocks noChangeShapeType="1"/>
                </p:cNvSpPr>
                <p:nvPr/>
              </p:nvSpPr>
              <p:spPr bwMode="auto">
                <a:xfrm flipV="1">
                  <a:off x="2199"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09" name="Line 857"/>
                <p:cNvSpPr>
                  <a:spLocks noChangeShapeType="1"/>
                </p:cNvSpPr>
                <p:nvPr/>
              </p:nvSpPr>
              <p:spPr bwMode="auto">
                <a:xfrm flipV="1">
                  <a:off x="2199"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0" name="Line 858"/>
                <p:cNvSpPr>
                  <a:spLocks noChangeShapeType="1"/>
                </p:cNvSpPr>
                <p:nvPr/>
              </p:nvSpPr>
              <p:spPr bwMode="auto">
                <a:xfrm flipV="1">
                  <a:off x="2199"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1" name="Line 859"/>
                <p:cNvSpPr>
                  <a:spLocks noChangeShapeType="1"/>
                </p:cNvSpPr>
                <p:nvPr/>
              </p:nvSpPr>
              <p:spPr bwMode="auto">
                <a:xfrm flipV="1">
                  <a:off x="2199"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2" name="Line 860"/>
                <p:cNvSpPr>
                  <a:spLocks noChangeShapeType="1"/>
                </p:cNvSpPr>
                <p:nvPr/>
              </p:nvSpPr>
              <p:spPr bwMode="auto">
                <a:xfrm flipV="1">
                  <a:off x="2199"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3" name="Line 861"/>
                <p:cNvSpPr>
                  <a:spLocks noChangeShapeType="1"/>
                </p:cNvSpPr>
                <p:nvPr/>
              </p:nvSpPr>
              <p:spPr bwMode="auto">
                <a:xfrm flipV="1">
                  <a:off x="2199"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4" name="Line 862"/>
                <p:cNvSpPr>
                  <a:spLocks noChangeShapeType="1"/>
                </p:cNvSpPr>
                <p:nvPr/>
              </p:nvSpPr>
              <p:spPr bwMode="auto">
                <a:xfrm flipV="1">
                  <a:off x="2199"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5" name="Line 863"/>
                <p:cNvSpPr>
                  <a:spLocks noChangeShapeType="1"/>
                </p:cNvSpPr>
                <p:nvPr/>
              </p:nvSpPr>
              <p:spPr bwMode="auto">
                <a:xfrm flipV="1">
                  <a:off x="2199"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6" name="Line 864"/>
                <p:cNvSpPr>
                  <a:spLocks noChangeShapeType="1"/>
                </p:cNvSpPr>
                <p:nvPr/>
              </p:nvSpPr>
              <p:spPr bwMode="auto">
                <a:xfrm flipV="1">
                  <a:off x="2199"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7" name="Line 865"/>
                <p:cNvSpPr>
                  <a:spLocks noChangeShapeType="1"/>
                </p:cNvSpPr>
                <p:nvPr/>
              </p:nvSpPr>
              <p:spPr bwMode="auto">
                <a:xfrm flipV="1">
                  <a:off x="2199"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8" name="Line 866"/>
                <p:cNvSpPr>
                  <a:spLocks noChangeShapeType="1"/>
                </p:cNvSpPr>
                <p:nvPr/>
              </p:nvSpPr>
              <p:spPr bwMode="auto">
                <a:xfrm flipV="1">
                  <a:off x="2199"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19" name="Line 867"/>
                <p:cNvSpPr>
                  <a:spLocks noChangeShapeType="1"/>
                </p:cNvSpPr>
                <p:nvPr/>
              </p:nvSpPr>
              <p:spPr bwMode="auto">
                <a:xfrm flipV="1">
                  <a:off x="2199"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0" name="Line 868"/>
                <p:cNvSpPr>
                  <a:spLocks noChangeShapeType="1"/>
                </p:cNvSpPr>
                <p:nvPr/>
              </p:nvSpPr>
              <p:spPr bwMode="auto">
                <a:xfrm flipV="1">
                  <a:off x="2199"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1" name="Line 869"/>
                <p:cNvSpPr>
                  <a:spLocks noChangeShapeType="1"/>
                </p:cNvSpPr>
                <p:nvPr/>
              </p:nvSpPr>
              <p:spPr bwMode="auto">
                <a:xfrm flipV="1">
                  <a:off x="2199"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2" name="Line 870"/>
                <p:cNvSpPr>
                  <a:spLocks noChangeShapeType="1"/>
                </p:cNvSpPr>
                <p:nvPr/>
              </p:nvSpPr>
              <p:spPr bwMode="auto">
                <a:xfrm flipV="1">
                  <a:off x="2199"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3" name="Line 871"/>
                <p:cNvSpPr>
                  <a:spLocks noChangeShapeType="1"/>
                </p:cNvSpPr>
                <p:nvPr/>
              </p:nvSpPr>
              <p:spPr bwMode="auto">
                <a:xfrm flipV="1">
                  <a:off x="2199"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4" name="Line 872"/>
                <p:cNvSpPr>
                  <a:spLocks noChangeShapeType="1"/>
                </p:cNvSpPr>
                <p:nvPr/>
              </p:nvSpPr>
              <p:spPr bwMode="auto">
                <a:xfrm flipV="1">
                  <a:off x="2199"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5" name="Line 873"/>
                <p:cNvSpPr>
                  <a:spLocks noChangeShapeType="1"/>
                </p:cNvSpPr>
                <p:nvPr/>
              </p:nvSpPr>
              <p:spPr bwMode="auto">
                <a:xfrm flipV="1">
                  <a:off x="2199"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6" name="Line 874"/>
                <p:cNvSpPr>
                  <a:spLocks noChangeShapeType="1"/>
                </p:cNvSpPr>
                <p:nvPr/>
              </p:nvSpPr>
              <p:spPr bwMode="auto">
                <a:xfrm flipV="1">
                  <a:off x="2199"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7" name="Line 875"/>
                <p:cNvSpPr>
                  <a:spLocks noChangeShapeType="1"/>
                </p:cNvSpPr>
                <p:nvPr/>
              </p:nvSpPr>
              <p:spPr bwMode="auto">
                <a:xfrm flipV="1">
                  <a:off x="2199"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8" name="Line 876"/>
                <p:cNvSpPr>
                  <a:spLocks noChangeShapeType="1"/>
                </p:cNvSpPr>
                <p:nvPr/>
              </p:nvSpPr>
              <p:spPr bwMode="auto">
                <a:xfrm flipV="1">
                  <a:off x="2199"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29" name="Line 877"/>
                <p:cNvSpPr>
                  <a:spLocks noChangeShapeType="1"/>
                </p:cNvSpPr>
                <p:nvPr/>
              </p:nvSpPr>
              <p:spPr bwMode="auto">
                <a:xfrm flipV="1">
                  <a:off x="2199"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0" name="Line 878"/>
                <p:cNvSpPr>
                  <a:spLocks noChangeShapeType="1"/>
                </p:cNvSpPr>
                <p:nvPr/>
              </p:nvSpPr>
              <p:spPr bwMode="auto">
                <a:xfrm flipV="1">
                  <a:off x="2764"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1" name="Line 879"/>
                <p:cNvSpPr>
                  <a:spLocks noChangeShapeType="1"/>
                </p:cNvSpPr>
                <p:nvPr/>
              </p:nvSpPr>
              <p:spPr bwMode="auto">
                <a:xfrm flipV="1">
                  <a:off x="2764"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2" name="Line 880"/>
                <p:cNvSpPr>
                  <a:spLocks noChangeShapeType="1"/>
                </p:cNvSpPr>
                <p:nvPr/>
              </p:nvSpPr>
              <p:spPr bwMode="auto">
                <a:xfrm flipV="1">
                  <a:off x="2764"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3" name="Line 881"/>
                <p:cNvSpPr>
                  <a:spLocks noChangeShapeType="1"/>
                </p:cNvSpPr>
                <p:nvPr/>
              </p:nvSpPr>
              <p:spPr bwMode="auto">
                <a:xfrm flipV="1">
                  <a:off x="2764"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4" name="Line 882"/>
                <p:cNvSpPr>
                  <a:spLocks noChangeShapeType="1"/>
                </p:cNvSpPr>
                <p:nvPr/>
              </p:nvSpPr>
              <p:spPr bwMode="auto">
                <a:xfrm flipV="1">
                  <a:off x="2764"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5" name="Line 883"/>
                <p:cNvSpPr>
                  <a:spLocks noChangeShapeType="1"/>
                </p:cNvSpPr>
                <p:nvPr/>
              </p:nvSpPr>
              <p:spPr bwMode="auto">
                <a:xfrm flipV="1">
                  <a:off x="2764"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6" name="Line 884"/>
                <p:cNvSpPr>
                  <a:spLocks noChangeShapeType="1"/>
                </p:cNvSpPr>
                <p:nvPr/>
              </p:nvSpPr>
              <p:spPr bwMode="auto">
                <a:xfrm flipV="1">
                  <a:off x="2764"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7" name="Line 885"/>
                <p:cNvSpPr>
                  <a:spLocks noChangeShapeType="1"/>
                </p:cNvSpPr>
                <p:nvPr/>
              </p:nvSpPr>
              <p:spPr bwMode="auto">
                <a:xfrm flipV="1">
                  <a:off x="2764"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8" name="Line 886"/>
                <p:cNvSpPr>
                  <a:spLocks noChangeShapeType="1"/>
                </p:cNvSpPr>
                <p:nvPr/>
              </p:nvSpPr>
              <p:spPr bwMode="auto">
                <a:xfrm flipV="1">
                  <a:off x="2764"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39" name="Line 887"/>
                <p:cNvSpPr>
                  <a:spLocks noChangeShapeType="1"/>
                </p:cNvSpPr>
                <p:nvPr/>
              </p:nvSpPr>
              <p:spPr bwMode="auto">
                <a:xfrm flipV="1">
                  <a:off x="2764"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0" name="Line 888"/>
                <p:cNvSpPr>
                  <a:spLocks noChangeShapeType="1"/>
                </p:cNvSpPr>
                <p:nvPr/>
              </p:nvSpPr>
              <p:spPr bwMode="auto">
                <a:xfrm flipV="1">
                  <a:off x="2764"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1" name="Line 889"/>
                <p:cNvSpPr>
                  <a:spLocks noChangeShapeType="1"/>
                </p:cNvSpPr>
                <p:nvPr/>
              </p:nvSpPr>
              <p:spPr bwMode="auto">
                <a:xfrm flipV="1">
                  <a:off x="2764"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2" name="Line 890"/>
                <p:cNvSpPr>
                  <a:spLocks noChangeShapeType="1"/>
                </p:cNvSpPr>
                <p:nvPr/>
              </p:nvSpPr>
              <p:spPr bwMode="auto">
                <a:xfrm flipV="1">
                  <a:off x="2764"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3" name="Line 891"/>
                <p:cNvSpPr>
                  <a:spLocks noChangeShapeType="1"/>
                </p:cNvSpPr>
                <p:nvPr/>
              </p:nvSpPr>
              <p:spPr bwMode="auto">
                <a:xfrm flipV="1">
                  <a:off x="2764"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4" name="Line 892"/>
                <p:cNvSpPr>
                  <a:spLocks noChangeShapeType="1"/>
                </p:cNvSpPr>
                <p:nvPr/>
              </p:nvSpPr>
              <p:spPr bwMode="auto">
                <a:xfrm flipV="1">
                  <a:off x="2764"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5" name="Line 893"/>
                <p:cNvSpPr>
                  <a:spLocks noChangeShapeType="1"/>
                </p:cNvSpPr>
                <p:nvPr/>
              </p:nvSpPr>
              <p:spPr bwMode="auto">
                <a:xfrm flipV="1">
                  <a:off x="2764"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6" name="Line 894"/>
                <p:cNvSpPr>
                  <a:spLocks noChangeShapeType="1"/>
                </p:cNvSpPr>
                <p:nvPr/>
              </p:nvSpPr>
              <p:spPr bwMode="auto">
                <a:xfrm flipV="1">
                  <a:off x="2764"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7" name="Line 895"/>
                <p:cNvSpPr>
                  <a:spLocks noChangeShapeType="1"/>
                </p:cNvSpPr>
                <p:nvPr/>
              </p:nvSpPr>
              <p:spPr bwMode="auto">
                <a:xfrm flipV="1">
                  <a:off x="2764"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8" name="Line 896"/>
                <p:cNvSpPr>
                  <a:spLocks noChangeShapeType="1"/>
                </p:cNvSpPr>
                <p:nvPr/>
              </p:nvSpPr>
              <p:spPr bwMode="auto">
                <a:xfrm flipV="1">
                  <a:off x="2764"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49" name="Line 897"/>
                <p:cNvSpPr>
                  <a:spLocks noChangeShapeType="1"/>
                </p:cNvSpPr>
                <p:nvPr/>
              </p:nvSpPr>
              <p:spPr bwMode="auto">
                <a:xfrm flipV="1">
                  <a:off x="2764"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0" name="Line 898"/>
                <p:cNvSpPr>
                  <a:spLocks noChangeShapeType="1"/>
                </p:cNvSpPr>
                <p:nvPr/>
              </p:nvSpPr>
              <p:spPr bwMode="auto">
                <a:xfrm flipV="1">
                  <a:off x="2764"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1" name="Line 899"/>
                <p:cNvSpPr>
                  <a:spLocks noChangeShapeType="1"/>
                </p:cNvSpPr>
                <p:nvPr/>
              </p:nvSpPr>
              <p:spPr bwMode="auto">
                <a:xfrm flipV="1">
                  <a:off x="2764"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2" name="Line 900"/>
                <p:cNvSpPr>
                  <a:spLocks noChangeShapeType="1"/>
                </p:cNvSpPr>
                <p:nvPr/>
              </p:nvSpPr>
              <p:spPr bwMode="auto">
                <a:xfrm flipV="1">
                  <a:off x="2764"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3" name="Line 901"/>
                <p:cNvSpPr>
                  <a:spLocks noChangeShapeType="1"/>
                </p:cNvSpPr>
                <p:nvPr/>
              </p:nvSpPr>
              <p:spPr bwMode="auto">
                <a:xfrm flipV="1">
                  <a:off x="2764"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4" name="Line 902"/>
                <p:cNvSpPr>
                  <a:spLocks noChangeShapeType="1"/>
                </p:cNvSpPr>
                <p:nvPr/>
              </p:nvSpPr>
              <p:spPr bwMode="auto">
                <a:xfrm flipV="1">
                  <a:off x="2764"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5" name="Line 903"/>
                <p:cNvSpPr>
                  <a:spLocks noChangeShapeType="1"/>
                </p:cNvSpPr>
                <p:nvPr/>
              </p:nvSpPr>
              <p:spPr bwMode="auto">
                <a:xfrm flipV="1">
                  <a:off x="2764"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6" name="Line 904"/>
                <p:cNvSpPr>
                  <a:spLocks noChangeShapeType="1"/>
                </p:cNvSpPr>
                <p:nvPr/>
              </p:nvSpPr>
              <p:spPr bwMode="auto">
                <a:xfrm flipV="1">
                  <a:off x="2764"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7" name="Line 905"/>
                <p:cNvSpPr>
                  <a:spLocks noChangeShapeType="1"/>
                </p:cNvSpPr>
                <p:nvPr/>
              </p:nvSpPr>
              <p:spPr bwMode="auto">
                <a:xfrm flipV="1">
                  <a:off x="2764"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8" name="Line 906"/>
                <p:cNvSpPr>
                  <a:spLocks noChangeShapeType="1"/>
                </p:cNvSpPr>
                <p:nvPr/>
              </p:nvSpPr>
              <p:spPr bwMode="auto">
                <a:xfrm flipV="1">
                  <a:off x="2764"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59" name="Line 907"/>
                <p:cNvSpPr>
                  <a:spLocks noChangeShapeType="1"/>
                </p:cNvSpPr>
                <p:nvPr/>
              </p:nvSpPr>
              <p:spPr bwMode="auto">
                <a:xfrm flipV="1">
                  <a:off x="2764"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0" name="Line 908"/>
                <p:cNvSpPr>
                  <a:spLocks noChangeShapeType="1"/>
                </p:cNvSpPr>
                <p:nvPr/>
              </p:nvSpPr>
              <p:spPr bwMode="auto">
                <a:xfrm flipV="1">
                  <a:off x="2764"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1" name="Line 909"/>
                <p:cNvSpPr>
                  <a:spLocks noChangeShapeType="1"/>
                </p:cNvSpPr>
                <p:nvPr/>
              </p:nvSpPr>
              <p:spPr bwMode="auto">
                <a:xfrm flipV="1">
                  <a:off x="2764"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2" name="Line 910"/>
                <p:cNvSpPr>
                  <a:spLocks noChangeShapeType="1"/>
                </p:cNvSpPr>
                <p:nvPr/>
              </p:nvSpPr>
              <p:spPr bwMode="auto">
                <a:xfrm flipV="1">
                  <a:off x="2764"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3" name="Line 911"/>
                <p:cNvSpPr>
                  <a:spLocks noChangeShapeType="1"/>
                </p:cNvSpPr>
                <p:nvPr/>
              </p:nvSpPr>
              <p:spPr bwMode="auto">
                <a:xfrm flipV="1">
                  <a:off x="2764"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4" name="Line 912"/>
                <p:cNvSpPr>
                  <a:spLocks noChangeShapeType="1"/>
                </p:cNvSpPr>
                <p:nvPr/>
              </p:nvSpPr>
              <p:spPr bwMode="auto">
                <a:xfrm flipV="1">
                  <a:off x="2764"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5" name="Line 913"/>
                <p:cNvSpPr>
                  <a:spLocks noChangeShapeType="1"/>
                </p:cNvSpPr>
                <p:nvPr/>
              </p:nvSpPr>
              <p:spPr bwMode="auto">
                <a:xfrm flipV="1">
                  <a:off x="2764"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6" name="Line 914"/>
                <p:cNvSpPr>
                  <a:spLocks noChangeShapeType="1"/>
                </p:cNvSpPr>
                <p:nvPr/>
              </p:nvSpPr>
              <p:spPr bwMode="auto">
                <a:xfrm flipV="1">
                  <a:off x="2764"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7" name="Line 915"/>
                <p:cNvSpPr>
                  <a:spLocks noChangeShapeType="1"/>
                </p:cNvSpPr>
                <p:nvPr/>
              </p:nvSpPr>
              <p:spPr bwMode="auto">
                <a:xfrm flipV="1">
                  <a:off x="2764"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8" name="Line 916"/>
                <p:cNvSpPr>
                  <a:spLocks noChangeShapeType="1"/>
                </p:cNvSpPr>
                <p:nvPr/>
              </p:nvSpPr>
              <p:spPr bwMode="auto">
                <a:xfrm flipV="1">
                  <a:off x="2764"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69" name="Line 917"/>
                <p:cNvSpPr>
                  <a:spLocks noChangeShapeType="1"/>
                </p:cNvSpPr>
                <p:nvPr/>
              </p:nvSpPr>
              <p:spPr bwMode="auto">
                <a:xfrm flipV="1">
                  <a:off x="2764"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0" name="Line 918"/>
                <p:cNvSpPr>
                  <a:spLocks noChangeShapeType="1"/>
                </p:cNvSpPr>
                <p:nvPr/>
              </p:nvSpPr>
              <p:spPr bwMode="auto">
                <a:xfrm flipV="1">
                  <a:off x="2764"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1" name="Line 919"/>
                <p:cNvSpPr>
                  <a:spLocks noChangeShapeType="1"/>
                </p:cNvSpPr>
                <p:nvPr/>
              </p:nvSpPr>
              <p:spPr bwMode="auto">
                <a:xfrm flipV="1">
                  <a:off x="2764"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2" name="Line 920"/>
                <p:cNvSpPr>
                  <a:spLocks noChangeShapeType="1"/>
                </p:cNvSpPr>
                <p:nvPr/>
              </p:nvSpPr>
              <p:spPr bwMode="auto">
                <a:xfrm flipV="1">
                  <a:off x="2764"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3" name="Line 921"/>
                <p:cNvSpPr>
                  <a:spLocks noChangeShapeType="1"/>
                </p:cNvSpPr>
                <p:nvPr/>
              </p:nvSpPr>
              <p:spPr bwMode="auto">
                <a:xfrm flipV="1">
                  <a:off x="2764"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4" name="Line 922"/>
                <p:cNvSpPr>
                  <a:spLocks noChangeShapeType="1"/>
                </p:cNvSpPr>
                <p:nvPr/>
              </p:nvSpPr>
              <p:spPr bwMode="auto">
                <a:xfrm flipV="1">
                  <a:off x="2764"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5" name="Line 923"/>
                <p:cNvSpPr>
                  <a:spLocks noChangeShapeType="1"/>
                </p:cNvSpPr>
                <p:nvPr/>
              </p:nvSpPr>
              <p:spPr bwMode="auto">
                <a:xfrm flipV="1">
                  <a:off x="2764"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6" name="Line 924"/>
                <p:cNvSpPr>
                  <a:spLocks noChangeShapeType="1"/>
                </p:cNvSpPr>
                <p:nvPr/>
              </p:nvSpPr>
              <p:spPr bwMode="auto">
                <a:xfrm flipV="1">
                  <a:off x="2764"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7" name="Line 925"/>
                <p:cNvSpPr>
                  <a:spLocks noChangeShapeType="1"/>
                </p:cNvSpPr>
                <p:nvPr/>
              </p:nvSpPr>
              <p:spPr bwMode="auto">
                <a:xfrm flipV="1">
                  <a:off x="2764"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8" name="Line 926"/>
                <p:cNvSpPr>
                  <a:spLocks noChangeShapeType="1"/>
                </p:cNvSpPr>
                <p:nvPr/>
              </p:nvSpPr>
              <p:spPr bwMode="auto">
                <a:xfrm flipV="1">
                  <a:off x="2764"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79" name="Line 927"/>
                <p:cNvSpPr>
                  <a:spLocks noChangeShapeType="1"/>
                </p:cNvSpPr>
                <p:nvPr/>
              </p:nvSpPr>
              <p:spPr bwMode="auto">
                <a:xfrm flipV="1">
                  <a:off x="2764"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0" name="Line 928"/>
                <p:cNvSpPr>
                  <a:spLocks noChangeShapeType="1"/>
                </p:cNvSpPr>
                <p:nvPr/>
              </p:nvSpPr>
              <p:spPr bwMode="auto">
                <a:xfrm flipV="1">
                  <a:off x="2764"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1" name="Line 929"/>
                <p:cNvSpPr>
                  <a:spLocks noChangeShapeType="1"/>
                </p:cNvSpPr>
                <p:nvPr/>
              </p:nvSpPr>
              <p:spPr bwMode="auto">
                <a:xfrm flipV="1">
                  <a:off x="2764"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2" name="Line 930"/>
                <p:cNvSpPr>
                  <a:spLocks noChangeShapeType="1"/>
                </p:cNvSpPr>
                <p:nvPr/>
              </p:nvSpPr>
              <p:spPr bwMode="auto">
                <a:xfrm flipV="1">
                  <a:off x="2764"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3" name="Line 931"/>
                <p:cNvSpPr>
                  <a:spLocks noChangeShapeType="1"/>
                </p:cNvSpPr>
                <p:nvPr/>
              </p:nvSpPr>
              <p:spPr bwMode="auto">
                <a:xfrm flipV="1">
                  <a:off x="2764"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4" name="Line 932"/>
                <p:cNvSpPr>
                  <a:spLocks noChangeShapeType="1"/>
                </p:cNvSpPr>
                <p:nvPr/>
              </p:nvSpPr>
              <p:spPr bwMode="auto">
                <a:xfrm flipV="1">
                  <a:off x="2764"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5" name="Line 933"/>
                <p:cNvSpPr>
                  <a:spLocks noChangeShapeType="1"/>
                </p:cNvSpPr>
                <p:nvPr/>
              </p:nvSpPr>
              <p:spPr bwMode="auto">
                <a:xfrm flipV="1">
                  <a:off x="2764"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6" name="Line 934"/>
                <p:cNvSpPr>
                  <a:spLocks noChangeShapeType="1"/>
                </p:cNvSpPr>
                <p:nvPr/>
              </p:nvSpPr>
              <p:spPr bwMode="auto">
                <a:xfrm flipV="1">
                  <a:off x="2764"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7" name="Line 935"/>
                <p:cNvSpPr>
                  <a:spLocks noChangeShapeType="1"/>
                </p:cNvSpPr>
                <p:nvPr/>
              </p:nvSpPr>
              <p:spPr bwMode="auto">
                <a:xfrm flipV="1">
                  <a:off x="2764"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8" name="Line 936"/>
                <p:cNvSpPr>
                  <a:spLocks noChangeShapeType="1"/>
                </p:cNvSpPr>
                <p:nvPr/>
              </p:nvSpPr>
              <p:spPr bwMode="auto">
                <a:xfrm flipV="1">
                  <a:off x="2764"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89" name="Line 937"/>
                <p:cNvSpPr>
                  <a:spLocks noChangeShapeType="1"/>
                </p:cNvSpPr>
                <p:nvPr/>
              </p:nvSpPr>
              <p:spPr bwMode="auto">
                <a:xfrm flipV="1">
                  <a:off x="2764"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0" name="Line 938"/>
                <p:cNvSpPr>
                  <a:spLocks noChangeShapeType="1"/>
                </p:cNvSpPr>
                <p:nvPr/>
              </p:nvSpPr>
              <p:spPr bwMode="auto">
                <a:xfrm flipV="1">
                  <a:off x="2764"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1" name="Line 939"/>
                <p:cNvSpPr>
                  <a:spLocks noChangeShapeType="1"/>
                </p:cNvSpPr>
                <p:nvPr/>
              </p:nvSpPr>
              <p:spPr bwMode="auto">
                <a:xfrm flipV="1">
                  <a:off x="2764"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2" name="Line 940"/>
                <p:cNvSpPr>
                  <a:spLocks noChangeShapeType="1"/>
                </p:cNvSpPr>
                <p:nvPr/>
              </p:nvSpPr>
              <p:spPr bwMode="auto">
                <a:xfrm flipV="1">
                  <a:off x="2764"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3" name="Line 941"/>
                <p:cNvSpPr>
                  <a:spLocks noChangeShapeType="1"/>
                </p:cNvSpPr>
                <p:nvPr/>
              </p:nvSpPr>
              <p:spPr bwMode="auto">
                <a:xfrm flipV="1">
                  <a:off x="2764"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4" name="Line 942"/>
                <p:cNvSpPr>
                  <a:spLocks noChangeShapeType="1"/>
                </p:cNvSpPr>
                <p:nvPr/>
              </p:nvSpPr>
              <p:spPr bwMode="auto">
                <a:xfrm flipV="1">
                  <a:off x="2764"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5" name="Line 943"/>
                <p:cNvSpPr>
                  <a:spLocks noChangeShapeType="1"/>
                </p:cNvSpPr>
                <p:nvPr/>
              </p:nvSpPr>
              <p:spPr bwMode="auto">
                <a:xfrm flipV="1">
                  <a:off x="2764"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6" name="Line 944"/>
                <p:cNvSpPr>
                  <a:spLocks noChangeShapeType="1"/>
                </p:cNvSpPr>
                <p:nvPr/>
              </p:nvSpPr>
              <p:spPr bwMode="auto">
                <a:xfrm flipV="1">
                  <a:off x="2764"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7" name="Line 945"/>
                <p:cNvSpPr>
                  <a:spLocks noChangeShapeType="1"/>
                </p:cNvSpPr>
                <p:nvPr/>
              </p:nvSpPr>
              <p:spPr bwMode="auto">
                <a:xfrm flipV="1">
                  <a:off x="2764"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8" name="Line 946"/>
                <p:cNvSpPr>
                  <a:spLocks noChangeShapeType="1"/>
                </p:cNvSpPr>
                <p:nvPr/>
              </p:nvSpPr>
              <p:spPr bwMode="auto">
                <a:xfrm flipV="1">
                  <a:off x="2764"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699" name="Line 947"/>
                <p:cNvSpPr>
                  <a:spLocks noChangeShapeType="1"/>
                </p:cNvSpPr>
                <p:nvPr/>
              </p:nvSpPr>
              <p:spPr bwMode="auto">
                <a:xfrm flipV="1">
                  <a:off x="2764"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0" name="Line 948"/>
                <p:cNvSpPr>
                  <a:spLocks noChangeShapeType="1"/>
                </p:cNvSpPr>
                <p:nvPr/>
              </p:nvSpPr>
              <p:spPr bwMode="auto">
                <a:xfrm flipV="1">
                  <a:off x="2764"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1" name="Line 949"/>
                <p:cNvSpPr>
                  <a:spLocks noChangeShapeType="1"/>
                </p:cNvSpPr>
                <p:nvPr/>
              </p:nvSpPr>
              <p:spPr bwMode="auto">
                <a:xfrm flipV="1">
                  <a:off x="2764"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2" name="Line 950"/>
                <p:cNvSpPr>
                  <a:spLocks noChangeShapeType="1"/>
                </p:cNvSpPr>
                <p:nvPr/>
              </p:nvSpPr>
              <p:spPr bwMode="auto">
                <a:xfrm flipV="1">
                  <a:off x="2764"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3" name="Line 951"/>
                <p:cNvSpPr>
                  <a:spLocks noChangeShapeType="1"/>
                </p:cNvSpPr>
                <p:nvPr/>
              </p:nvSpPr>
              <p:spPr bwMode="auto">
                <a:xfrm flipV="1">
                  <a:off x="2764"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4" name="Line 952"/>
                <p:cNvSpPr>
                  <a:spLocks noChangeShapeType="1"/>
                </p:cNvSpPr>
                <p:nvPr/>
              </p:nvSpPr>
              <p:spPr bwMode="auto">
                <a:xfrm flipV="1">
                  <a:off x="2764"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5" name="Line 953"/>
                <p:cNvSpPr>
                  <a:spLocks noChangeShapeType="1"/>
                </p:cNvSpPr>
                <p:nvPr/>
              </p:nvSpPr>
              <p:spPr bwMode="auto">
                <a:xfrm flipV="1">
                  <a:off x="2764"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6" name="Line 954"/>
                <p:cNvSpPr>
                  <a:spLocks noChangeShapeType="1"/>
                </p:cNvSpPr>
                <p:nvPr/>
              </p:nvSpPr>
              <p:spPr bwMode="auto">
                <a:xfrm flipV="1">
                  <a:off x="2764"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7" name="Line 955"/>
                <p:cNvSpPr>
                  <a:spLocks noChangeShapeType="1"/>
                </p:cNvSpPr>
                <p:nvPr/>
              </p:nvSpPr>
              <p:spPr bwMode="auto">
                <a:xfrm flipV="1">
                  <a:off x="2764"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8" name="Line 956"/>
                <p:cNvSpPr>
                  <a:spLocks noChangeShapeType="1"/>
                </p:cNvSpPr>
                <p:nvPr/>
              </p:nvSpPr>
              <p:spPr bwMode="auto">
                <a:xfrm flipV="1">
                  <a:off x="2764"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09" name="Line 957"/>
                <p:cNvSpPr>
                  <a:spLocks noChangeShapeType="1"/>
                </p:cNvSpPr>
                <p:nvPr/>
              </p:nvSpPr>
              <p:spPr bwMode="auto">
                <a:xfrm flipV="1">
                  <a:off x="2764"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0" name="Line 958"/>
                <p:cNvSpPr>
                  <a:spLocks noChangeShapeType="1"/>
                </p:cNvSpPr>
                <p:nvPr/>
              </p:nvSpPr>
              <p:spPr bwMode="auto">
                <a:xfrm flipV="1">
                  <a:off x="2764"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1" name="Line 959"/>
                <p:cNvSpPr>
                  <a:spLocks noChangeShapeType="1"/>
                </p:cNvSpPr>
                <p:nvPr/>
              </p:nvSpPr>
              <p:spPr bwMode="auto">
                <a:xfrm flipV="1">
                  <a:off x="2764"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2" name="Line 960"/>
                <p:cNvSpPr>
                  <a:spLocks noChangeShapeType="1"/>
                </p:cNvSpPr>
                <p:nvPr/>
              </p:nvSpPr>
              <p:spPr bwMode="auto">
                <a:xfrm flipV="1">
                  <a:off x="2764"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3" name="Line 961"/>
                <p:cNvSpPr>
                  <a:spLocks noChangeShapeType="1"/>
                </p:cNvSpPr>
                <p:nvPr/>
              </p:nvSpPr>
              <p:spPr bwMode="auto">
                <a:xfrm flipV="1">
                  <a:off x="2764"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4" name="Line 962"/>
                <p:cNvSpPr>
                  <a:spLocks noChangeShapeType="1"/>
                </p:cNvSpPr>
                <p:nvPr/>
              </p:nvSpPr>
              <p:spPr bwMode="auto">
                <a:xfrm flipV="1">
                  <a:off x="2764"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5" name="Line 963"/>
                <p:cNvSpPr>
                  <a:spLocks noChangeShapeType="1"/>
                </p:cNvSpPr>
                <p:nvPr/>
              </p:nvSpPr>
              <p:spPr bwMode="auto">
                <a:xfrm flipV="1">
                  <a:off x="2764"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6" name="Line 964"/>
                <p:cNvSpPr>
                  <a:spLocks noChangeShapeType="1"/>
                </p:cNvSpPr>
                <p:nvPr/>
              </p:nvSpPr>
              <p:spPr bwMode="auto">
                <a:xfrm flipV="1">
                  <a:off x="2764"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7" name="Line 965"/>
                <p:cNvSpPr>
                  <a:spLocks noChangeShapeType="1"/>
                </p:cNvSpPr>
                <p:nvPr/>
              </p:nvSpPr>
              <p:spPr bwMode="auto">
                <a:xfrm flipV="1">
                  <a:off x="2764"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8" name="Line 966"/>
                <p:cNvSpPr>
                  <a:spLocks noChangeShapeType="1"/>
                </p:cNvSpPr>
                <p:nvPr/>
              </p:nvSpPr>
              <p:spPr bwMode="auto">
                <a:xfrm flipV="1">
                  <a:off x="2764"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19" name="Line 967"/>
                <p:cNvSpPr>
                  <a:spLocks noChangeShapeType="1"/>
                </p:cNvSpPr>
                <p:nvPr/>
              </p:nvSpPr>
              <p:spPr bwMode="auto">
                <a:xfrm flipV="1">
                  <a:off x="2764"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0" name="Line 968"/>
                <p:cNvSpPr>
                  <a:spLocks noChangeShapeType="1"/>
                </p:cNvSpPr>
                <p:nvPr/>
              </p:nvSpPr>
              <p:spPr bwMode="auto">
                <a:xfrm flipV="1">
                  <a:off x="2764"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1" name="Line 969"/>
                <p:cNvSpPr>
                  <a:spLocks noChangeShapeType="1"/>
                </p:cNvSpPr>
                <p:nvPr/>
              </p:nvSpPr>
              <p:spPr bwMode="auto">
                <a:xfrm flipV="1">
                  <a:off x="2764"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2" name="Line 970"/>
                <p:cNvSpPr>
                  <a:spLocks noChangeShapeType="1"/>
                </p:cNvSpPr>
                <p:nvPr/>
              </p:nvSpPr>
              <p:spPr bwMode="auto">
                <a:xfrm flipV="1">
                  <a:off x="2764"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3" name="Line 971"/>
                <p:cNvSpPr>
                  <a:spLocks noChangeShapeType="1"/>
                </p:cNvSpPr>
                <p:nvPr/>
              </p:nvSpPr>
              <p:spPr bwMode="auto">
                <a:xfrm flipV="1">
                  <a:off x="2764"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4" name="Line 972"/>
                <p:cNvSpPr>
                  <a:spLocks noChangeShapeType="1"/>
                </p:cNvSpPr>
                <p:nvPr/>
              </p:nvSpPr>
              <p:spPr bwMode="auto">
                <a:xfrm flipV="1">
                  <a:off x="2764"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5" name="Line 973"/>
                <p:cNvSpPr>
                  <a:spLocks noChangeShapeType="1"/>
                </p:cNvSpPr>
                <p:nvPr/>
              </p:nvSpPr>
              <p:spPr bwMode="auto">
                <a:xfrm flipV="1">
                  <a:off x="2764"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6" name="Line 974"/>
                <p:cNvSpPr>
                  <a:spLocks noChangeShapeType="1"/>
                </p:cNvSpPr>
                <p:nvPr/>
              </p:nvSpPr>
              <p:spPr bwMode="auto">
                <a:xfrm flipV="1">
                  <a:off x="2764"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7" name="Line 975"/>
                <p:cNvSpPr>
                  <a:spLocks noChangeShapeType="1"/>
                </p:cNvSpPr>
                <p:nvPr/>
              </p:nvSpPr>
              <p:spPr bwMode="auto">
                <a:xfrm flipV="1">
                  <a:off x="2764"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8" name="Line 976"/>
                <p:cNvSpPr>
                  <a:spLocks noChangeShapeType="1"/>
                </p:cNvSpPr>
                <p:nvPr/>
              </p:nvSpPr>
              <p:spPr bwMode="auto">
                <a:xfrm flipV="1">
                  <a:off x="2764"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29" name="Line 977"/>
                <p:cNvSpPr>
                  <a:spLocks noChangeShapeType="1"/>
                </p:cNvSpPr>
                <p:nvPr/>
              </p:nvSpPr>
              <p:spPr bwMode="auto">
                <a:xfrm flipV="1">
                  <a:off x="2764"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0" name="Line 978"/>
                <p:cNvSpPr>
                  <a:spLocks noChangeShapeType="1"/>
                </p:cNvSpPr>
                <p:nvPr/>
              </p:nvSpPr>
              <p:spPr bwMode="auto">
                <a:xfrm flipV="1">
                  <a:off x="2764"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1" name="Line 979"/>
                <p:cNvSpPr>
                  <a:spLocks noChangeShapeType="1"/>
                </p:cNvSpPr>
                <p:nvPr/>
              </p:nvSpPr>
              <p:spPr bwMode="auto">
                <a:xfrm flipV="1">
                  <a:off x="2764"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2" name="Line 980"/>
                <p:cNvSpPr>
                  <a:spLocks noChangeShapeType="1"/>
                </p:cNvSpPr>
                <p:nvPr/>
              </p:nvSpPr>
              <p:spPr bwMode="auto">
                <a:xfrm flipV="1">
                  <a:off x="2764"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3" name="Line 981"/>
                <p:cNvSpPr>
                  <a:spLocks noChangeShapeType="1"/>
                </p:cNvSpPr>
                <p:nvPr/>
              </p:nvSpPr>
              <p:spPr bwMode="auto">
                <a:xfrm flipV="1">
                  <a:off x="2764"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4" name="Line 982"/>
                <p:cNvSpPr>
                  <a:spLocks noChangeShapeType="1"/>
                </p:cNvSpPr>
                <p:nvPr/>
              </p:nvSpPr>
              <p:spPr bwMode="auto">
                <a:xfrm flipV="1">
                  <a:off x="2764"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5" name="Line 983"/>
                <p:cNvSpPr>
                  <a:spLocks noChangeShapeType="1"/>
                </p:cNvSpPr>
                <p:nvPr/>
              </p:nvSpPr>
              <p:spPr bwMode="auto">
                <a:xfrm flipV="1">
                  <a:off x="2764"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6" name="Line 984"/>
                <p:cNvSpPr>
                  <a:spLocks noChangeShapeType="1"/>
                </p:cNvSpPr>
                <p:nvPr/>
              </p:nvSpPr>
              <p:spPr bwMode="auto">
                <a:xfrm flipV="1">
                  <a:off x="2764"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7" name="Line 985"/>
                <p:cNvSpPr>
                  <a:spLocks noChangeShapeType="1"/>
                </p:cNvSpPr>
                <p:nvPr/>
              </p:nvSpPr>
              <p:spPr bwMode="auto">
                <a:xfrm flipV="1">
                  <a:off x="2764"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8" name="Line 986"/>
                <p:cNvSpPr>
                  <a:spLocks noChangeShapeType="1"/>
                </p:cNvSpPr>
                <p:nvPr/>
              </p:nvSpPr>
              <p:spPr bwMode="auto">
                <a:xfrm flipV="1">
                  <a:off x="2764"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39" name="Line 987"/>
                <p:cNvSpPr>
                  <a:spLocks noChangeShapeType="1"/>
                </p:cNvSpPr>
                <p:nvPr/>
              </p:nvSpPr>
              <p:spPr bwMode="auto">
                <a:xfrm flipV="1">
                  <a:off x="2764"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0" name="Line 988"/>
                <p:cNvSpPr>
                  <a:spLocks noChangeShapeType="1"/>
                </p:cNvSpPr>
                <p:nvPr/>
              </p:nvSpPr>
              <p:spPr bwMode="auto">
                <a:xfrm flipV="1">
                  <a:off x="2764"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1" name="Line 989"/>
                <p:cNvSpPr>
                  <a:spLocks noChangeShapeType="1"/>
                </p:cNvSpPr>
                <p:nvPr/>
              </p:nvSpPr>
              <p:spPr bwMode="auto">
                <a:xfrm flipV="1">
                  <a:off x="2764"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2" name="Line 990"/>
                <p:cNvSpPr>
                  <a:spLocks noChangeShapeType="1"/>
                </p:cNvSpPr>
                <p:nvPr/>
              </p:nvSpPr>
              <p:spPr bwMode="auto">
                <a:xfrm flipV="1">
                  <a:off x="2764"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3" name="Line 991"/>
                <p:cNvSpPr>
                  <a:spLocks noChangeShapeType="1"/>
                </p:cNvSpPr>
                <p:nvPr/>
              </p:nvSpPr>
              <p:spPr bwMode="auto">
                <a:xfrm flipV="1">
                  <a:off x="2764"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4" name="Line 992"/>
                <p:cNvSpPr>
                  <a:spLocks noChangeShapeType="1"/>
                </p:cNvSpPr>
                <p:nvPr/>
              </p:nvSpPr>
              <p:spPr bwMode="auto">
                <a:xfrm flipV="1">
                  <a:off x="2764"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5" name="Line 993"/>
                <p:cNvSpPr>
                  <a:spLocks noChangeShapeType="1"/>
                </p:cNvSpPr>
                <p:nvPr/>
              </p:nvSpPr>
              <p:spPr bwMode="auto">
                <a:xfrm flipV="1">
                  <a:off x="2764"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6" name="Line 994"/>
                <p:cNvSpPr>
                  <a:spLocks noChangeShapeType="1"/>
                </p:cNvSpPr>
                <p:nvPr/>
              </p:nvSpPr>
              <p:spPr bwMode="auto">
                <a:xfrm flipV="1">
                  <a:off x="2764"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7" name="Line 995"/>
                <p:cNvSpPr>
                  <a:spLocks noChangeShapeType="1"/>
                </p:cNvSpPr>
                <p:nvPr/>
              </p:nvSpPr>
              <p:spPr bwMode="auto">
                <a:xfrm flipV="1">
                  <a:off x="2764"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8" name="Line 996"/>
                <p:cNvSpPr>
                  <a:spLocks noChangeShapeType="1"/>
                </p:cNvSpPr>
                <p:nvPr/>
              </p:nvSpPr>
              <p:spPr bwMode="auto">
                <a:xfrm flipV="1">
                  <a:off x="2764"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49" name="Line 997"/>
                <p:cNvSpPr>
                  <a:spLocks noChangeShapeType="1"/>
                </p:cNvSpPr>
                <p:nvPr/>
              </p:nvSpPr>
              <p:spPr bwMode="auto">
                <a:xfrm flipV="1">
                  <a:off x="2764"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0" name="Line 998"/>
                <p:cNvSpPr>
                  <a:spLocks noChangeShapeType="1"/>
                </p:cNvSpPr>
                <p:nvPr/>
              </p:nvSpPr>
              <p:spPr bwMode="auto">
                <a:xfrm flipV="1">
                  <a:off x="2764"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1" name="Line 999"/>
                <p:cNvSpPr>
                  <a:spLocks noChangeShapeType="1"/>
                </p:cNvSpPr>
                <p:nvPr/>
              </p:nvSpPr>
              <p:spPr bwMode="auto">
                <a:xfrm flipV="1">
                  <a:off x="2764"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2" name="Line 1000"/>
                <p:cNvSpPr>
                  <a:spLocks noChangeShapeType="1"/>
                </p:cNvSpPr>
                <p:nvPr/>
              </p:nvSpPr>
              <p:spPr bwMode="auto">
                <a:xfrm flipV="1">
                  <a:off x="2764"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3" name="Line 1001"/>
                <p:cNvSpPr>
                  <a:spLocks noChangeShapeType="1"/>
                </p:cNvSpPr>
                <p:nvPr/>
              </p:nvSpPr>
              <p:spPr bwMode="auto">
                <a:xfrm flipV="1">
                  <a:off x="2764"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4" name="Line 1002"/>
                <p:cNvSpPr>
                  <a:spLocks noChangeShapeType="1"/>
                </p:cNvSpPr>
                <p:nvPr/>
              </p:nvSpPr>
              <p:spPr bwMode="auto">
                <a:xfrm flipV="1">
                  <a:off x="2764"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5" name="Line 1003"/>
                <p:cNvSpPr>
                  <a:spLocks noChangeShapeType="1"/>
                </p:cNvSpPr>
                <p:nvPr/>
              </p:nvSpPr>
              <p:spPr bwMode="auto">
                <a:xfrm flipV="1">
                  <a:off x="2764"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6" name="Line 1004"/>
                <p:cNvSpPr>
                  <a:spLocks noChangeShapeType="1"/>
                </p:cNvSpPr>
                <p:nvPr/>
              </p:nvSpPr>
              <p:spPr bwMode="auto">
                <a:xfrm flipV="1">
                  <a:off x="2764"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7" name="Line 1005"/>
                <p:cNvSpPr>
                  <a:spLocks noChangeShapeType="1"/>
                </p:cNvSpPr>
                <p:nvPr/>
              </p:nvSpPr>
              <p:spPr bwMode="auto">
                <a:xfrm flipV="1">
                  <a:off x="2764"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8" name="Line 1006"/>
                <p:cNvSpPr>
                  <a:spLocks noChangeShapeType="1"/>
                </p:cNvSpPr>
                <p:nvPr/>
              </p:nvSpPr>
              <p:spPr bwMode="auto">
                <a:xfrm flipV="1">
                  <a:off x="2764"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59" name="Line 1007"/>
                <p:cNvSpPr>
                  <a:spLocks noChangeShapeType="1"/>
                </p:cNvSpPr>
                <p:nvPr/>
              </p:nvSpPr>
              <p:spPr bwMode="auto">
                <a:xfrm flipV="1">
                  <a:off x="2764"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0" name="Line 1008"/>
                <p:cNvSpPr>
                  <a:spLocks noChangeShapeType="1"/>
                </p:cNvSpPr>
                <p:nvPr/>
              </p:nvSpPr>
              <p:spPr bwMode="auto">
                <a:xfrm flipV="1">
                  <a:off x="2764"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1" name="Line 1009"/>
                <p:cNvSpPr>
                  <a:spLocks noChangeShapeType="1"/>
                </p:cNvSpPr>
                <p:nvPr/>
              </p:nvSpPr>
              <p:spPr bwMode="auto">
                <a:xfrm flipV="1">
                  <a:off x="2764"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2" name="Line 1010"/>
                <p:cNvSpPr>
                  <a:spLocks noChangeShapeType="1"/>
                </p:cNvSpPr>
                <p:nvPr/>
              </p:nvSpPr>
              <p:spPr bwMode="auto">
                <a:xfrm flipV="1">
                  <a:off x="2764"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3" name="Line 1011"/>
                <p:cNvSpPr>
                  <a:spLocks noChangeShapeType="1"/>
                </p:cNvSpPr>
                <p:nvPr/>
              </p:nvSpPr>
              <p:spPr bwMode="auto">
                <a:xfrm flipV="1">
                  <a:off x="2764"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4" name="Line 1012"/>
                <p:cNvSpPr>
                  <a:spLocks noChangeShapeType="1"/>
                </p:cNvSpPr>
                <p:nvPr/>
              </p:nvSpPr>
              <p:spPr bwMode="auto">
                <a:xfrm flipV="1">
                  <a:off x="2764"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5" name="Line 1013"/>
                <p:cNvSpPr>
                  <a:spLocks noChangeShapeType="1"/>
                </p:cNvSpPr>
                <p:nvPr/>
              </p:nvSpPr>
              <p:spPr bwMode="auto">
                <a:xfrm flipV="1">
                  <a:off x="2764"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21" name="Group 6245"/>
              <p:cNvGrpSpPr>
                <a:grpSpLocks/>
              </p:cNvGrpSpPr>
              <p:nvPr/>
            </p:nvGrpSpPr>
            <p:grpSpPr bwMode="auto">
              <a:xfrm>
                <a:off x="2764" y="515"/>
                <a:ext cx="564" cy="3392"/>
                <a:chOff x="2764" y="515"/>
                <a:chExt cx="564" cy="3392"/>
              </a:xfrm>
            </p:grpSpPr>
            <p:sp>
              <p:nvSpPr>
                <p:cNvPr id="843767" name="Line 1015"/>
                <p:cNvSpPr>
                  <a:spLocks noChangeShapeType="1"/>
                </p:cNvSpPr>
                <p:nvPr/>
              </p:nvSpPr>
              <p:spPr bwMode="auto">
                <a:xfrm flipV="1">
                  <a:off x="2764"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8" name="Line 1016"/>
                <p:cNvSpPr>
                  <a:spLocks noChangeShapeType="1"/>
                </p:cNvSpPr>
                <p:nvPr/>
              </p:nvSpPr>
              <p:spPr bwMode="auto">
                <a:xfrm flipV="1">
                  <a:off x="2764"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69" name="Line 1017"/>
                <p:cNvSpPr>
                  <a:spLocks noChangeShapeType="1"/>
                </p:cNvSpPr>
                <p:nvPr/>
              </p:nvSpPr>
              <p:spPr bwMode="auto">
                <a:xfrm flipV="1">
                  <a:off x="2764"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70" name="Line 1018"/>
                <p:cNvSpPr>
                  <a:spLocks noChangeShapeType="1"/>
                </p:cNvSpPr>
                <p:nvPr/>
              </p:nvSpPr>
              <p:spPr bwMode="auto">
                <a:xfrm flipV="1">
                  <a:off x="2764"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71" name="Line 1019"/>
                <p:cNvSpPr>
                  <a:spLocks noChangeShapeType="1"/>
                </p:cNvSpPr>
                <p:nvPr/>
              </p:nvSpPr>
              <p:spPr bwMode="auto">
                <a:xfrm flipV="1">
                  <a:off x="2764"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72" name="Line 1020"/>
                <p:cNvSpPr>
                  <a:spLocks noChangeShapeType="1"/>
                </p:cNvSpPr>
                <p:nvPr/>
              </p:nvSpPr>
              <p:spPr bwMode="auto">
                <a:xfrm flipV="1">
                  <a:off x="2764"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73" name="Line 1021"/>
                <p:cNvSpPr>
                  <a:spLocks noChangeShapeType="1"/>
                </p:cNvSpPr>
                <p:nvPr/>
              </p:nvSpPr>
              <p:spPr bwMode="auto">
                <a:xfrm flipV="1">
                  <a:off x="2764"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74" name="Line 1022"/>
                <p:cNvSpPr>
                  <a:spLocks noChangeShapeType="1"/>
                </p:cNvSpPr>
                <p:nvPr/>
              </p:nvSpPr>
              <p:spPr bwMode="auto">
                <a:xfrm flipV="1">
                  <a:off x="2764"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3775" name="Line 1023"/>
                <p:cNvSpPr>
                  <a:spLocks noChangeShapeType="1"/>
                </p:cNvSpPr>
                <p:nvPr/>
              </p:nvSpPr>
              <p:spPr bwMode="auto">
                <a:xfrm flipV="1">
                  <a:off x="2764"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0" name="Line 1024"/>
                <p:cNvSpPr>
                  <a:spLocks noChangeShapeType="1"/>
                </p:cNvSpPr>
                <p:nvPr/>
              </p:nvSpPr>
              <p:spPr bwMode="auto">
                <a:xfrm flipV="1">
                  <a:off x="2764"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1" name="Line 1025"/>
                <p:cNvSpPr>
                  <a:spLocks noChangeShapeType="1"/>
                </p:cNvSpPr>
                <p:nvPr/>
              </p:nvSpPr>
              <p:spPr bwMode="auto">
                <a:xfrm flipV="1">
                  <a:off x="2764"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2" name="Line 1026"/>
                <p:cNvSpPr>
                  <a:spLocks noChangeShapeType="1"/>
                </p:cNvSpPr>
                <p:nvPr/>
              </p:nvSpPr>
              <p:spPr bwMode="auto">
                <a:xfrm flipV="1">
                  <a:off x="2764"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3" name="Line 1027"/>
                <p:cNvSpPr>
                  <a:spLocks noChangeShapeType="1"/>
                </p:cNvSpPr>
                <p:nvPr/>
              </p:nvSpPr>
              <p:spPr bwMode="auto">
                <a:xfrm flipV="1">
                  <a:off x="2764"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4" name="Line 1028"/>
                <p:cNvSpPr>
                  <a:spLocks noChangeShapeType="1"/>
                </p:cNvSpPr>
                <p:nvPr/>
              </p:nvSpPr>
              <p:spPr bwMode="auto">
                <a:xfrm flipV="1">
                  <a:off x="2764"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5" name="Line 1029"/>
                <p:cNvSpPr>
                  <a:spLocks noChangeShapeType="1"/>
                </p:cNvSpPr>
                <p:nvPr/>
              </p:nvSpPr>
              <p:spPr bwMode="auto">
                <a:xfrm flipV="1">
                  <a:off x="2764"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6" name="Line 1030"/>
                <p:cNvSpPr>
                  <a:spLocks noChangeShapeType="1"/>
                </p:cNvSpPr>
                <p:nvPr/>
              </p:nvSpPr>
              <p:spPr bwMode="auto">
                <a:xfrm flipV="1">
                  <a:off x="2764"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7" name="Line 1031"/>
                <p:cNvSpPr>
                  <a:spLocks noChangeShapeType="1"/>
                </p:cNvSpPr>
                <p:nvPr/>
              </p:nvSpPr>
              <p:spPr bwMode="auto">
                <a:xfrm flipV="1">
                  <a:off x="2764"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8" name="Line 1032"/>
                <p:cNvSpPr>
                  <a:spLocks noChangeShapeType="1"/>
                </p:cNvSpPr>
                <p:nvPr/>
              </p:nvSpPr>
              <p:spPr bwMode="auto">
                <a:xfrm flipV="1">
                  <a:off x="2764"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09" name="Line 1033"/>
                <p:cNvSpPr>
                  <a:spLocks noChangeShapeType="1"/>
                </p:cNvSpPr>
                <p:nvPr/>
              </p:nvSpPr>
              <p:spPr bwMode="auto">
                <a:xfrm flipV="1">
                  <a:off x="2764"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0" name="Line 1034"/>
                <p:cNvSpPr>
                  <a:spLocks noChangeShapeType="1"/>
                </p:cNvSpPr>
                <p:nvPr/>
              </p:nvSpPr>
              <p:spPr bwMode="auto">
                <a:xfrm flipV="1">
                  <a:off x="2764"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1" name="Line 1035"/>
                <p:cNvSpPr>
                  <a:spLocks noChangeShapeType="1"/>
                </p:cNvSpPr>
                <p:nvPr/>
              </p:nvSpPr>
              <p:spPr bwMode="auto">
                <a:xfrm flipV="1">
                  <a:off x="2764"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2" name="Line 1036"/>
                <p:cNvSpPr>
                  <a:spLocks noChangeShapeType="1"/>
                </p:cNvSpPr>
                <p:nvPr/>
              </p:nvSpPr>
              <p:spPr bwMode="auto">
                <a:xfrm flipV="1">
                  <a:off x="2764"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3" name="Line 1037"/>
                <p:cNvSpPr>
                  <a:spLocks noChangeShapeType="1"/>
                </p:cNvSpPr>
                <p:nvPr/>
              </p:nvSpPr>
              <p:spPr bwMode="auto">
                <a:xfrm flipV="1">
                  <a:off x="2764"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4" name="Line 1038"/>
                <p:cNvSpPr>
                  <a:spLocks noChangeShapeType="1"/>
                </p:cNvSpPr>
                <p:nvPr/>
              </p:nvSpPr>
              <p:spPr bwMode="auto">
                <a:xfrm flipV="1">
                  <a:off x="2764"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5" name="Line 1039"/>
                <p:cNvSpPr>
                  <a:spLocks noChangeShapeType="1"/>
                </p:cNvSpPr>
                <p:nvPr/>
              </p:nvSpPr>
              <p:spPr bwMode="auto">
                <a:xfrm flipV="1">
                  <a:off x="2764"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6" name="Line 1040"/>
                <p:cNvSpPr>
                  <a:spLocks noChangeShapeType="1"/>
                </p:cNvSpPr>
                <p:nvPr/>
              </p:nvSpPr>
              <p:spPr bwMode="auto">
                <a:xfrm flipV="1">
                  <a:off x="2764"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7" name="Line 1041"/>
                <p:cNvSpPr>
                  <a:spLocks noChangeShapeType="1"/>
                </p:cNvSpPr>
                <p:nvPr/>
              </p:nvSpPr>
              <p:spPr bwMode="auto">
                <a:xfrm flipV="1">
                  <a:off x="2764"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8" name="Line 1042"/>
                <p:cNvSpPr>
                  <a:spLocks noChangeShapeType="1"/>
                </p:cNvSpPr>
                <p:nvPr/>
              </p:nvSpPr>
              <p:spPr bwMode="auto">
                <a:xfrm flipV="1">
                  <a:off x="2764"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19" name="Line 1043"/>
                <p:cNvSpPr>
                  <a:spLocks noChangeShapeType="1"/>
                </p:cNvSpPr>
                <p:nvPr/>
              </p:nvSpPr>
              <p:spPr bwMode="auto">
                <a:xfrm flipV="1">
                  <a:off x="2764"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0" name="Line 1044"/>
                <p:cNvSpPr>
                  <a:spLocks noChangeShapeType="1"/>
                </p:cNvSpPr>
                <p:nvPr/>
              </p:nvSpPr>
              <p:spPr bwMode="auto">
                <a:xfrm flipV="1">
                  <a:off x="2764"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1" name="Line 1045"/>
                <p:cNvSpPr>
                  <a:spLocks noChangeShapeType="1"/>
                </p:cNvSpPr>
                <p:nvPr/>
              </p:nvSpPr>
              <p:spPr bwMode="auto">
                <a:xfrm flipV="1">
                  <a:off x="2764"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2" name="Line 1046"/>
                <p:cNvSpPr>
                  <a:spLocks noChangeShapeType="1"/>
                </p:cNvSpPr>
                <p:nvPr/>
              </p:nvSpPr>
              <p:spPr bwMode="auto">
                <a:xfrm flipV="1">
                  <a:off x="2764"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3" name="Line 1047"/>
                <p:cNvSpPr>
                  <a:spLocks noChangeShapeType="1"/>
                </p:cNvSpPr>
                <p:nvPr/>
              </p:nvSpPr>
              <p:spPr bwMode="auto">
                <a:xfrm flipV="1">
                  <a:off x="2764"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4" name="Line 1048"/>
                <p:cNvSpPr>
                  <a:spLocks noChangeShapeType="1"/>
                </p:cNvSpPr>
                <p:nvPr/>
              </p:nvSpPr>
              <p:spPr bwMode="auto">
                <a:xfrm flipV="1">
                  <a:off x="2764"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5" name="Line 1049"/>
                <p:cNvSpPr>
                  <a:spLocks noChangeShapeType="1"/>
                </p:cNvSpPr>
                <p:nvPr/>
              </p:nvSpPr>
              <p:spPr bwMode="auto">
                <a:xfrm flipV="1">
                  <a:off x="2764"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6" name="Line 1050"/>
                <p:cNvSpPr>
                  <a:spLocks noChangeShapeType="1"/>
                </p:cNvSpPr>
                <p:nvPr/>
              </p:nvSpPr>
              <p:spPr bwMode="auto">
                <a:xfrm flipV="1">
                  <a:off x="2764"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7" name="Line 1051"/>
                <p:cNvSpPr>
                  <a:spLocks noChangeShapeType="1"/>
                </p:cNvSpPr>
                <p:nvPr/>
              </p:nvSpPr>
              <p:spPr bwMode="auto">
                <a:xfrm flipV="1">
                  <a:off x="2764"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8" name="Line 1052"/>
                <p:cNvSpPr>
                  <a:spLocks noChangeShapeType="1"/>
                </p:cNvSpPr>
                <p:nvPr/>
              </p:nvSpPr>
              <p:spPr bwMode="auto">
                <a:xfrm flipV="1">
                  <a:off x="2764"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29" name="Line 1053"/>
                <p:cNvSpPr>
                  <a:spLocks noChangeShapeType="1"/>
                </p:cNvSpPr>
                <p:nvPr/>
              </p:nvSpPr>
              <p:spPr bwMode="auto">
                <a:xfrm flipV="1">
                  <a:off x="2764"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0" name="Line 1054"/>
                <p:cNvSpPr>
                  <a:spLocks noChangeShapeType="1"/>
                </p:cNvSpPr>
                <p:nvPr/>
              </p:nvSpPr>
              <p:spPr bwMode="auto">
                <a:xfrm flipV="1">
                  <a:off x="2764"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1" name="Line 1055"/>
                <p:cNvSpPr>
                  <a:spLocks noChangeShapeType="1"/>
                </p:cNvSpPr>
                <p:nvPr/>
              </p:nvSpPr>
              <p:spPr bwMode="auto">
                <a:xfrm flipV="1">
                  <a:off x="2764"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2" name="Line 1056"/>
                <p:cNvSpPr>
                  <a:spLocks noChangeShapeType="1"/>
                </p:cNvSpPr>
                <p:nvPr/>
              </p:nvSpPr>
              <p:spPr bwMode="auto">
                <a:xfrm flipV="1">
                  <a:off x="2764"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3" name="Line 1057"/>
                <p:cNvSpPr>
                  <a:spLocks noChangeShapeType="1"/>
                </p:cNvSpPr>
                <p:nvPr/>
              </p:nvSpPr>
              <p:spPr bwMode="auto">
                <a:xfrm flipV="1">
                  <a:off x="2764"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4" name="Line 1058"/>
                <p:cNvSpPr>
                  <a:spLocks noChangeShapeType="1"/>
                </p:cNvSpPr>
                <p:nvPr/>
              </p:nvSpPr>
              <p:spPr bwMode="auto">
                <a:xfrm flipV="1">
                  <a:off x="2764"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5" name="Line 1059"/>
                <p:cNvSpPr>
                  <a:spLocks noChangeShapeType="1"/>
                </p:cNvSpPr>
                <p:nvPr/>
              </p:nvSpPr>
              <p:spPr bwMode="auto">
                <a:xfrm flipV="1">
                  <a:off x="2764"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6" name="Line 1060"/>
                <p:cNvSpPr>
                  <a:spLocks noChangeShapeType="1"/>
                </p:cNvSpPr>
                <p:nvPr/>
              </p:nvSpPr>
              <p:spPr bwMode="auto">
                <a:xfrm flipV="1">
                  <a:off x="2764"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7" name="Line 1061"/>
                <p:cNvSpPr>
                  <a:spLocks noChangeShapeType="1"/>
                </p:cNvSpPr>
                <p:nvPr/>
              </p:nvSpPr>
              <p:spPr bwMode="auto">
                <a:xfrm flipV="1">
                  <a:off x="2764"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8" name="Line 1062"/>
                <p:cNvSpPr>
                  <a:spLocks noChangeShapeType="1"/>
                </p:cNvSpPr>
                <p:nvPr/>
              </p:nvSpPr>
              <p:spPr bwMode="auto">
                <a:xfrm flipV="1">
                  <a:off x="2764"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39" name="Line 1063"/>
                <p:cNvSpPr>
                  <a:spLocks noChangeShapeType="1"/>
                </p:cNvSpPr>
                <p:nvPr/>
              </p:nvSpPr>
              <p:spPr bwMode="auto">
                <a:xfrm flipV="1">
                  <a:off x="2764"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0" name="Line 1064"/>
                <p:cNvSpPr>
                  <a:spLocks noChangeShapeType="1"/>
                </p:cNvSpPr>
                <p:nvPr/>
              </p:nvSpPr>
              <p:spPr bwMode="auto">
                <a:xfrm flipV="1">
                  <a:off x="2764"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1" name="Line 1065"/>
                <p:cNvSpPr>
                  <a:spLocks noChangeShapeType="1"/>
                </p:cNvSpPr>
                <p:nvPr/>
              </p:nvSpPr>
              <p:spPr bwMode="auto">
                <a:xfrm flipV="1">
                  <a:off x="2764"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2" name="Line 1066"/>
                <p:cNvSpPr>
                  <a:spLocks noChangeShapeType="1"/>
                </p:cNvSpPr>
                <p:nvPr/>
              </p:nvSpPr>
              <p:spPr bwMode="auto">
                <a:xfrm flipV="1">
                  <a:off x="2764"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3" name="Line 1067"/>
                <p:cNvSpPr>
                  <a:spLocks noChangeShapeType="1"/>
                </p:cNvSpPr>
                <p:nvPr/>
              </p:nvSpPr>
              <p:spPr bwMode="auto">
                <a:xfrm flipV="1">
                  <a:off x="2764"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4" name="Line 1068"/>
                <p:cNvSpPr>
                  <a:spLocks noChangeShapeType="1"/>
                </p:cNvSpPr>
                <p:nvPr/>
              </p:nvSpPr>
              <p:spPr bwMode="auto">
                <a:xfrm flipV="1">
                  <a:off x="2764"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5" name="Line 1069"/>
                <p:cNvSpPr>
                  <a:spLocks noChangeShapeType="1"/>
                </p:cNvSpPr>
                <p:nvPr/>
              </p:nvSpPr>
              <p:spPr bwMode="auto">
                <a:xfrm flipV="1">
                  <a:off x="2764"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6" name="Line 1070"/>
                <p:cNvSpPr>
                  <a:spLocks noChangeShapeType="1"/>
                </p:cNvSpPr>
                <p:nvPr/>
              </p:nvSpPr>
              <p:spPr bwMode="auto">
                <a:xfrm flipV="1">
                  <a:off x="2764"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7" name="Line 1071"/>
                <p:cNvSpPr>
                  <a:spLocks noChangeShapeType="1"/>
                </p:cNvSpPr>
                <p:nvPr/>
              </p:nvSpPr>
              <p:spPr bwMode="auto">
                <a:xfrm flipV="1">
                  <a:off x="2764"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8" name="Line 1072"/>
                <p:cNvSpPr>
                  <a:spLocks noChangeShapeType="1"/>
                </p:cNvSpPr>
                <p:nvPr/>
              </p:nvSpPr>
              <p:spPr bwMode="auto">
                <a:xfrm flipV="1">
                  <a:off x="2764"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49" name="Line 1073"/>
                <p:cNvSpPr>
                  <a:spLocks noChangeShapeType="1"/>
                </p:cNvSpPr>
                <p:nvPr/>
              </p:nvSpPr>
              <p:spPr bwMode="auto">
                <a:xfrm flipV="1">
                  <a:off x="2764"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0" name="Line 1074"/>
                <p:cNvSpPr>
                  <a:spLocks noChangeShapeType="1"/>
                </p:cNvSpPr>
                <p:nvPr/>
              </p:nvSpPr>
              <p:spPr bwMode="auto">
                <a:xfrm flipV="1">
                  <a:off x="2764"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1" name="Line 1075"/>
                <p:cNvSpPr>
                  <a:spLocks noChangeShapeType="1"/>
                </p:cNvSpPr>
                <p:nvPr/>
              </p:nvSpPr>
              <p:spPr bwMode="auto">
                <a:xfrm flipV="1">
                  <a:off x="2764"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2" name="Line 1076"/>
                <p:cNvSpPr>
                  <a:spLocks noChangeShapeType="1"/>
                </p:cNvSpPr>
                <p:nvPr/>
              </p:nvSpPr>
              <p:spPr bwMode="auto">
                <a:xfrm flipV="1">
                  <a:off x="2764"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3" name="Line 1077"/>
                <p:cNvSpPr>
                  <a:spLocks noChangeShapeType="1"/>
                </p:cNvSpPr>
                <p:nvPr/>
              </p:nvSpPr>
              <p:spPr bwMode="auto">
                <a:xfrm flipV="1">
                  <a:off x="2764"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4" name="Line 1078"/>
                <p:cNvSpPr>
                  <a:spLocks noChangeShapeType="1"/>
                </p:cNvSpPr>
                <p:nvPr/>
              </p:nvSpPr>
              <p:spPr bwMode="auto">
                <a:xfrm flipV="1">
                  <a:off x="2764"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5" name="Line 1079"/>
                <p:cNvSpPr>
                  <a:spLocks noChangeShapeType="1"/>
                </p:cNvSpPr>
                <p:nvPr/>
              </p:nvSpPr>
              <p:spPr bwMode="auto">
                <a:xfrm flipV="1">
                  <a:off x="2764"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6" name="Line 1080"/>
                <p:cNvSpPr>
                  <a:spLocks noChangeShapeType="1"/>
                </p:cNvSpPr>
                <p:nvPr/>
              </p:nvSpPr>
              <p:spPr bwMode="auto">
                <a:xfrm flipV="1">
                  <a:off x="2764"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7" name="Line 1081"/>
                <p:cNvSpPr>
                  <a:spLocks noChangeShapeType="1"/>
                </p:cNvSpPr>
                <p:nvPr/>
              </p:nvSpPr>
              <p:spPr bwMode="auto">
                <a:xfrm flipV="1">
                  <a:off x="2764"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8" name="Line 1082"/>
                <p:cNvSpPr>
                  <a:spLocks noChangeShapeType="1"/>
                </p:cNvSpPr>
                <p:nvPr/>
              </p:nvSpPr>
              <p:spPr bwMode="auto">
                <a:xfrm flipV="1">
                  <a:off x="2764"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59" name="Line 1083"/>
                <p:cNvSpPr>
                  <a:spLocks noChangeShapeType="1"/>
                </p:cNvSpPr>
                <p:nvPr/>
              </p:nvSpPr>
              <p:spPr bwMode="auto">
                <a:xfrm flipV="1">
                  <a:off x="2764"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0" name="Line 1084"/>
                <p:cNvSpPr>
                  <a:spLocks noChangeShapeType="1"/>
                </p:cNvSpPr>
                <p:nvPr/>
              </p:nvSpPr>
              <p:spPr bwMode="auto">
                <a:xfrm flipV="1">
                  <a:off x="2764"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1" name="Line 1085"/>
                <p:cNvSpPr>
                  <a:spLocks noChangeShapeType="1"/>
                </p:cNvSpPr>
                <p:nvPr/>
              </p:nvSpPr>
              <p:spPr bwMode="auto">
                <a:xfrm flipV="1">
                  <a:off x="2764"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2" name="Line 1086"/>
                <p:cNvSpPr>
                  <a:spLocks noChangeShapeType="1"/>
                </p:cNvSpPr>
                <p:nvPr/>
              </p:nvSpPr>
              <p:spPr bwMode="auto">
                <a:xfrm flipV="1">
                  <a:off x="2764"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3" name="Line 1087"/>
                <p:cNvSpPr>
                  <a:spLocks noChangeShapeType="1"/>
                </p:cNvSpPr>
                <p:nvPr/>
              </p:nvSpPr>
              <p:spPr bwMode="auto">
                <a:xfrm flipV="1">
                  <a:off x="2764"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4" name="Line 1088"/>
                <p:cNvSpPr>
                  <a:spLocks noChangeShapeType="1"/>
                </p:cNvSpPr>
                <p:nvPr/>
              </p:nvSpPr>
              <p:spPr bwMode="auto">
                <a:xfrm flipV="1">
                  <a:off x="2764"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5" name="Line 1089"/>
                <p:cNvSpPr>
                  <a:spLocks noChangeShapeType="1"/>
                </p:cNvSpPr>
                <p:nvPr/>
              </p:nvSpPr>
              <p:spPr bwMode="auto">
                <a:xfrm flipV="1">
                  <a:off x="2764"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6" name="Line 1090"/>
                <p:cNvSpPr>
                  <a:spLocks noChangeShapeType="1"/>
                </p:cNvSpPr>
                <p:nvPr/>
              </p:nvSpPr>
              <p:spPr bwMode="auto">
                <a:xfrm flipV="1">
                  <a:off x="2764"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7" name="Line 1091"/>
                <p:cNvSpPr>
                  <a:spLocks noChangeShapeType="1"/>
                </p:cNvSpPr>
                <p:nvPr/>
              </p:nvSpPr>
              <p:spPr bwMode="auto">
                <a:xfrm flipV="1">
                  <a:off x="2764"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8" name="Line 1092"/>
                <p:cNvSpPr>
                  <a:spLocks noChangeShapeType="1"/>
                </p:cNvSpPr>
                <p:nvPr/>
              </p:nvSpPr>
              <p:spPr bwMode="auto">
                <a:xfrm flipV="1">
                  <a:off x="2764"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69" name="Line 1093"/>
                <p:cNvSpPr>
                  <a:spLocks noChangeShapeType="1"/>
                </p:cNvSpPr>
                <p:nvPr/>
              </p:nvSpPr>
              <p:spPr bwMode="auto">
                <a:xfrm flipV="1">
                  <a:off x="2764"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0" name="Line 1094"/>
                <p:cNvSpPr>
                  <a:spLocks noChangeShapeType="1"/>
                </p:cNvSpPr>
                <p:nvPr/>
              </p:nvSpPr>
              <p:spPr bwMode="auto">
                <a:xfrm flipV="1">
                  <a:off x="2764"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1" name="Line 1095"/>
                <p:cNvSpPr>
                  <a:spLocks noChangeShapeType="1"/>
                </p:cNvSpPr>
                <p:nvPr/>
              </p:nvSpPr>
              <p:spPr bwMode="auto">
                <a:xfrm flipV="1">
                  <a:off x="2764"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2" name="Line 1096"/>
                <p:cNvSpPr>
                  <a:spLocks noChangeShapeType="1"/>
                </p:cNvSpPr>
                <p:nvPr/>
              </p:nvSpPr>
              <p:spPr bwMode="auto">
                <a:xfrm flipV="1">
                  <a:off x="2764"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3" name="Line 1097"/>
                <p:cNvSpPr>
                  <a:spLocks noChangeShapeType="1"/>
                </p:cNvSpPr>
                <p:nvPr/>
              </p:nvSpPr>
              <p:spPr bwMode="auto">
                <a:xfrm flipV="1">
                  <a:off x="2764"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4" name="Line 1098"/>
                <p:cNvSpPr>
                  <a:spLocks noChangeShapeType="1"/>
                </p:cNvSpPr>
                <p:nvPr/>
              </p:nvSpPr>
              <p:spPr bwMode="auto">
                <a:xfrm flipV="1">
                  <a:off x="2764"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5" name="Line 1099"/>
                <p:cNvSpPr>
                  <a:spLocks noChangeShapeType="1"/>
                </p:cNvSpPr>
                <p:nvPr/>
              </p:nvSpPr>
              <p:spPr bwMode="auto">
                <a:xfrm flipV="1">
                  <a:off x="2764"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6" name="Line 1100"/>
                <p:cNvSpPr>
                  <a:spLocks noChangeShapeType="1"/>
                </p:cNvSpPr>
                <p:nvPr/>
              </p:nvSpPr>
              <p:spPr bwMode="auto">
                <a:xfrm flipV="1">
                  <a:off x="2764"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7" name="Line 1101"/>
                <p:cNvSpPr>
                  <a:spLocks noChangeShapeType="1"/>
                </p:cNvSpPr>
                <p:nvPr/>
              </p:nvSpPr>
              <p:spPr bwMode="auto">
                <a:xfrm flipV="1">
                  <a:off x="2764"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8" name="Line 1102"/>
                <p:cNvSpPr>
                  <a:spLocks noChangeShapeType="1"/>
                </p:cNvSpPr>
                <p:nvPr/>
              </p:nvSpPr>
              <p:spPr bwMode="auto">
                <a:xfrm flipV="1">
                  <a:off x="2764"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79" name="Line 1103"/>
                <p:cNvSpPr>
                  <a:spLocks noChangeShapeType="1"/>
                </p:cNvSpPr>
                <p:nvPr/>
              </p:nvSpPr>
              <p:spPr bwMode="auto">
                <a:xfrm flipV="1">
                  <a:off x="2764"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0" name="Line 1104"/>
                <p:cNvSpPr>
                  <a:spLocks noChangeShapeType="1"/>
                </p:cNvSpPr>
                <p:nvPr/>
              </p:nvSpPr>
              <p:spPr bwMode="auto">
                <a:xfrm flipV="1">
                  <a:off x="2764"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1" name="Line 1105"/>
                <p:cNvSpPr>
                  <a:spLocks noChangeShapeType="1"/>
                </p:cNvSpPr>
                <p:nvPr/>
              </p:nvSpPr>
              <p:spPr bwMode="auto">
                <a:xfrm flipV="1">
                  <a:off x="2764"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2" name="Line 1106"/>
                <p:cNvSpPr>
                  <a:spLocks noChangeShapeType="1"/>
                </p:cNvSpPr>
                <p:nvPr/>
              </p:nvSpPr>
              <p:spPr bwMode="auto">
                <a:xfrm flipV="1">
                  <a:off x="2764"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3" name="Line 1107"/>
                <p:cNvSpPr>
                  <a:spLocks noChangeShapeType="1"/>
                </p:cNvSpPr>
                <p:nvPr/>
              </p:nvSpPr>
              <p:spPr bwMode="auto">
                <a:xfrm flipV="1">
                  <a:off x="2764"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4" name="Line 1108"/>
                <p:cNvSpPr>
                  <a:spLocks noChangeShapeType="1"/>
                </p:cNvSpPr>
                <p:nvPr/>
              </p:nvSpPr>
              <p:spPr bwMode="auto">
                <a:xfrm flipV="1">
                  <a:off x="2764"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5" name="Line 1109"/>
                <p:cNvSpPr>
                  <a:spLocks noChangeShapeType="1"/>
                </p:cNvSpPr>
                <p:nvPr/>
              </p:nvSpPr>
              <p:spPr bwMode="auto">
                <a:xfrm flipV="1">
                  <a:off x="2764"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6" name="Line 1110"/>
                <p:cNvSpPr>
                  <a:spLocks noChangeShapeType="1"/>
                </p:cNvSpPr>
                <p:nvPr/>
              </p:nvSpPr>
              <p:spPr bwMode="auto">
                <a:xfrm flipV="1">
                  <a:off x="2764"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7" name="Line 1111"/>
                <p:cNvSpPr>
                  <a:spLocks noChangeShapeType="1"/>
                </p:cNvSpPr>
                <p:nvPr/>
              </p:nvSpPr>
              <p:spPr bwMode="auto">
                <a:xfrm flipV="1">
                  <a:off x="2764"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8" name="Line 1112"/>
                <p:cNvSpPr>
                  <a:spLocks noChangeShapeType="1"/>
                </p:cNvSpPr>
                <p:nvPr/>
              </p:nvSpPr>
              <p:spPr bwMode="auto">
                <a:xfrm flipV="1">
                  <a:off x="2764"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89" name="Line 1113"/>
                <p:cNvSpPr>
                  <a:spLocks noChangeShapeType="1"/>
                </p:cNvSpPr>
                <p:nvPr/>
              </p:nvSpPr>
              <p:spPr bwMode="auto">
                <a:xfrm flipV="1">
                  <a:off x="2764"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0" name="Line 1114"/>
                <p:cNvSpPr>
                  <a:spLocks noChangeShapeType="1"/>
                </p:cNvSpPr>
                <p:nvPr/>
              </p:nvSpPr>
              <p:spPr bwMode="auto">
                <a:xfrm flipV="1">
                  <a:off x="2764"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1" name="Line 1115"/>
                <p:cNvSpPr>
                  <a:spLocks noChangeShapeType="1"/>
                </p:cNvSpPr>
                <p:nvPr/>
              </p:nvSpPr>
              <p:spPr bwMode="auto">
                <a:xfrm flipV="1">
                  <a:off x="2764"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2" name="Line 1116"/>
                <p:cNvSpPr>
                  <a:spLocks noChangeShapeType="1"/>
                </p:cNvSpPr>
                <p:nvPr/>
              </p:nvSpPr>
              <p:spPr bwMode="auto">
                <a:xfrm flipV="1">
                  <a:off x="2764"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3" name="Line 1117"/>
                <p:cNvSpPr>
                  <a:spLocks noChangeShapeType="1"/>
                </p:cNvSpPr>
                <p:nvPr/>
              </p:nvSpPr>
              <p:spPr bwMode="auto">
                <a:xfrm flipV="1">
                  <a:off x="2764"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4" name="Line 1118"/>
                <p:cNvSpPr>
                  <a:spLocks noChangeShapeType="1"/>
                </p:cNvSpPr>
                <p:nvPr/>
              </p:nvSpPr>
              <p:spPr bwMode="auto">
                <a:xfrm flipV="1">
                  <a:off x="2764"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5" name="Line 1119"/>
                <p:cNvSpPr>
                  <a:spLocks noChangeShapeType="1"/>
                </p:cNvSpPr>
                <p:nvPr/>
              </p:nvSpPr>
              <p:spPr bwMode="auto">
                <a:xfrm flipV="1">
                  <a:off x="2764"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6" name="Line 1120"/>
                <p:cNvSpPr>
                  <a:spLocks noChangeShapeType="1"/>
                </p:cNvSpPr>
                <p:nvPr/>
              </p:nvSpPr>
              <p:spPr bwMode="auto">
                <a:xfrm flipV="1">
                  <a:off x="2764"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7" name="Line 1121"/>
                <p:cNvSpPr>
                  <a:spLocks noChangeShapeType="1"/>
                </p:cNvSpPr>
                <p:nvPr/>
              </p:nvSpPr>
              <p:spPr bwMode="auto">
                <a:xfrm flipV="1">
                  <a:off x="2764"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8" name="Line 1122"/>
                <p:cNvSpPr>
                  <a:spLocks noChangeShapeType="1"/>
                </p:cNvSpPr>
                <p:nvPr/>
              </p:nvSpPr>
              <p:spPr bwMode="auto">
                <a:xfrm flipV="1">
                  <a:off x="2764"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899" name="Line 1123"/>
                <p:cNvSpPr>
                  <a:spLocks noChangeShapeType="1"/>
                </p:cNvSpPr>
                <p:nvPr/>
              </p:nvSpPr>
              <p:spPr bwMode="auto">
                <a:xfrm flipV="1">
                  <a:off x="2764"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0" name="Line 1124"/>
                <p:cNvSpPr>
                  <a:spLocks noChangeShapeType="1"/>
                </p:cNvSpPr>
                <p:nvPr/>
              </p:nvSpPr>
              <p:spPr bwMode="auto">
                <a:xfrm flipV="1">
                  <a:off x="2764"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1" name="Line 1125"/>
                <p:cNvSpPr>
                  <a:spLocks noChangeShapeType="1"/>
                </p:cNvSpPr>
                <p:nvPr/>
              </p:nvSpPr>
              <p:spPr bwMode="auto">
                <a:xfrm flipV="1">
                  <a:off x="2764"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2" name="Line 1126"/>
                <p:cNvSpPr>
                  <a:spLocks noChangeShapeType="1"/>
                </p:cNvSpPr>
                <p:nvPr/>
              </p:nvSpPr>
              <p:spPr bwMode="auto">
                <a:xfrm flipV="1">
                  <a:off x="2764"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3" name="Line 1127"/>
                <p:cNvSpPr>
                  <a:spLocks noChangeShapeType="1"/>
                </p:cNvSpPr>
                <p:nvPr/>
              </p:nvSpPr>
              <p:spPr bwMode="auto">
                <a:xfrm flipV="1">
                  <a:off x="2764"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4" name="Line 1128"/>
                <p:cNvSpPr>
                  <a:spLocks noChangeShapeType="1"/>
                </p:cNvSpPr>
                <p:nvPr/>
              </p:nvSpPr>
              <p:spPr bwMode="auto">
                <a:xfrm flipV="1">
                  <a:off x="2764"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5" name="Line 1129"/>
                <p:cNvSpPr>
                  <a:spLocks noChangeShapeType="1"/>
                </p:cNvSpPr>
                <p:nvPr/>
              </p:nvSpPr>
              <p:spPr bwMode="auto">
                <a:xfrm flipV="1">
                  <a:off x="2764"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6" name="Line 1130"/>
                <p:cNvSpPr>
                  <a:spLocks noChangeShapeType="1"/>
                </p:cNvSpPr>
                <p:nvPr/>
              </p:nvSpPr>
              <p:spPr bwMode="auto">
                <a:xfrm flipV="1">
                  <a:off x="2764"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7" name="Line 1131"/>
                <p:cNvSpPr>
                  <a:spLocks noChangeShapeType="1"/>
                </p:cNvSpPr>
                <p:nvPr/>
              </p:nvSpPr>
              <p:spPr bwMode="auto">
                <a:xfrm flipV="1">
                  <a:off x="2764"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8" name="Line 1132"/>
                <p:cNvSpPr>
                  <a:spLocks noChangeShapeType="1"/>
                </p:cNvSpPr>
                <p:nvPr/>
              </p:nvSpPr>
              <p:spPr bwMode="auto">
                <a:xfrm flipV="1">
                  <a:off x="2764"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09" name="Line 1133"/>
                <p:cNvSpPr>
                  <a:spLocks noChangeShapeType="1"/>
                </p:cNvSpPr>
                <p:nvPr/>
              </p:nvSpPr>
              <p:spPr bwMode="auto">
                <a:xfrm flipV="1">
                  <a:off x="2764"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0" name="Line 1134"/>
                <p:cNvSpPr>
                  <a:spLocks noChangeShapeType="1"/>
                </p:cNvSpPr>
                <p:nvPr/>
              </p:nvSpPr>
              <p:spPr bwMode="auto">
                <a:xfrm flipV="1">
                  <a:off x="2764"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1" name="Line 1135"/>
                <p:cNvSpPr>
                  <a:spLocks noChangeShapeType="1"/>
                </p:cNvSpPr>
                <p:nvPr/>
              </p:nvSpPr>
              <p:spPr bwMode="auto">
                <a:xfrm flipV="1">
                  <a:off x="2764"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2" name="Line 1136"/>
                <p:cNvSpPr>
                  <a:spLocks noChangeShapeType="1"/>
                </p:cNvSpPr>
                <p:nvPr/>
              </p:nvSpPr>
              <p:spPr bwMode="auto">
                <a:xfrm flipV="1">
                  <a:off x="2764"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3" name="Line 1137"/>
                <p:cNvSpPr>
                  <a:spLocks noChangeShapeType="1"/>
                </p:cNvSpPr>
                <p:nvPr/>
              </p:nvSpPr>
              <p:spPr bwMode="auto">
                <a:xfrm flipV="1">
                  <a:off x="2764"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4" name="Line 1138"/>
                <p:cNvSpPr>
                  <a:spLocks noChangeShapeType="1"/>
                </p:cNvSpPr>
                <p:nvPr/>
              </p:nvSpPr>
              <p:spPr bwMode="auto">
                <a:xfrm flipV="1">
                  <a:off x="2764"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5" name="Line 1139"/>
                <p:cNvSpPr>
                  <a:spLocks noChangeShapeType="1"/>
                </p:cNvSpPr>
                <p:nvPr/>
              </p:nvSpPr>
              <p:spPr bwMode="auto">
                <a:xfrm flipV="1">
                  <a:off x="2764"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6" name="Line 1140"/>
                <p:cNvSpPr>
                  <a:spLocks noChangeShapeType="1"/>
                </p:cNvSpPr>
                <p:nvPr/>
              </p:nvSpPr>
              <p:spPr bwMode="auto">
                <a:xfrm flipV="1">
                  <a:off x="2764"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7" name="Line 1141"/>
                <p:cNvSpPr>
                  <a:spLocks noChangeShapeType="1"/>
                </p:cNvSpPr>
                <p:nvPr/>
              </p:nvSpPr>
              <p:spPr bwMode="auto">
                <a:xfrm flipV="1">
                  <a:off x="2764"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8" name="Line 1142"/>
                <p:cNvSpPr>
                  <a:spLocks noChangeShapeType="1"/>
                </p:cNvSpPr>
                <p:nvPr/>
              </p:nvSpPr>
              <p:spPr bwMode="auto">
                <a:xfrm flipV="1">
                  <a:off x="2764"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19" name="Line 1143"/>
                <p:cNvSpPr>
                  <a:spLocks noChangeShapeType="1"/>
                </p:cNvSpPr>
                <p:nvPr/>
              </p:nvSpPr>
              <p:spPr bwMode="auto">
                <a:xfrm flipV="1">
                  <a:off x="2764"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0" name="Line 1144"/>
                <p:cNvSpPr>
                  <a:spLocks noChangeShapeType="1"/>
                </p:cNvSpPr>
                <p:nvPr/>
              </p:nvSpPr>
              <p:spPr bwMode="auto">
                <a:xfrm flipV="1">
                  <a:off x="2764"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1" name="Line 1145"/>
                <p:cNvSpPr>
                  <a:spLocks noChangeShapeType="1"/>
                </p:cNvSpPr>
                <p:nvPr/>
              </p:nvSpPr>
              <p:spPr bwMode="auto">
                <a:xfrm flipV="1">
                  <a:off x="2764"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2" name="Line 1146"/>
                <p:cNvSpPr>
                  <a:spLocks noChangeShapeType="1"/>
                </p:cNvSpPr>
                <p:nvPr/>
              </p:nvSpPr>
              <p:spPr bwMode="auto">
                <a:xfrm flipV="1">
                  <a:off x="2764"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3" name="Line 1147"/>
                <p:cNvSpPr>
                  <a:spLocks noChangeShapeType="1"/>
                </p:cNvSpPr>
                <p:nvPr/>
              </p:nvSpPr>
              <p:spPr bwMode="auto">
                <a:xfrm flipV="1">
                  <a:off x="2764"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4" name="Line 1148"/>
                <p:cNvSpPr>
                  <a:spLocks noChangeShapeType="1"/>
                </p:cNvSpPr>
                <p:nvPr/>
              </p:nvSpPr>
              <p:spPr bwMode="auto">
                <a:xfrm flipV="1">
                  <a:off x="2764"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5" name="Line 1149"/>
                <p:cNvSpPr>
                  <a:spLocks noChangeShapeType="1"/>
                </p:cNvSpPr>
                <p:nvPr/>
              </p:nvSpPr>
              <p:spPr bwMode="auto">
                <a:xfrm flipV="1">
                  <a:off x="2764"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6" name="Line 1150"/>
                <p:cNvSpPr>
                  <a:spLocks noChangeShapeType="1"/>
                </p:cNvSpPr>
                <p:nvPr/>
              </p:nvSpPr>
              <p:spPr bwMode="auto">
                <a:xfrm flipV="1">
                  <a:off x="2764"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7" name="Line 1151"/>
                <p:cNvSpPr>
                  <a:spLocks noChangeShapeType="1"/>
                </p:cNvSpPr>
                <p:nvPr/>
              </p:nvSpPr>
              <p:spPr bwMode="auto">
                <a:xfrm flipV="1">
                  <a:off x="2764"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8" name="Line 1152"/>
                <p:cNvSpPr>
                  <a:spLocks noChangeShapeType="1"/>
                </p:cNvSpPr>
                <p:nvPr/>
              </p:nvSpPr>
              <p:spPr bwMode="auto">
                <a:xfrm flipV="1">
                  <a:off x="2764"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29" name="Line 1153"/>
                <p:cNvSpPr>
                  <a:spLocks noChangeShapeType="1"/>
                </p:cNvSpPr>
                <p:nvPr/>
              </p:nvSpPr>
              <p:spPr bwMode="auto">
                <a:xfrm flipV="1">
                  <a:off x="2764"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0" name="Line 1154"/>
                <p:cNvSpPr>
                  <a:spLocks noChangeShapeType="1"/>
                </p:cNvSpPr>
                <p:nvPr/>
              </p:nvSpPr>
              <p:spPr bwMode="auto">
                <a:xfrm flipV="1">
                  <a:off x="2764"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1" name="Line 1155"/>
                <p:cNvSpPr>
                  <a:spLocks noChangeShapeType="1"/>
                </p:cNvSpPr>
                <p:nvPr/>
              </p:nvSpPr>
              <p:spPr bwMode="auto">
                <a:xfrm flipV="1">
                  <a:off x="2764"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2" name="Line 1156"/>
                <p:cNvSpPr>
                  <a:spLocks noChangeShapeType="1"/>
                </p:cNvSpPr>
                <p:nvPr/>
              </p:nvSpPr>
              <p:spPr bwMode="auto">
                <a:xfrm flipV="1">
                  <a:off x="2764"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3" name="Line 1157"/>
                <p:cNvSpPr>
                  <a:spLocks noChangeShapeType="1"/>
                </p:cNvSpPr>
                <p:nvPr/>
              </p:nvSpPr>
              <p:spPr bwMode="auto">
                <a:xfrm flipV="1">
                  <a:off x="2764"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4" name="Line 1158"/>
                <p:cNvSpPr>
                  <a:spLocks noChangeShapeType="1"/>
                </p:cNvSpPr>
                <p:nvPr/>
              </p:nvSpPr>
              <p:spPr bwMode="auto">
                <a:xfrm flipV="1">
                  <a:off x="2764"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5" name="Line 1159"/>
                <p:cNvSpPr>
                  <a:spLocks noChangeShapeType="1"/>
                </p:cNvSpPr>
                <p:nvPr/>
              </p:nvSpPr>
              <p:spPr bwMode="auto">
                <a:xfrm flipV="1">
                  <a:off x="2764"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6" name="Line 1160"/>
                <p:cNvSpPr>
                  <a:spLocks noChangeShapeType="1"/>
                </p:cNvSpPr>
                <p:nvPr/>
              </p:nvSpPr>
              <p:spPr bwMode="auto">
                <a:xfrm flipV="1">
                  <a:off x="2764"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7" name="Line 1161"/>
                <p:cNvSpPr>
                  <a:spLocks noChangeShapeType="1"/>
                </p:cNvSpPr>
                <p:nvPr/>
              </p:nvSpPr>
              <p:spPr bwMode="auto">
                <a:xfrm flipV="1">
                  <a:off x="2764"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8" name="Line 1162"/>
                <p:cNvSpPr>
                  <a:spLocks noChangeShapeType="1"/>
                </p:cNvSpPr>
                <p:nvPr/>
              </p:nvSpPr>
              <p:spPr bwMode="auto">
                <a:xfrm flipV="1">
                  <a:off x="2764"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39" name="Line 1163"/>
                <p:cNvSpPr>
                  <a:spLocks noChangeShapeType="1"/>
                </p:cNvSpPr>
                <p:nvPr/>
              </p:nvSpPr>
              <p:spPr bwMode="auto">
                <a:xfrm flipV="1">
                  <a:off x="2764"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0" name="Line 1164"/>
                <p:cNvSpPr>
                  <a:spLocks noChangeShapeType="1"/>
                </p:cNvSpPr>
                <p:nvPr/>
              </p:nvSpPr>
              <p:spPr bwMode="auto">
                <a:xfrm flipV="1">
                  <a:off x="2764"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1" name="Line 1165"/>
                <p:cNvSpPr>
                  <a:spLocks noChangeShapeType="1"/>
                </p:cNvSpPr>
                <p:nvPr/>
              </p:nvSpPr>
              <p:spPr bwMode="auto">
                <a:xfrm flipV="1">
                  <a:off x="2764"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2" name="Line 1166"/>
                <p:cNvSpPr>
                  <a:spLocks noChangeShapeType="1"/>
                </p:cNvSpPr>
                <p:nvPr/>
              </p:nvSpPr>
              <p:spPr bwMode="auto">
                <a:xfrm flipV="1">
                  <a:off x="2764"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3" name="Line 1167"/>
                <p:cNvSpPr>
                  <a:spLocks noChangeShapeType="1"/>
                </p:cNvSpPr>
                <p:nvPr/>
              </p:nvSpPr>
              <p:spPr bwMode="auto">
                <a:xfrm flipV="1">
                  <a:off x="3328"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4" name="Line 1168"/>
                <p:cNvSpPr>
                  <a:spLocks noChangeShapeType="1"/>
                </p:cNvSpPr>
                <p:nvPr/>
              </p:nvSpPr>
              <p:spPr bwMode="auto">
                <a:xfrm flipV="1">
                  <a:off x="3328"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5" name="Line 1169"/>
                <p:cNvSpPr>
                  <a:spLocks noChangeShapeType="1"/>
                </p:cNvSpPr>
                <p:nvPr/>
              </p:nvSpPr>
              <p:spPr bwMode="auto">
                <a:xfrm flipV="1">
                  <a:off x="3328"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6" name="Line 1170"/>
                <p:cNvSpPr>
                  <a:spLocks noChangeShapeType="1"/>
                </p:cNvSpPr>
                <p:nvPr/>
              </p:nvSpPr>
              <p:spPr bwMode="auto">
                <a:xfrm flipV="1">
                  <a:off x="3328"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7" name="Line 1171"/>
                <p:cNvSpPr>
                  <a:spLocks noChangeShapeType="1"/>
                </p:cNvSpPr>
                <p:nvPr/>
              </p:nvSpPr>
              <p:spPr bwMode="auto">
                <a:xfrm flipV="1">
                  <a:off x="3328"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8" name="Line 1172"/>
                <p:cNvSpPr>
                  <a:spLocks noChangeShapeType="1"/>
                </p:cNvSpPr>
                <p:nvPr/>
              </p:nvSpPr>
              <p:spPr bwMode="auto">
                <a:xfrm flipV="1">
                  <a:off x="3328"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49" name="Line 1173"/>
                <p:cNvSpPr>
                  <a:spLocks noChangeShapeType="1"/>
                </p:cNvSpPr>
                <p:nvPr/>
              </p:nvSpPr>
              <p:spPr bwMode="auto">
                <a:xfrm flipV="1">
                  <a:off x="3328"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0" name="Line 1174"/>
                <p:cNvSpPr>
                  <a:spLocks noChangeShapeType="1"/>
                </p:cNvSpPr>
                <p:nvPr/>
              </p:nvSpPr>
              <p:spPr bwMode="auto">
                <a:xfrm flipV="1">
                  <a:off x="3328"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1" name="Line 1175"/>
                <p:cNvSpPr>
                  <a:spLocks noChangeShapeType="1"/>
                </p:cNvSpPr>
                <p:nvPr/>
              </p:nvSpPr>
              <p:spPr bwMode="auto">
                <a:xfrm flipV="1">
                  <a:off x="3328"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2" name="Line 1176"/>
                <p:cNvSpPr>
                  <a:spLocks noChangeShapeType="1"/>
                </p:cNvSpPr>
                <p:nvPr/>
              </p:nvSpPr>
              <p:spPr bwMode="auto">
                <a:xfrm flipV="1">
                  <a:off x="3328"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3" name="Line 1177"/>
                <p:cNvSpPr>
                  <a:spLocks noChangeShapeType="1"/>
                </p:cNvSpPr>
                <p:nvPr/>
              </p:nvSpPr>
              <p:spPr bwMode="auto">
                <a:xfrm flipV="1">
                  <a:off x="3328"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4" name="Line 1178"/>
                <p:cNvSpPr>
                  <a:spLocks noChangeShapeType="1"/>
                </p:cNvSpPr>
                <p:nvPr/>
              </p:nvSpPr>
              <p:spPr bwMode="auto">
                <a:xfrm flipV="1">
                  <a:off x="3328"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5" name="Line 1179"/>
                <p:cNvSpPr>
                  <a:spLocks noChangeShapeType="1"/>
                </p:cNvSpPr>
                <p:nvPr/>
              </p:nvSpPr>
              <p:spPr bwMode="auto">
                <a:xfrm flipV="1">
                  <a:off x="3328"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6" name="Line 1180"/>
                <p:cNvSpPr>
                  <a:spLocks noChangeShapeType="1"/>
                </p:cNvSpPr>
                <p:nvPr/>
              </p:nvSpPr>
              <p:spPr bwMode="auto">
                <a:xfrm flipV="1">
                  <a:off x="3328"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7" name="Line 1181"/>
                <p:cNvSpPr>
                  <a:spLocks noChangeShapeType="1"/>
                </p:cNvSpPr>
                <p:nvPr/>
              </p:nvSpPr>
              <p:spPr bwMode="auto">
                <a:xfrm flipV="1">
                  <a:off x="3328"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8" name="Line 1182"/>
                <p:cNvSpPr>
                  <a:spLocks noChangeShapeType="1"/>
                </p:cNvSpPr>
                <p:nvPr/>
              </p:nvSpPr>
              <p:spPr bwMode="auto">
                <a:xfrm flipV="1">
                  <a:off x="3328"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59" name="Line 1183"/>
                <p:cNvSpPr>
                  <a:spLocks noChangeShapeType="1"/>
                </p:cNvSpPr>
                <p:nvPr/>
              </p:nvSpPr>
              <p:spPr bwMode="auto">
                <a:xfrm flipV="1">
                  <a:off x="3328"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0" name="Line 1184"/>
                <p:cNvSpPr>
                  <a:spLocks noChangeShapeType="1"/>
                </p:cNvSpPr>
                <p:nvPr/>
              </p:nvSpPr>
              <p:spPr bwMode="auto">
                <a:xfrm flipV="1">
                  <a:off x="3328"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1" name="Line 1185"/>
                <p:cNvSpPr>
                  <a:spLocks noChangeShapeType="1"/>
                </p:cNvSpPr>
                <p:nvPr/>
              </p:nvSpPr>
              <p:spPr bwMode="auto">
                <a:xfrm flipV="1">
                  <a:off x="3328"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2" name="Line 1186"/>
                <p:cNvSpPr>
                  <a:spLocks noChangeShapeType="1"/>
                </p:cNvSpPr>
                <p:nvPr/>
              </p:nvSpPr>
              <p:spPr bwMode="auto">
                <a:xfrm flipV="1">
                  <a:off x="3328"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3" name="Line 1187"/>
                <p:cNvSpPr>
                  <a:spLocks noChangeShapeType="1"/>
                </p:cNvSpPr>
                <p:nvPr/>
              </p:nvSpPr>
              <p:spPr bwMode="auto">
                <a:xfrm flipV="1">
                  <a:off x="3328"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4" name="Line 1188"/>
                <p:cNvSpPr>
                  <a:spLocks noChangeShapeType="1"/>
                </p:cNvSpPr>
                <p:nvPr/>
              </p:nvSpPr>
              <p:spPr bwMode="auto">
                <a:xfrm flipV="1">
                  <a:off x="3328"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5" name="Line 1189"/>
                <p:cNvSpPr>
                  <a:spLocks noChangeShapeType="1"/>
                </p:cNvSpPr>
                <p:nvPr/>
              </p:nvSpPr>
              <p:spPr bwMode="auto">
                <a:xfrm flipV="1">
                  <a:off x="3328"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6" name="Line 1190"/>
                <p:cNvSpPr>
                  <a:spLocks noChangeShapeType="1"/>
                </p:cNvSpPr>
                <p:nvPr/>
              </p:nvSpPr>
              <p:spPr bwMode="auto">
                <a:xfrm flipV="1">
                  <a:off x="3328"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7" name="Line 1191"/>
                <p:cNvSpPr>
                  <a:spLocks noChangeShapeType="1"/>
                </p:cNvSpPr>
                <p:nvPr/>
              </p:nvSpPr>
              <p:spPr bwMode="auto">
                <a:xfrm flipV="1">
                  <a:off x="3328"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8" name="Line 1192"/>
                <p:cNvSpPr>
                  <a:spLocks noChangeShapeType="1"/>
                </p:cNvSpPr>
                <p:nvPr/>
              </p:nvSpPr>
              <p:spPr bwMode="auto">
                <a:xfrm flipV="1">
                  <a:off x="3328"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69" name="Line 1193"/>
                <p:cNvSpPr>
                  <a:spLocks noChangeShapeType="1"/>
                </p:cNvSpPr>
                <p:nvPr/>
              </p:nvSpPr>
              <p:spPr bwMode="auto">
                <a:xfrm flipV="1">
                  <a:off x="3328"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0" name="Line 1194"/>
                <p:cNvSpPr>
                  <a:spLocks noChangeShapeType="1"/>
                </p:cNvSpPr>
                <p:nvPr/>
              </p:nvSpPr>
              <p:spPr bwMode="auto">
                <a:xfrm flipV="1">
                  <a:off x="3328"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1" name="Line 1195"/>
                <p:cNvSpPr>
                  <a:spLocks noChangeShapeType="1"/>
                </p:cNvSpPr>
                <p:nvPr/>
              </p:nvSpPr>
              <p:spPr bwMode="auto">
                <a:xfrm flipV="1">
                  <a:off x="3328"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2" name="Line 1196"/>
                <p:cNvSpPr>
                  <a:spLocks noChangeShapeType="1"/>
                </p:cNvSpPr>
                <p:nvPr/>
              </p:nvSpPr>
              <p:spPr bwMode="auto">
                <a:xfrm flipV="1">
                  <a:off x="3328"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3" name="Line 1197"/>
                <p:cNvSpPr>
                  <a:spLocks noChangeShapeType="1"/>
                </p:cNvSpPr>
                <p:nvPr/>
              </p:nvSpPr>
              <p:spPr bwMode="auto">
                <a:xfrm flipV="1">
                  <a:off x="3328"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4" name="Line 1198"/>
                <p:cNvSpPr>
                  <a:spLocks noChangeShapeType="1"/>
                </p:cNvSpPr>
                <p:nvPr/>
              </p:nvSpPr>
              <p:spPr bwMode="auto">
                <a:xfrm flipV="1">
                  <a:off x="3328"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5" name="Line 1199"/>
                <p:cNvSpPr>
                  <a:spLocks noChangeShapeType="1"/>
                </p:cNvSpPr>
                <p:nvPr/>
              </p:nvSpPr>
              <p:spPr bwMode="auto">
                <a:xfrm flipV="1">
                  <a:off x="3328"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6" name="Line 1200"/>
                <p:cNvSpPr>
                  <a:spLocks noChangeShapeType="1"/>
                </p:cNvSpPr>
                <p:nvPr/>
              </p:nvSpPr>
              <p:spPr bwMode="auto">
                <a:xfrm flipV="1">
                  <a:off x="3328"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7" name="Line 1201"/>
                <p:cNvSpPr>
                  <a:spLocks noChangeShapeType="1"/>
                </p:cNvSpPr>
                <p:nvPr/>
              </p:nvSpPr>
              <p:spPr bwMode="auto">
                <a:xfrm flipV="1">
                  <a:off x="3328"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8" name="Line 1202"/>
                <p:cNvSpPr>
                  <a:spLocks noChangeShapeType="1"/>
                </p:cNvSpPr>
                <p:nvPr/>
              </p:nvSpPr>
              <p:spPr bwMode="auto">
                <a:xfrm flipV="1">
                  <a:off x="3328"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79" name="Line 1203"/>
                <p:cNvSpPr>
                  <a:spLocks noChangeShapeType="1"/>
                </p:cNvSpPr>
                <p:nvPr/>
              </p:nvSpPr>
              <p:spPr bwMode="auto">
                <a:xfrm flipV="1">
                  <a:off x="3328"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0" name="Line 1204"/>
                <p:cNvSpPr>
                  <a:spLocks noChangeShapeType="1"/>
                </p:cNvSpPr>
                <p:nvPr/>
              </p:nvSpPr>
              <p:spPr bwMode="auto">
                <a:xfrm flipV="1">
                  <a:off x="3328"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1" name="Line 1205"/>
                <p:cNvSpPr>
                  <a:spLocks noChangeShapeType="1"/>
                </p:cNvSpPr>
                <p:nvPr/>
              </p:nvSpPr>
              <p:spPr bwMode="auto">
                <a:xfrm flipV="1">
                  <a:off x="3328"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2" name="Line 1206"/>
                <p:cNvSpPr>
                  <a:spLocks noChangeShapeType="1"/>
                </p:cNvSpPr>
                <p:nvPr/>
              </p:nvSpPr>
              <p:spPr bwMode="auto">
                <a:xfrm flipV="1">
                  <a:off x="3328"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3" name="Line 1207"/>
                <p:cNvSpPr>
                  <a:spLocks noChangeShapeType="1"/>
                </p:cNvSpPr>
                <p:nvPr/>
              </p:nvSpPr>
              <p:spPr bwMode="auto">
                <a:xfrm flipV="1">
                  <a:off x="3328"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4" name="Line 1208"/>
                <p:cNvSpPr>
                  <a:spLocks noChangeShapeType="1"/>
                </p:cNvSpPr>
                <p:nvPr/>
              </p:nvSpPr>
              <p:spPr bwMode="auto">
                <a:xfrm flipV="1">
                  <a:off x="3328"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5" name="Line 1209"/>
                <p:cNvSpPr>
                  <a:spLocks noChangeShapeType="1"/>
                </p:cNvSpPr>
                <p:nvPr/>
              </p:nvSpPr>
              <p:spPr bwMode="auto">
                <a:xfrm flipV="1">
                  <a:off x="3328"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6" name="Line 1210"/>
                <p:cNvSpPr>
                  <a:spLocks noChangeShapeType="1"/>
                </p:cNvSpPr>
                <p:nvPr/>
              </p:nvSpPr>
              <p:spPr bwMode="auto">
                <a:xfrm flipV="1">
                  <a:off x="3328"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7" name="Line 1211"/>
                <p:cNvSpPr>
                  <a:spLocks noChangeShapeType="1"/>
                </p:cNvSpPr>
                <p:nvPr/>
              </p:nvSpPr>
              <p:spPr bwMode="auto">
                <a:xfrm flipV="1">
                  <a:off x="3328"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8" name="Line 1212"/>
                <p:cNvSpPr>
                  <a:spLocks noChangeShapeType="1"/>
                </p:cNvSpPr>
                <p:nvPr/>
              </p:nvSpPr>
              <p:spPr bwMode="auto">
                <a:xfrm flipV="1">
                  <a:off x="3328"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89" name="Line 1213"/>
                <p:cNvSpPr>
                  <a:spLocks noChangeShapeType="1"/>
                </p:cNvSpPr>
                <p:nvPr/>
              </p:nvSpPr>
              <p:spPr bwMode="auto">
                <a:xfrm flipV="1">
                  <a:off x="3328"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0" name="Line 1214"/>
                <p:cNvSpPr>
                  <a:spLocks noChangeShapeType="1"/>
                </p:cNvSpPr>
                <p:nvPr/>
              </p:nvSpPr>
              <p:spPr bwMode="auto">
                <a:xfrm flipV="1">
                  <a:off x="3328"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20" name="Group 6244"/>
              <p:cNvGrpSpPr>
                <a:grpSpLocks/>
              </p:cNvGrpSpPr>
              <p:nvPr/>
            </p:nvGrpSpPr>
            <p:grpSpPr bwMode="auto">
              <a:xfrm>
                <a:off x="3328" y="988"/>
                <a:ext cx="0" cy="2352"/>
                <a:chOff x="3328" y="988"/>
                <a:chExt cx="0" cy="2352"/>
              </a:xfrm>
            </p:grpSpPr>
            <p:sp>
              <p:nvSpPr>
                <p:cNvPr id="844992" name="Line 1216"/>
                <p:cNvSpPr>
                  <a:spLocks noChangeShapeType="1"/>
                </p:cNvSpPr>
                <p:nvPr/>
              </p:nvSpPr>
              <p:spPr bwMode="auto">
                <a:xfrm flipV="1">
                  <a:off x="3328"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3" name="Line 1217"/>
                <p:cNvSpPr>
                  <a:spLocks noChangeShapeType="1"/>
                </p:cNvSpPr>
                <p:nvPr/>
              </p:nvSpPr>
              <p:spPr bwMode="auto">
                <a:xfrm flipV="1">
                  <a:off x="3328"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4" name="Line 1218"/>
                <p:cNvSpPr>
                  <a:spLocks noChangeShapeType="1"/>
                </p:cNvSpPr>
                <p:nvPr/>
              </p:nvSpPr>
              <p:spPr bwMode="auto">
                <a:xfrm flipV="1">
                  <a:off x="3328"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5" name="Line 1219"/>
                <p:cNvSpPr>
                  <a:spLocks noChangeShapeType="1"/>
                </p:cNvSpPr>
                <p:nvPr/>
              </p:nvSpPr>
              <p:spPr bwMode="auto">
                <a:xfrm flipV="1">
                  <a:off x="3328"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6" name="Line 1220"/>
                <p:cNvSpPr>
                  <a:spLocks noChangeShapeType="1"/>
                </p:cNvSpPr>
                <p:nvPr/>
              </p:nvSpPr>
              <p:spPr bwMode="auto">
                <a:xfrm flipV="1">
                  <a:off x="3328"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7" name="Line 1221"/>
                <p:cNvSpPr>
                  <a:spLocks noChangeShapeType="1"/>
                </p:cNvSpPr>
                <p:nvPr/>
              </p:nvSpPr>
              <p:spPr bwMode="auto">
                <a:xfrm flipV="1">
                  <a:off x="3328"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8" name="Line 1222"/>
                <p:cNvSpPr>
                  <a:spLocks noChangeShapeType="1"/>
                </p:cNvSpPr>
                <p:nvPr/>
              </p:nvSpPr>
              <p:spPr bwMode="auto">
                <a:xfrm flipV="1">
                  <a:off x="3328"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4999" name="Line 1223"/>
                <p:cNvSpPr>
                  <a:spLocks noChangeShapeType="1"/>
                </p:cNvSpPr>
                <p:nvPr/>
              </p:nvSpPr>
              <p:spPr bwMode="auto">
                <a:xfrm flipV="1">
                  <a:off x="3328"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0" name="Line 1224"/>
                <p:cNvSpPr>
                  <a:spLocks noChangeShapeType="1"/>
                </p:cNvSpPr>
                <p:nvPr/>
              </p:nvSpPr>
              <p:spPr bwMode="auto">
                <a:xfrm flipV="1">
                  <a:off x="3328"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1" name="Line 1225"/>
                <p:cNvSpPr>
                  <a:spLocks noChangeShapeType="1"/>
                </p:cNvSpPr>
                <p:nvPr/>
              </p:nvSpPr>
              <p:spPr bwMode="auto">
                <a:xfrm flipV="1">
                  <a:off x="3328"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2" name="Line 1226"/>
                <p:cNvSpPr>
                  <a:spLocks noChangeShapeType="1"/>
                </p:cNvSpPr>
                <p:nvPr/>
              </p:nvSpPr>
              <p:spPr bwMode="auto">
                <a:xfrm flipV="1">
                  <a:off x="3328"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3" name="Line 1227"/>
                <p:cNvSpPr>
                  <a:spLocks noChangeShapeType="1"/>
                </p:cNvSpPr>
                <p:nvPr/>
              </p:nvSpPr>
              <p:spPr bwMode="auto">
                <a:xfrm flipV="1">
                  <a:off x="3328"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4" name="Line 1228"/>
                <p:cNvSpPr>
                  <a:spLocks noChangeShapeType="1"/>
                </p:cNvSpPr>
                <p:nvPr/>
              </p:nvSpPr>
              <p:spPr bwMode="auto">
                <a:xfrm flipV="1">
                  <a:off x="3328"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5" name="Line 1229"/>
                <p:cNvSpPr>
                  <a:spLocks noChangeShapeType="1"/>
                </p:cNvSpPr>
                <p:nvPr/>
              </p:nvSpPr>
              <p:spPr bwMode="auto">
                <a:xfrm flipV="1">
                  <a:off x="3328"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6" name="Line 1230"/>
                <p:cNvSpPr>
                  <a:spLocks noChangeShapeType="1"/>
                </p:cNvSpPr>
                <p:nvPr/>
              </p:nvSpPr>
              <p:spPr bwMode="auto">
                <a:xfrm flipV="1">
                  <a:off x="3328"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7" name="Line 1231"/>
                <p:cNvSpPr>
                  <a:spLocks noChangeShapeType="1"/>
                </p:cNvSpPr>
                <p:nvPr/>
              </p:nvSpPr>
              <p:spPr bwMode="auto">
                <a:xfrm flipV="1">
                  <a:off x="3328"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8" name="Line 1232"/>
                <p:cNvSpPr>
                  <a:spLocks noChangeShapeType="1"/>
                </p:cNvSpPr>
                <p:nvPr/>
              </p:nvSpPr>
              <p:spPr bwMode="auto">
                <a:xfrm flipV="1">
                  <a:off x="3328"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09" name="Line 1233"/>
                <p:cNvSpPr>
                  <a:spLocks noChangeShapeType="1"/>
                </p:cNvSpPr>
                <p:nvPr/>
              </p:nvSpPr>
              <p:spPr bwMode="auto">
                <a:xfrm flipV="1">
                  <a:off x="3328"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0" name="Line 1234"/>
                <p:cNvSpPr>
                  <a:spLocks noChangeShapeType="1"/>
                </p:cNvSpPr>
                <p:nvPr/>
              </p:nvSpPr>
              <p:spPr bwMode="auto">
                <a:xfrm flipV="1">
                  <a:off x="3328"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1" name="Line 1235"/>
                <p:cNvSpPr>
                  <a:spLocks noChangeShapeType="1"/>
                </p:cNvSpPr>
                <p:nvPr/>
              </p:nvSpPr>
              <p:spPr bwMode="auto">
                <a:xfrm flipV="1">
                  <a:off x="3328"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2" name="Line 1236"/>
                <p:cNvSpPr>
                  <a:spLocks noChangeShapeType="1"/>
                </p:cNvSpPr>
                <p:nvPr/>
              </p:nvSpPr>
              <p:spPr bwMode="auto">
                <a:xfrm flipV="1">
                  <a:off x="3328"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3" name="Line 1237"/>
                <p:cNvSpPr>
                  <a:spLocks noChangeShapeType="1"/>
                </p:cNvSpPr>
                <p:nvPr/>
              </p:nvSpPr>
              <p:spPr bwMode="auto">
                <a:xfrm flipV="1">
                  <a:off x="3328"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4" name="Line 1238"/>
                <p:cNvSpPr>
                  <a:spLocks noChangeShapeType="1"/>
                </p:cNvSpPr>
                <p:nvPr/>
              </p:nvSpPr>
              <p:spPr bwMode="auto">
                <a:xfrm flipV="1">
                  <a:off x="3328"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5" name="Line 1239"/>
                <p:cNvSpPr>
                  <a:spLocks noChangeShapeType="1"/>
                </p:cNvSpPr>
                <p:nvPr/>
              </p:nvSpPr>
              <p:spPr bwMode="auto">
                <a:xfrm flipV="1">
                  <a:off x="3328"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6" name="Line 1240"/>
                <p:cNvSpPr>
                  <a:spLocks noChangeShapeType="1"/>
                </p:cNvSpPr>
                <p:nvPr/>
              </p:nvSpPr>
              <p:spPr bwMode="auto">
                <a:xfrm flipV="1">
                  <a:off x="3328"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7" name="Line 1241"/>
                <p:cNvSpPr>
                  <a:spLocks noChangeShapeType="1"/>
                </p:cNvSpPr>
                <p:nvPr/>
              </p:nvSpPr>
              <p:spPr bwMode="auto">
                <a:xfrm flipV="1">
                  <a:off x="3328"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8" name="Line 1242"/>
                <p:cNvSpPr>
                  <a:spLocks noChangeShapeType="1"/>
                </p:cNvSpPr>
                <p:nvPr/>
              </p:nvSpPr>
              <p:spPr bwMode="auto">
                <a:xfrm flipV="1">
                  <a:off x="3328"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19" name="Line 1243"/>
                <p:cNvSpPr>
                  <a:spLocks noChangeShapeType="1"/>
                </p:cNvSpPr>
                <p:nvPr/>
              </p:nvSpPr>
              <p:spPr bwMode="auto">
                <a:xfrm flipV="1">
                  <a:off x="3328"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0" name="Line 1244"/>
                <p:cNvSpPr>
                  <a:spLocks noChangeShapeType="1"/>
                </p:cNvSpPr>
                <p:nvPr/>
              </p:nvSpPr>
              <p:spPr bwMode="auto">
                <a:xfrm flipV="1">
                  <a:off x="3328"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1" name="Line 1245"/>
                <p:cNvSpPr>
                  <a:spLocks noChangeShapeType="1"/>
                </p:cNvSpPr>
                <p:nvPr/>
              </p:nvSpPr>
              <p:spPr bwMode="auto">
                <a:xfrm flipV="1">
                  <a:off x="3328"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2" name="Line 1246"/>
                <p:cNvSpPr>
                  <a:spLocks noChangeShapeType="1"/>
                </p:cNvSpPr>
                <p:nvPr/>
              </p:nvSpPr>
              <p:spPr bwMode="auto">
                <a:xfrm flipV="1">
                  <a:off x="3328"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3" name="Line 1247"/>
                <p:cNvSpPr>
                  <a:spLocks noChangeShapeType="1"/>
                </p:cNvSpPr>
                <p:nvPr/>
              </p:nvSpPr>
              <p:spPr bwMode="auto">
                <a:xfrm flipV="1">
                  <a:off x="3328"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4" name="Line 1248"/>
                <p:cNvSpPr>
                  <a:spLocks noChangeShapeType="1"/>
                </p:cNvSpPr>
                <p:nvPr/>
              </p:nvSpPr>
              <p:spPr bwMode="auto">
                <a:xfrm flipV="1">
                  <a:off x="3328"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5" name="Line 1249"/>
                <p:cNvSpPr>
                  <a:spLocks noChangeShapeType="1"/>
                </p:cNvSpPr>
                <p:nvPr/>
              </p:nvSpPr>
              <p:spPr bwMode="auto">
                <a:xfrm flipV="1">
                  <a:off x="3328"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6" name="Line 1250"/>
                <p:cNvSpPr>
                  <a:spLocks noChangeShapeType="1"/>
                </p:cNvSpPr>
                <p:nvPr/>
              </p:nvSpPr>
              <p:spPr bwMode="auto">
                <a:xfrm flipV="1">
                  <a:off x="3328"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7" name="Line 1251"/>
                <p:cNvSpPr>
                  <a:spLocks noChangeShapeType="1"/>
                </p:cNvSpPr>
                <p:nvPr/>
              </p:nvSpPr>
              <p:spPr bwMode="auto">
                <a:xfrm flipV="1">
                  <a:off x="3328"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8" name="Line 1252"/>
                <p:cNvSpPr>
                  <a:spLocks noChangeShapeType="1"/>
                </p:cNvSpPr>
                <p:nvPr/>
              </p:nvSpPr>
              <p:spPr bwMode="auto">
                <a:xfrm flipV="1">
                  <a:off x="3328"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29" name="Line 1253"/>
                <p:cNvSpPr>
                  <a:spLocks noChangeShapeType="1"/>
                </p:cNvSpPr>
                <p:nvPr/>
              </p:nvSpPr>
              <p:spPr bwMode="auto">
                <a:xfrm flipV="1">
                  <a:off x="3328"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0" name="Line 1254"/>
                <p:cNvSpPr>
                  <a:spLocks noChangeShapeType="1"/>
                </p:cNvSpPr>
                <p:nvPr/>
              </p:nvSpPr>
              <p:spPr bwMode="auto">
                <a:xfrm flipV="1">
                  <a:off x="3328"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1" name="Line 1255"/>
                <p:cNvSpPr>
                  <a:spLocks noChangeShapeType="1"/>
                </p:cNvSpPr>
                <p:nvPr/>
              </p:nvSpPr>
              <p:spPr bwMode="auto">
                <a:xfrm flipV="1">
                  <a:off x="3328"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2" name="Line 1256"/>
                <p:cNvSpPr>
                  <a:spLocks noChangeShapeType="1"/>
                </p:cNvSpPr>
                <p:nvPr/>
              </p:nvSpPr>
              <p:spPr bwMode="auto">
                <a:xfrm flipV="1">
                  <a:off x="3328"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3" name="Line 1257"/>
                <p:cNvSpPr>
                  <a:spLocks noChangeShapeType="1"/>
                </p:cNvSpPr>
                <p:nvPr/>
              </p:nvSpPr>
              <p:spPr bwMode="auto">
                <a:xfrm flipV="1">
                  <a:off x="3328"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4" name="Line 1258"/>
                <p:cNvSpPr>
                  <a:spLocks noChangeShapeType="1"/>
                </p:cNvSpPr>
                <p:nvPr/>
              </p:nvSpPr>
              <p:spPr bwMode="auto">
                <a:xfrm flipV="1">
                  <a:off x="3328"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5" name="Line 1259"/>
                <p:cNvSpPr>
                  <a:spLocks noChangeShapeType="1"/>
                </p:cNvSpPr>
                <p:nvPr/>
              </p:nvSpPr>
              <p:spPr bwMode="auto">
                <a:xfrm flipV="1">
                  <a:off x="3328"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6" name="Line 1260"/>
                <p:cNvSpPr>
                  <a:spLocks noChangeShapeType="1"/>
                </p:cNvSpPr>
                <p:nvPr/>
              </p:nvSpPr>
              <p:spPr bwMode="auto">
                <a:xfrm flipV="1">
                  <a:off x="3328"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7" name="Line 1261"/>
                <p:cNvSpPr>
                  <a:spLocks noChangeShapeType="1"/>
                </p:cNvSpPr>
                <p:nvPr/>
              </p:nvSpPr>
              <p:spPr bwMode="auto">
                <a:xfrm flipV="1">
                  <a:off x="3328"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8" name="Line 1262"/>
                <p:cNvSpPr>
                  <a:spLocks noChangeShapeType="1"/>
                </p:cNvSpPr>
                <p:nvPr/>
              </p:nvSpPr>
              <p:spPr bwMode="auto">
                <a:xfrm flipV="1">
                  <a:off x="3328"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39" name="Line 1263"/>
                <p:cNvSpPr>
                  <a:spLocks noChangeShapeType="1"/>
                </p:cNvSpPr>
                <p:nvPr/>
              </p:nvSpPr>
              <p:spPr bwMode="auto">
                <a:xfrm flipV="1">
                  <a:off x="3328"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0" name="Line 1264"/>
                <p:cNvSpPr>
                  <a:spLocks noChangeShapeType="1"/>
                </p:cNvSpPr>
                <p:nvPr/>
              </p:nvSpPr>
              <p:spPr bwMode="auto">
                <a:xfrm flipV="1">
                  <a:off x="3328"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1" name="Line 1265"/>
                <p:cNvSpPr>
                  <a:spLocks noChangeShapeType="1"/>
                </p:cNvSpPr>
                <p:nvPr/>
              </p:nvSpPr>
              <p:spPr bwMode="auto">
                <a:xfrm flipV="1">
                  <a:off x="3328"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2" name="Line 1266"/>
                <p:cNvSpPr>
                  <a:spLocks noChangeShapeType="1"/>
                </p:cNvSpPr>
                <p:nvPr/>
              </p:nvSpPr>
              <p:spPr bwMode="auto">
                <a:xfrm flipV="1">
                  <a:off x="3328"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3" name="Line 1267"/>
                <p:cNvSpPr>
                  <a:spLocks noChangeShapeType="1"/>
                </p:cNvSpPr>
                <p:nvPr/>
              </p:nvSpPr>
              <p:spPr bwMode="auto">
                <a:xfrm flipV="1">
                  <a:off x="3328"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4" name="Line 1268"/>
                <p:cNvSpPr>
                  <a:spLocks noChangeShapeType="1"/>
                </p:cNvSpPr>
                <p:nvPr/>
              </p:nvSpPr>
              <p:spPr bwMode="auto">
                <a:xfrm flipV="1">
                  <a:off x="3328"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5" name="Line 1269"/>
                <p:cNvSpPr>
                  <a:spLocks noChangeShapeType="1"/>
                </p:cNvSpPr>
                <p:nvPr/>
              </p:nvSpPr>
              <p:spPr bwMode="auto">
                <a:xfrm flipV="1">
                  <a:off x="3328"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6" name="Line 1270"/>
                <p:cNvSpPr>
                  <a:spLocks noChangeShapeType="1"/>
                </p:cNvSpPr>
                <p:nvPr/>
              </p:nvSpPr>
              <p:spPr bwMode="auto">
                <a:xfrm flipV="1">
                  <a:off x="3328"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7" name="Line 1271"/>
                <p:cNvSpPr>
                  <a:spLocks noChangeShapeType="1"/>
                </p:cNvSpPr>
                <p:nvPr/>
              </p:nvSpPr>
              <p:spPr bwMode="auto">
                <a:xfrm flipV="1">
                  <a:off x="3328"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8" name="Line 1272"/>
                <p:cNvSpPr>
                  <a:spLocks noChangeShapeType="1"/>
                </p:cNvSpPr>
                <p:nvPr/>
              </p:nvSpPr>
              <p:spPr bwMode="auto">
                <a:xfrm flipV="1">
                  <a:off x="3328"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49" name="Line 1273"/>
                <p:cNvSpPr>
                  <a:spLocks noChangeShapeType="1"/>
                </p:cNvSpPr>
                <p:nvPr/>
              </p:nvSpPr>
              <p:spPr bwMode="auto">
                <a:xfrm flipV="1">
                  <a:off x="3328"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0" name="Line 1274"/>
                <p:cNvSpPr>
                  <a:spLocks noChangeShapeType="1"/>
                </p:cNvSpPr>
                <p:nvPr/>
              </p:nvSpPr>
              <p:spPr bwMode="auto">
                <a:xfrm flipV="1">
                  <a:off x="3328"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1" name="Line 1275"/>
                <p:cNvSpPr>
                  <a:spLocks noChangeShapeType="1"/>
                </p:cNvSpPr>
                <p:nvPr/>
              </p:nvSpPr>
              <p:spPr bwMode="auto">
                <a:xfrm flipV="1">
                  <a:off x="3328"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2" name="Line 1276"/>
                <p:cNvSpPr>
                  <a:spLocks noChangeShapeType="1"/>
                </p:cNvSpPr>
                <p:nvPr/>
              </p:nvSpPr>
              <p:spPr bwMode="auto">
                <a:xfrm flipV="1">
                  <a:off x="3328"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3" name="Line 1277"/>
                <p:cNvSpPr>
                  <a:spLocks noChangeShapeType="1"/>
                </p:cNvSpPr>
                <p:nvPr/>
              </p:nvSpPr>
              <p:spPr bwMode="auto">
                <a:xfrm flipV="1">
                  <a:off x="3328"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4" name="Line 1278"/>
                <p:cNvSpPr>
                  <a:spLocks noChangeShapeType="1"/>
                </p:cNvSpPr>
                <p:nvPr/>
              </p:nvSpPr>
              <p:spPr bwMode="auto">
                <a:xfrm flipV="1">
                  <a:off x="3328"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5" name="Line 1279"/>
                <p:cNvSpPr>
                  <a:spLocks noChangeShapeType="1"/>
                </p:cNvSpPr>
                <p:nvPr/>
              </p:nvSpPr>
              <p:spPr bwMode="auto">
                <a:xfrm flipV="1">
                  <a:off x="3328"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6" name="Line 1280"/>
                <p:cNvSpPr>
                  <a:spLocks noChangeShapeType="1"/>
                </p:cNvSpPr>
                <p:nvPr/>
              </p:nvSpPr>
              <p:spPr bwMode="auto">
                <a:xfrm flipV="1">
                  <a:off x="3328"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7" name="Line 1281"/>
                <p:cNvSpPr>
                  <a:spLocks noChangeShapeType="1"/>
                </p:cNvSpPr>
                <p:nvPr/>
              </p:nvSpPr>
              <p:spPr bwMode="auto">
                <a:xfrm flipV="1">
                  <a:off x="3328"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8" name="Line 1282"/>
                <p:cNvSpPr>
                  <a:spLocks noChangeShapeType="1"/>
                </p:cNvSpPr>
                <p:nvPr/>
              </p:nvSpPr>
              <p:spPr bwMode="auto">
                <a:xfrm flipV="1">
                  <a:off x="3328"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59" name="Line 1283"/>
                <p:cNvSpPr>
                  <a:spLocks noChangeShapeType="1"/>
                </p:cNvSpPr>
                <p:nvPr/>
              </p:nvSpPr>
              <p:spPr bwMode="auto">
                <a:xfrm flipV="1">
                  <a:off x="3328"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0" name="Line 1284"/>
                <p:cNvSpPr>
                  <a:spLocks noChangeShapeType="1"/>
                </p:cNvSpPr>
                <p:nvPr/>
              </p:nvSpPr>
              <p:spPr bwMode="auto">
                <a:xfrm flipV="1">
                  <a:off x="3328"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1" name="Line 1285"/>
                <p:cNvSpPr>
                  <a:spLocks noChangeShapeType="1"/>
                </p:cNvSpPr>
                <p:nvPr/>
              </p:nvSpPr>
              <p:spPr bwMode="auto">
                <a:xfrm flipV="1">
                  <a:off x="3328"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2" name="Line 1286"/>
                <p:cNvSpPr>
                  <a:spLocks noChangeShapeType="1"/>
                </p:cNvSpPr>
                <p:nvPr/>
              </p:nvSpPr>
              <p:spPr bwMode="auto">
                <a:xfrm flipV="1">
                  <a:off x="3328"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3" name="Line 1287"/>
                <p:cNvSpPr>
                  <a:spLocks noChangeShapeType="1"/>
                </p:cNvSpPr>
                <p:nvPr/>
              </p:nvSpPr>
              <p:spPr bwMode="auto">
                <a:xfrm flipV="1">
                  <a:off x="3328"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4" name="Line 1288"/>
                <p:cNvSpPr>
                  <a:spLocks noChangeShapeType="1"/>
                </p:cNvSpPr>
                <p:nvPr/>
              </p:nvSpPr>
              <p:spPr bwMode="auto">
                <a:xfrm flipV="1">
                  <a:off x="3328"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5" name="Line 1289"/>
                <p:cNvSpPr>
                  <a:spLocks noChangeShapeType="1"/>
                </p:cNvSpPr>
                <p:nvPr/>
              </p:nvSpPr>
              <p:spPr bwMode="auto">
                <a:xfrm flipV="1">
                  <a:off x="3328"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6" name="Line 1290"/>
                <p:cNvSpPr>
                  <a:spLocks noChangeShapeType="1"/>
                </p:cNvSpPr>
                <p:nvPr/>
              </p:nvSpPr>
              <p:spPr bwMode="auto">
                <a:xfrm flipV="1">
                  <a:off x="3328"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7" name="Line 1291"/>
                <p:cNvSpPr>
                  <a:spLocks noChangeShapeType="1"/>
                </p:cNvSpPr>
                <p:nvPr/>
              </p:nvSpPr>
              <p:spPr bwMode="auto">
                <a:xfrm flipV="1">
                  <a:off x="3328"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8" name="Line 1292"/>
                <p:cNvSpPr>
                  <a:spLocks noChangeShapeType="1"/>
                </p:cNvSpPr>
                <p:nvPr/>
              </p:nvSpPr>
              <p:spPr bwMode="auto">
                <a:xfrm flipV="1">
                  <a:off x="3328"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69" name="Line 1293"/>
                <p:cNvSpPr>
                  <a:spLocks noChangeShapeType="1"/>
                </p:cNvSpPr>
                <p:nvPr/>
              </p:nvSpPr>
              <p:spPr bwMode="auto">
                <a:xfrm flipV="1">
                  <a:off x="3328"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0" name="Line 1294"/>
                <p:cNvSpPr>
                  <a:spLocks noChangeShapeType="1"/>
                </p:cNvSpPr>
                <p:nvPr/>
              </p:nvSpPr>
              <p:spPr bwMode="auto">
                <a:xfrm flipV="1">
                  <a:off x="3328"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1" name="Line 1295"/>
                <p:cNvSpPr>
                  <a:spLocks noChangeShapeType="1"/>
                </p:cNvSpPr>
                <p:nvPr/>
              </p:nvSpPr>
              <p:spPr bwMode="auto">
                <a:xfrm flipV="1">
                  <a:off x="3328"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2" name="Line 1296"/>
                <p:cNvSpPr>
                  <a:spLocks noChangeShapeType="1"/>
                </p:cNvSpPr>
                <p:nvPr/>
              </p:nvSpPr>
              <p:spPr bwMode="auto">
                <a:xfrm flipV="1">
                  <a:off x="3328"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3" name="Line 1297"/>
                <p:cNvSpPr>
                  <a:spLocks noChangeShapeType="1"/>
                </p:cNvSpPr>
                <p:nvPr/>
              </p:nvSpPr>
              <p:spPr bwMode="auto">
                <a:xfrm flipV="1">
                  <a:off x="3328"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4" name="Line 1298"/>
                <p:cNvSpPr>
                  <a:spLocks noChangeShapeType="1"/>
                </p:cNvSpPr>
                <p:nvPr/>
              </p:nvSpPr>
              <p:spPr bwMode="auto">
                <a:xfrm flipV="1">
                  <a:off x="3328"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5" name="Line 1299"/>
                <p:cNvSpPr>
                  <a:spLocks noChangeShapeType="1"/>
                </p:cNvSpPr>
                <p:nvPr/>
              </p:nvSpPr>
              <p:spPr bwMode="auto">
                <a:xfrm flipV="1">
                  <a:off x="3328"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6" name="Line 1300"/>
                <p:cNvSpPr>
                  <a:spLocks noChangeShapeType="1"/>
                </p:cNvSpPr>
                <p:nvPr/>
              </p:nvSpPr>
              <p:spPr bwMode="auto">
                <a:xfrm flipV="1">
                  <a:off x="3328"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7" name="Line 1301"/>
                <p:cNvSpPr>
                  <a:spLocks noChangeShapeType="1"/>
                </p:cNvSpPr>
                <p:nvPr/>
              </p:nvSpPr>
              <p:spPr bwMode="auto">
                <a:xfrm flipV="1">
                  <a:off x="3328"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8" name="Line 1302"/>
                <p:cNvSpPr>
                  <a:spLocks noChangeShapeType="1"/>
                </p:cNvSpPr>
                <p:nvPr/>
              </p:nvSpPr>
              <p:spPr bwMode="auto">
                <a:xfrm flipV="1">
                  <a:off x="3328"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79" name="Line 1303"/>
                <p:cNvSpPr>
                  <a:spLocks noChangeShapeType="1"/>
                </p:cNvSpPr>
                <p:nvPr/>
              </p:nvSpPr>
              <p:spPr bwMode="auto">
                <a:xfrm flipV="1">
                  <a:off x="3328"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0" name="Line 1304"/>
                <p:cNvSpPr>
                  <a:spLocks noChangeShapeType="1"/>
                </p:cNvSpPr>
                <p:nvPr/>
              </p:nvSpPr>
              <p:spPr bwMode="auto">
                <a:xfrm flipV="1">
                  <a:off x="3328"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1" name="Line 1305"/>
                <p:cNvSpPr>
                  <a:spLocks noChangeShapeType="1"/>
                </p:cNvSpPr>
                <p:nvPr/>
              </p:nvSpPr>
              <p:spPr bwMode="auto">
                <a:xfrm flipV="1">
                  <a:off x="3328"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2" name="Line 1306"/>
                <p:cNvSpPr>
                  <a:spLocks noChangeShapeType="1"/>
                </p:cNvSpPr>
                <p:nvPr/>
              </p:nvSpPr>
              <p:spPr bwMode="auto">
                <a:xfrm flipV="1">
                  <a:off x="3328"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3" name="Line 1307"/>
                <p:cNvSpPr>
                  <a:spLocks noChangeShapeType="1"/>
                </p:cNvSpPr>
                <p:nvPr/>
              </p:nvSpPr>
              <p:spPr bwMode="auto">
                <a:xfrm flipV="1">
                  <a:off x="3328"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4" name="Line 1308"/>
                <p:cNvSpPr>
                  <a:spLocks noChangeShapeType="1"/>
                </p:cNvSpPr>
                <p:nvPr/>
              </p:nvSpPr>
              <p:spPr bwMode="auto">
                <a:xfrm flipV="1">
                  <a:off x="3328"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5" name="Line 1309"/>
                <p:cNvSpPr>
                  <a:spLocks noChangeShapeType="1"/>
                </p:cNvSpPr>
                <p:nvPr/>
              </p:nvSpPr>
              <p:spPr bwMode="auto">
                <a:xfrm flipV="1">
                  <a:off x="3328"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6" name="Line 1310"/>
                <p:cNvSpPr>
                  <a:spLocks noChangeShapeType="1"/>
                </p:cNvSpPr>
                <p:nvPr/>
              </p:nvSpPr>
              <p:spPr bwMode="auto">
                <a:xfrm flipV="1">
                  <a:off x="3328"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7" name="Line 1311"/>
                <p:cNvSpPr>
                  <a:spLocks noChangeShapeType="1"/>
                </p:cNvSpPr>
                <p:nvPr/>
              </p:nvSpPr>
              <p:spPr bwMode="auto">
                <a:xfrm flipV="1">
                  <a:off x="3328"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8" name="Line 1312"/>
                <p:cNvSpPr>
                  <a:spLocks noChangeShapeType="1"/>
                </p:cNvSpPr>
                <p:nvPr/>
              </p:nvSpPr>
              <p:spPr bwMode="auto">
                <a:xfrm flipV="1">
                  <a:off x="3328"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89" name="Line 1313"/>
                <p:cNvSpPr>
                  <a:spLocks noChangeShapeType="1"/>
                </p:cNvSpPr>
                <p:nvPr/>
              </p:nvSpPr>
              <p:spPr bwMode="auto">
                <a:xfrm flipV="1">
                  <a:off x="3328"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0" name="Line 1314"/>
                <p:cNvSpPr>
                  <a:spLocks noChangeShapeType="1"/>
                </p:cNvSpPr>
                <p:nvPr/>
              </p:nvSpPr>
              <p:spPr bwMode="auto">
                <a:xfrm flipV="1">
                  <a:off x="3328"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1" name="Line 1315"/>
                <p:cNvSpPr>
                  <a:spLocks noChangeShapeType="1"/>
                </p:cNvSpPr>
                <p:nvPr/>
              </p:nvSpPr>
              <p:spPr bwMode="auto">
                <a:xfrm flipV="1">
                  <a:off x="3328"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2" name="Line 1316"/>
                <p:cNvSpPr>
                  <a:spLocks noChangeShapeType="1"/>
                </p:cNvSpPr>
                <p:nvPr/>
              </p:nvSpPr>
              <p:spPr bwMode="auto">
                <a:xfrm flipV="1">
                  <a:off x="3328"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3" name="Line 1317"/>
                <p:cNvSpPr>
                  <a:spLocks noChangeShapeType="1"/>
                </p:cNvSpPr>
                <p:nvPr/>
              </p:nvSpPr>
              <p:spPr bwMode="auto">
                <a:xfrm flipV="1">
                  <a:off x="3328"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4" name="Line 1318"/>
                <p:cNvSpPr>
                  <a:spLocks noChangeShapeType="1"/>
                </p:cNvSpPr>
                <p:nvPr/>
              </p:nvSpPr>
              <p:spPr bwMode="auto">
                <a:xfrm flipV="1">
                  <a:off x="3328"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5" name="Line 1319"/>
                <p:cNvSpPr>
                  <a:spLocks noChangeShapeType="1"/>
                </p:cNvSpPr>
                <p:nvPr/>
              </p:nvSpPr>
              <p:spPr bwMode="auto">
                <a:xfrm flipV="1">
                  <a:off x="3328"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6" name="Line 1320"/>
                <p:cNvSpPr>
                  <a:spLocks noChangeShapeType="1"/>
                </p:cNvSpPr>
                <p:nvPr/>
              </p:nvSpPr>
              <p:spPr bwMode="auto">
                <a:xfrm flipV="1">
                  <a:off x="3328"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7" name="Line 1321"/>
                <p:cNvSpPr>
                  <a:spLocks noChangeShapeType="1"/>
                </p:cNvSpPr>
                <p:nvPr/>
              </p:nvSpPr>
              <p:spPr bwMode="auto">
                <a:xfrm flipV="1">
                  <a:off x="3328"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8" name="Line 1322"/>
                <p:cNvSpPr>
                  <a:spLocks noChangeShapeType="1"/>
                </p:cNvSpPr>
                <p:nvPr/>
              </p:nvSpPr>
              <p:spPr bwMode="auto">
                <a:xfrm flipV="1">
                  <a:off x="3328"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099" name="Line 1323"/>
                <p:cNvSpPr>
                  <a:spLocks noChangeShapeType="1"/>
                </p:cNvSpPr>
                <p:nvPr/>
              </p:nvSpPr>
              <p:spPr bwMode="auto">
                <a:xfrm flipV="1">
                  <a:off x="3328"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0" name="Line 1324"/>
                <p:cNvSpPr>
                  <a:spLocks noChangeShapeType="1"/>
                </p:cNvSpPr>
                <p:nvPr/>
              </p:nvSpPr>
              <p:spPr bwMode="auto">
                <a:xfrm flipV="1">
                  <a:off x="3328"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1" name="Line 1325"/>
                <p:cNvSpPr>
                  <a:spLocks noChangeShapeType="1"/>
                </p:cNvSpPr>
                <p:nvPr/>
              </p:nvSpPr>
              <p:spPr bwMode="auto">
                <a:xfrm flipV="1">
                  <a:off x="3328"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2" name="Line 1326"/>
                <p:cNvSpPr>
                  <a:spLocks noChangeShapeType="1"/>
                </p:cNvSpPr>
                <p:nvPr/>
              </p:nvSpPr>
              <p:spPr bwMode="auto">
                <a:xfrm flipV="1">
                  <a:off x="3328"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3" name="Line 1327"/>
                <p:cNvSpPr>
                  <a:spLocks noChangeShapeType="1"/>
                </p:cNvSpPr>
                <p:nvPr/>
              </p:nvSpPr>
              <p:spPr bwMode="auto">
                <a:xfrm flipV="1">
                  <a:off x="3328"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4" name="Line 1328"/>
                <p:cNvSpPr>
                  <a:spLocks noChangeShapeType="1"/>
                </p:cNvSpPr>
                <p:nvPr/>
              </p:nvSpPr>
              <p:spPr bwMode="auto">
                <a:xfrm flipV="1">
                  <a:off x="3328"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5" name="Line 1329"/>
                <p:cNvSpPr>
                  <a:spLocks noChangeShapeType="1"/>
                </p:cNvSpPr>
                <p:nvPr/>
              </p:nvSpPr>
              <p:spPr bwMode="auto">
                <a:xfrm flipV="1">
                  <a:off x="3328"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6" name="Line 1330"/>
                <p:cNvSpPr>
                  <a:spLocks noChangeShapeType="1"/>
                </p:cNvSpPr>
                <p:nvPr/>
              </p:nvSpPr>
              <p:spPr bwMode="auto">
                <a:xfrm flipV="1">
                  <a:off x="3328"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7" name="Line 1331"/>
                <p:cNvSpPr>
                  <a:spLocks noChangeShapeType="1"/>
                </p:cNvSpPr>
                <p:nvPr/>
              </p:nvSpPr>
              <p:spPr bwMode="auto">
                <a:xfrm flipV="1">
                  <a:off x="3328"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8" name="Line 1332"/>
                <p:cNvSpPr>
                  <a:spLocks noChangeShapeType="1"/>
                </p:cNvSpPr>
                <p:nvPr/>
              </p:nvSpPr>
              <p:spPr bwMode="auto">
                <a:xfrm flipV="1">
                  <a:off x="3328"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09" name="Line 1333"/>
                <p:cNvSpPr>
                  <a:spLocks noChangeShapeType="1"/>
                </p:cNvSpPr>
                <p:nvPr/>
              </p:nvSpPr>
              <p:spPr bwMode="auto">
                <a:xfrm flipV="1">
                  <a:off x="3328"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0" name="Line 1334"/>
                <p:cNvSpPr>
                  <a:spLocks noChangeShapeType="1"/>
                </p:cNvSpPr>
                <p:nvPr/>
              </p:nvSpPr>
              <p:spPr bwMode="auto">
                <a:xfrm flipV="1">
                  <a:off x="3328"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1" name="Line 1335"/>
                <p:cNvSpPr>
                  <a:spLocks noChangeShapeType="1"/>
                </p:cNvSpPr>
                <p:nvPr/>
              </p:nvSpPr>
              <p:spPr bwMode="auto">
                <a:xfrm flipV="1">
                  <a:off x="3328"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2" name="Line 1336"/>
                <p:cNvSpPr>
                  <a:spLocks noChangeShapeType="1"/>
                </p:cNvSpPr>
                <p:nvPr/>
              </p:nvSpPr>
              <p:spPr bwMode="auto">
                <a:xfrm flipV="1">
                  <a:off x="3328"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3" name="Line 1337"/>
                <p:cNvSpPr>
                  <a:spLocks noChangeShapeType="1"/>
                </p:cNvSpPr>
                <p:nvPr/>
              </p:nvSpPr>
              <p:spPr bwMode="auto">
                <a:xfrm flipV="1">
                  <a:off x="3328"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4" name="Line 1338"/>
                <p:cNvSpPr>
                  <a:spLocks noChangeShapeType="1"/>
                </p:cNvSpPr>
                <p:nvPr/>
              </p:nvSpPr>
              <p:spPr bwMode="auto">
                <a:xfrm flipV="1">
                  <a:off x="3328"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5" name="Line 1339"/>
                <p:cNvSpPr>
                  <a:spLocks noChangeShapeType="1"/>
                </p:cNvSpPr>
                <p:nvPr/>
              </p:nvSpPr>
              <p:spPr bwMode="auto">
                <a:xfrm flipV="1">
                  <a:off x="3328"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6" name="Line 1340"/>
                <p:cNvSpPr>
                  <a:spLocks noChangeShapeType="1"/>
                </p:cNvSpPr>
                <p:nvPr/>
              </p:nvSpPr>
              <p:spPr bwMode="auto">
                <a:xfrm flipV="1">
                  <a:off x="3328"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7" name="Line 1341"/>
                <p:cNvSpPr>
                  <a:spLocks noChangeShapeType="1"/>
                </p:cNvSpPr>
                <p:nvPr/>
              </p:nvSpPr>
              <p:spPr bwMode="auto">
                <a:xfrm flipV="1">
                  <a:off x="3328"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8" name="Line 1342"/>
                <p:cNvSpPr>
                  <a:spLocks noChangeShapeType="1"/>
                </p:cNvSpPr>
                <p:nvPr/>
              </p:nvSpPr>
              <p:spPr bwMode="auto">
                <a:xfrm flipV="1">
                  <a:off x="3328"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19" name="Line 1343"/>
                <p:cNvSpPr>
                  <a:spLocks noChangeShapeType="1"/>
                </p:cNvSpPr>
                <p:nvPr/>
              </p:nvSpPr>
              <p:spPr bwMode="auto">
                <a:xfrm flipV="1">
                  <a:off x="3328"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0" name="Line 1344"/>
                <p:cNvSpPr>
                  <a:spLocks noChangeShapeType="1"/>
                </p:cNvSpPr>
                <p:nvPr/>
              </p:nvSpPr>
              <p:spPr bwMode="auto">
                <a:xfrm flipV="1">
                  <a:off x="3328"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1" name="Line 1345"/>
                <p:cNvSpPr>
                  <a:spLocks noChangeShapeType="1"/>
                </p:cNvSpPr>
                <p:nvPr/>
              </p:nvSpPr>
              <p:spPr bwMode="auto">
                <a:xfrm flipV="1">
                  <a:off x="3328"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2" name="Line 1346"/>
                <p:cNvSpPr>
                  <a:spLocks noChangeShapeType="1"/>
                </p:cNvSpPr>
                <p:nvPr/>
              </p:nvSpPr>
              <p:spPr bwMode="auto">
                <a:xfrm flipV="1">
                  <a:off x="3328"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3" name="Line 1347"/>
                <p:cNvSpPr>
                  <a:spLocks noChangeShapeType="1"/>
                </p:cNvSpPr>
                <p:nvPr/>
              </p:nvSpPr>
              <p:spPr bwMode="auto">
                <a:xfrm flipV="1">
                  <a:off x="3328"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4" name="Line 1348"/>
                <p:cNvSpPr>
                  <a:spLocks noChangeShapeType="1"/>
                </p:cNvSpPr>
                <p:nvPr/>
              </p:nvSpPr>
              <p:spPr bwMode="auto">
                <a:xfrm flipV="1">
                  <a:off x="3328"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5" name="Line 1349"/>
                <p:cNvSpPr>
                  <a:spLocks noChangeShapeType="1"/>
                </p:cNvSpPr>
                <p:nvPr/>
              </p:nvSpPr>
              <p:spPr bwMode="auto">
                <a:xfrm flipV="1">
                  <a:off x="3328"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6" name="Line 1350"/>
                <p:cNvSpPr>
                  <a:spLocks noChangeShapeType="1"/>
                </p:cNvSpPr>
                <p:nvPr/>
              </p:nvSpPr>
              <p:spPr bwMode="auto">
                <a:xfrm flipV="1">
                  <a:off x="3328"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7" name="Line 1351"/>
                <p:cNvSpPr>
                  <a:spLocks noChangeShapeType="1"/>
                </p:cNvSpPr>
                <p:nvPr/>
              </p:nvSpPr>
              <p:spPr bwMode="auto">
                <a:xfrm flipV="1">
                  <a:off x="3328"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8" name="Line 1352"/>
                <p:cNvSpPr>
                  <a:spLocks noChangeShapeType="1"/>
                </p:cNvSpPr>
                <p:nvPr/>
              </p:nvSpPr>
              <p:spPr bwMode="auto">
                <a:xfrm flipV="1">
                  <a:off x="3328"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29" name="Line 1353"/>
                <p:cNvSpPr>
                  <a:spLocks noChangeShapeType="1"/>
                </p:cNvSpPr>
                <p:nvPr/>
              </p:nvSpPr>
              <p:spPr bwMode="auto">
                <a:xfrm flipV="1">
                  <a:off x="3328"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0" name="Line 1354"/>
                <p:cNvSpPr>
                  <a:spLocks noChangeShapeType="1"/>
                </p:cNvSpPr>
                <p:nvPr/>
              </p:nvSpPr>
              <p:spPr bwMode="auto">
                <a:xfrm flipV="1">
                  <a:off x="3328"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1" name="Line 1355"/>
                <p:cNvSpPr>
                  <a:spLocks noChangeShapeType="1"/>
                </p:cNvSpPr>
                <p:nvPr/>
              </p:nvSpPr>
              <p:spPr bwMode="auto">
                <a:xfrm flipV="1">
                  <a:off x="3328"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2" name="Line 1356"/>
                <p:cNvSpPr>
                  <a:spLocks noChangeShapeType="1"/>
                </p:cNvSpPr>
                <p:nvPr/>
              </p:nvSpPr>
              <p:spPr bwMode="auto">
                <a:xfrm flipV="1">
                  <a:off x="3328"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3" name="Line 1357"/>
                <p:cNvSpPr>
                  <a:spLocks noChangeShapeType="1"/>
                </p:cNvSpPr>
                <p:nvPr/>
              </p:nvSpPr>
              <p:spPr bwMode="auto">
                <a:xfrm flipV="1">
                  <a:off x="3328"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4" name="Line 1358"/>
                <p:cNvSpPr>
                  <a:spLocks noChangeShapeType="1"/>
                </p:cNvSpPr>
                <p:nvPr/>
              </p:nvSpPr>
              <p:spPr bwMode="auto">
                <a:xfrm flipV="1">
                  <a:off x="3328"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5" name="Line 1359"/>
                <p:cNvSpPr>
                  <a:spLocks noChangeShapeType="1"/>
                </p:cNvSpPr>
                <p:nvPr/>
              </p:nvSpPr>
              <p:spPr bwMode="auto">
                <a:xfrm flipV="1">
                  <a:off x="3328"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6" name="Line 1360"/>
                <p:cNvSpPr>
                  <a:spLocks noChangeShapeType="1"/>
                </p:cNvSpPr>
                <p:nvPr/>
              </p:nvSpPr>
              <p:spPr bwMode="auto">
                <a:xfrm flipV="1">
                  <a:off x="3328"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7" name="Line 1361"/>
                <p:cNvSpPr>
                  <a:spLocks noChangeShapeType="1"/>
                </p:cNvSpPr>
                <p:nvPr/>
              </p:nvSpPr>
              <p:spPr bwMode="auto">
                <a:xfrm flipV="1">
                  <a:off x="3328"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8" name="Line 1362"/>
                <p:cNvSpPr>
                  <a:spLocks noChangeShapeType="1"/>
                </p:cNvSpPr>
                <p:nvPr/>
              </p:nvSpPr>
              <p:spPr bwMode="auto">
                <a:xfrm flipV="1">
                  <a:off x="3328"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39" name="Line 1363"/>
                <p:cNvSpPr>
                  <a:spLocks noChangeShapeType="1"/>
                </p:cNvSpPr>
                <p:nvPr/>
              </p:nvSpPr>
              <p:spPr bwMode="auto">
                <a:xfrm flipV="1">
                  <a:off x="3328"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0" name="Line 1364"/>
                <p:cNvSpPr>
                  <a:spLocks noChangeShapeType="1"/>
                </p:cNvSpPr>
                <p:nvPr/>
              </p:nvSpPr>
              <p:spPr bwMode="auto">
                <a:xfrm flipV="1">
                  <a:off x="3328"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1" name="Line 1365"/>
                <p:cNvSpPr>
                  <a:spLocks noChangeShapeType="1"/>
                </p:cNvSpPr>
                <p:nvPr/>
              </p:nvSpPr>
              <p:spPr bwMode="auto">
                <a:xfrm flipV="1">
                  <a:off x="3328"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2" name="Line 1366"/>
                <p:cNvSpPr>
                  <a:spLocks noChangeShapeType="1"/>
                </p:cNvSpPr>
                <p:nvPr/>
              </p:nvSpPr>
              <p:spPr bwMode="auto">
                <a:xfrm flipV="1">
                  <a:off x="3328"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3" name="Line 1367"/>
                <p:cNvSpPr>
                  <a:spLocks noChangeShapeType="1"/>
                </p:cNvSpPr>
                <p:nvPr/>
              </p:nvSpPr>
              <p:spPr bwMode="auto">
                <a:xfrm flipV="1">
                  <a:off x="3328"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4" name="Line 1368"/>
                <p:cNvSpPr>
                  <a:spLocks noChangeShapeType="1"/>
                </p:cNvSpPr>
                <p:nvPr/>
              </p:nvSpPr>
              <p:spPr bwMode="auto">
                <a:xfrm flipV="1">
                  <a:off x="3328"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5" name="Line 1369"/>
                <p:cNvSpPr>
                  <a:spLocks noChangeShapeType="1"/>
                </p:cNvSpPr>
                <p:nvPr/>
              </p:nvSpPr>
              <p:spPr bwMode="auto">
                <a:xfrm flipV="1">
                  <a:off x="3328"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6" name="Line 1370"/>
                <p:cNvSpPr>
                  <a:spLocks noChangeShapeType="1"/>
                </p:cNvSpPr>
                <p:nvPr/>
              </p:nvSpPr>
              <p:spPr bwMode="auto">
                <a:xfrm flipV="1">
                  <a:off x="3328"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7" name="Line 1371"/>
                <p:cNvSpPr>
                  <a:spLocks noChangeShapeType="1"/>
                </p:cNvSpPr>
                <p:nvPr/>
              </p:nvSpPr>
              <p:spPr bwMode="auto">
                <a:xfrm flipV="1">
                  <a:off x="3328"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8" name="Line 1372"/>
                <p:cNvSpPr>
                  <a:spLocks noChangeShapeType="1"/>
                </p:cNvSpPr>
                <p:nvPr/>
              </p:nvSpPr>
              <p:spPr bwMode="auto">
                <a:xfrm flipV="1">
                  <a:off x="3328"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49" name="Line 1373"/>
                <p:cNvSpPr>
                  <a:spLocks noChangeShapeType="1"/>
                </p:cNvSpPr>
                <p:nvPr/>
              </p:nvSpPr>
              <p:spPr bwMode="auto">
                <a:xfrm flipV="1">
                  <a:off x="3328"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0" name="Line 1374"/>
                <p:cNvSpPr>
                  <a:spLocks noChangeShapeType="1"/>
                </p:cNvSpPr>
                <p:nvPr/>
              </p:nvSpPr>
              <p:spPr bwMode="auto">
                <a:xfrm flipV="1">
                  <a:off x="3328"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1" name="Line 1375"/>
                <p:cNvSpPr>
                  <a:spLocks noChangeShapeType="1"/>
                </p:cNvSpPr>
                <p:nvPr/>
              </p:nvSpPr>
              <p:spPr bwMode="auto">
                <a:xfrm flipV="1">
                  <a:off x="3328"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2" name="Line 1376"/>
                <p:cNvSpPr>
                  <a:spLocks noChangeShapeType="1"/>
                </p:cNvSpPr>
                <p:nvPr/>
              </p:nvSpPr>
              <p:spPr bwMode="auto">
                <a:xfrm flipV="1">
                  <a:off x="3328"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3" name="Line 1377"/>
                <p:cNvSpPr>
                  <a:spLocks noChangeShapeType="1"/>
                </p:cNvSpPr>
                <p:nvPr/>
              </p:nvSpPr>
              <p:spPr bwMode="auto">
                <a:xfrm flipV="1">
                  <a:off x="3328"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4" name="Line 1378"/>
                <p:cNvSpPr>
                  <a:spLocks noChangeShapeType="1"/>
                </p:cNvSpPr>
                <p:nvPr/>
              </p:nvSpPr>
              <p:spPr bwMode="auto">
                <a:xfrm flipV="1">
                  <a:off x="3328"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5" name="Line 1379"/>
                <p:cNvSpPr>
                  <a:spLocks noChangeShapeType="1"/>
                </p:cNvSpPr>
                <p:nvPr/>
              </p:nvSpPr>
              <p:spPr bwMode="auto">
                <a:xfrm flipV="1">
                  <a:off x="3328"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6" name="Line 1380"/>
                <p:cNvSpPr>
                  <a:spLocks noChangeShapeType="1"/>
                </p:cNvSpPr>
                <p:nvPr/>
              </p:nvSpPr>
              <p:spPr bwMode="auto">
                <a:xfrm flipV="1">
                  <a:off x="3328"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7" name="Line 1381"/>
                <p:cNvSpPr>
                  <a:spLocks noChangeShapeType="1"/>
                </p:cNvSpPr>
                <p:nvPr/>
              </p:nvSpPr>
              <p:spPr bwMode="auto">
                <a:xfrm flipV="1">
                  <a:off x="3328"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8" name="Line 1382"/>
                <p:cNvSpPr>
                  <a:spLocks noChangeShapeType="1"/>
                </p:cNvSpPr>
                <p:nvPr/>
              </p:nvSpPr>
              <p:spPr bwMode="auto">
                <a:xfrm flipV="1">
                  <a:off x="3328"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59" name="Line 1383"/>
                <p:cNvSpPr>
                  <a:spLocks noChangeShapeType="1"/>
                </p:cNvSpPr>
                <p:nvPr/>
              </p:nvSpPr>
              <p:spPr bwMode="auto">
                <a:xfrm flipV="1">
                  <a:off x="3328"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0" name="Line 1384"/>
                <p:cNvSpPr>
                  <a:spLocks noChangeShapeType="1"/>
                </p:cNvSpPr>
                <p:nvPr/>
              </p:nvSpPr>
              <p:spPr bwMode="auto">
                <a:xfrm flipV="1">
                  <a:off x="3328"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1" name="Line 1385"/>
                <p:cNvSpPr>
                  <a:spLocks noChangeShapeType="1"/>
                </p:cNvSpPr>
                <p:nvPr/>
              </p:nvSpPr>
              <p:spPr bwMode="auto">
                <a:xfrm flipV="1">
                  <a:off x="3328"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2" name="Line 1386"/>
                <p:cNvSpPr>
                  <a:spLocks noChangeShapeType="1"/>
                </p:cNvSpPr>
                <p:nvPr/>
              </p:nvSpPr>
              <p:spPr bwMode="auto">
                <a:xfrm flipV="1">
                  <a:off x="3328"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3" name="Line 1387"/>
                <p:cNvSpPr>
                  <a:spLocks noChangeShapeType="1"/>
                </p:cNvSpPr>
                <p:nvPr/>
              </p:nvSpPr>
              <p:spPr bwMode="auto">
                <a:xfrm flipV="1">
                  <a:off x="3328"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4" name="Line 1388"/>
                <p:cNvSpPr>
                  <a:spLocks noChangeShapeType="1"/>
                </p:cNvSpPr>
                <p:nvPr/>
              </p:nvSpPr>
              <p:spPr bwMode="auto">
                <a:xfrm flipV="1">
                  <a:off x="3328"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5" name="Line 1389"/>
                <p:cNvSpPr>
                  <a:spLocks noChangeShapeType="1"/>
                </p:cNvSpPr>
                <p:nvPr/>
              </p:nvSpPr>
              <p:spPr bwMode="auto">
                <a:xfrm flipV="1">
                  <a:off x="3328"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6" name="Line 1390"/>
                <p:cNvSpPr>
                  <a:spLocks noChangeShapeType="1"/>
                </p:cNvSpPr>
                <p:nvPr/>
              </p:nvSpPr>
              <p:spPr bwMode="auto">
                <a:xfrm flipV="1">
                  <a:off x="3328"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7" name="Line 1391"/>
                <p:cNvSpPr>
                  <a:spLocks noChangeShapeType="1"/>
                </p:cNvSpPr>
                <p:nvPr/>
              </p:nvSpPr>
              <p:spPr bwMode="auto">
                <a:xfrm flipV="1">
                  <a:off x="3328"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8" name="Line 1392"/>
                <p:cNvSpPr>
                  <a:spLocks noChangeShapeType="1"/>
                </p:cNvSpPr>
                <p:nvPr/>
              </p:nvSpPr>
              <p:spPr bwMode="auto">
                <a:xfrm flipV="1">
                  <a:off x="3328"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69" name="Line 1393"/>
                <p:cNvSpPr>
                  <a:spLocks noChangeShapeType="1"/>
                </p:cNvSpPr>
                <p:nvPr/>
              </p:nvSpPr>
              <p:spPr bwMode="auto">
                <a:xfrm flipV="1">
                  <a:off x="3328"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0" name="Line 1394"/>
                <p:cNvSpPr>
                  <a:spLocks noChangeShapeType="1"/>
                </p:cNvSpPr>
                <p:nvPr/>
              </p:nvSpPr>
              <p:spPr bwMode="auto">
                <a:xfrm flipV="1">
                  <a:off x="3328"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1" name="Line 1395"/>
                <p:cNvSpPr>
                  <a:spLocks noChangeShapeType="1"/>
                </p:cNvSpPr>
                <p:nvPr/>
              </p:nvSpPr>
              <p:spPr bwMode="auto">
                <a:xfrm flipV="1">
                  <a:off x="3328"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2" name="Line 1396"/>
                <p:cNvSpPr>
                  <a:spLocks noChangeShapeType="1"/>
                </p:cNvSpPr>
                <p:nvPr/>
              </p:nvSpPr>
              <p:spPr bwMode="auto">
                <a:xfrm flipV="1">
                  <a:off x="3328"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3" name="Line 1397"/>
                <p:cNvSpPr>
                  <a:spLocks noChangeShapeType="1"/>
                </p:cNvSpPr>
                <p:nvPr/>
              </p:nvSpPr>
              <p:spPr bwMode="auto">
                <a:xfrm flipV="1">
                  <a:off x="3328"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4" name="Line 1398"/>
                <p:cNvSpPr>
                  <a:spLocks noChangeShapeType="1"/>
                </p:cNvSpPr>
                <p:nvPr/>
              </p:nvSpPr>
              <p:spPr bwMode="auto">
                <a:xfrm flipV="1">
                  <a:off x="3328"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5" name="Line 1399"/>
                <p:cNvSpPr>
                  <a:spLocks noChangeShapeType="1"/>
                </p:cNvSpPr>
                <p:nvPr/>
              </p:nvSpPr>
              <p:spPr bwMode="auto">
                <a:xfrm flipV="1">
                  <a:off x="3328"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6" name="Line 1400"/>
                <p:cNvSpPr>
                  <a:spLocks noChangeShapeType="1"/>
                </p:cNvSpPr>
                <p:nvPr/>
              </p:nvSpPr>
              <p:spPr bwMode="auto">
                <a:xfrm flipV="1">
                  <a:off x="3328"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7" name="Line 1401"/>
                <p:cNvSpPr>
                  <a:spLocks noChangeShapeType="1"/>
                </p:cNvSpPr>
                <p:nvPr/>
              </p:nvSpPr>
              <p:spPr bwMode="auto">
                <a:xfrm flipV="1">
                  <a:off x="3328"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8" name="Line 1402"/>
                <p:cNvSpPr>
                  <a:spLocks noChangeShapeType="1"/>
                </p:cNvSpPr>
                <p:nvPr/>
              </p:nvSpPr>
              <p:spPr bwMode="auto">
                <a:xfrm flipV="1">
                  <a:off x="3328"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79" name="Line 1403"/>
                <p:cNvSpPr>
                  <a:spLocks noChangeShapeType="1"/>
                </p:cNvSpPr>
                <p:nvPr/>
              </p:nvSpPr>
              <p:spPr bwMode="auto">
                <a:xfrm flipV="1">
                  <a:off x="3328"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0" name="Line 1404"/>
                <p:cNvSpPr>
                  <a:spLocks noChangeShapeType="1"/>
                </p:cNvSpPr>
                <p:nvPr/>
              </p:nvSpPr>
              <p:spPr bwMode="auto">
                <a:xfrm flipV="1">
                  <a:off x="3328"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1" name="Line 1405"/>
                <p:cNvSpPr>
                  <a:spLocks noChangeShapeType="1"/>
                </p:cNvSpPr>
                <p:nvPr/>
              </p:nvSpPr>
              <p:spPr bwMode="auto">
                <a:xfrm flipV="1">
                  <a:off x="3328"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2" name="Line 1406"/>
                <p:cNvSpPr>
                  <a:spLocks noChangeShapeType="1"/>
                </p:cNvSpPr>
                <p:nvPr/>
              </p:nvSpPr>
              <p:spPr bwMode="auto">
                <a:xfrm flipV="1">
                  <a:off x="3328"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3" name="Line 1407"/>
                <p:cNvSpPr>
                  <a:spLocks noChangeShapeType="1"/>
                </p:cNvSpPr>
                <p:nvPr/>
              </p:nvSpPr>
              <p:spPr bwMode="auto">
                <a:xfrm flipV="1">
                  <a:off x="3328"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4" name="Line 1408"/>
                <p:cNvSpPr>
                  <a:spLocks noChangeShapeType="1"/>
                </p:cNvSpPr>
                <p:nvPr/>
              </p:nvSpPr>
              <p:spPr bwMode="auto">
                <a:xfrm flipV="1">
                  <a:off x="3328"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5" name="Line 1409"/>
                <p:cNvSpPr>
                  <a:spLocks noChangeShapeType="1"/>
                </p:cNvSpPr>
                <p:nvPr/>
              </p:nvSpPr>
              <p:spPr bwMode="auto">
                <a:xfrm flipV="1">
                  <a:off x="3328"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6" name="Line 1410"/>
                <p:cNvSpPr>
                  <a:spLocks noChangeShapeType="1"/>
                </p:cNvSpPr>
                <p:nvPr/>
              </p:nvSpPr>
              <p:spPr bwMode="auto">
                <a:xfrm flipV="1">
                  <a:off x="3328"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7" name="Line 1411"/>
                <p:cNvSpPr>
                  <a:spLocks noChangeShapeType="1"/>
                </p:cNvSpPr>
                <p:nvPr/>
              </p:nvSpPr>
              <p:spPr bwMode="auto">
                <a:xfrm flipV="1">
                  <a:off x="3328"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8" name="Line 1412"/>
                <p:cNvSpPr>
                  <a:spLocks noChangeShapeType="1"/>
                </p:cNvSpPr>
                <p:nvPr/>
              </p:nvSpPr>
              <p:spPr bwMode="auto">
                <a:xfrm flipV="1">
                  <a:off x="3328"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89" name="Line 1413"/>
                <p:cNvSpPr>
                  <a:spLocks noChangeShapeType="1"/>
                </p:cNvSpPr>
                <p:nvPr/>
              </p:nvSpPr>
              <p:spPr bwMode="auto">
                <a:xfrm flipV="1">
                  <a:off x="3328"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0" name="Line 1414"/>
                <p:cNvSpPr>
                  <a:spLocks noChangeShapeType="1"/>
                </p:cNvSpPr>
                <p:nvPr/>
              </p:nvSpPr>
              <p:spPr bwMode="auto">
                <a:xfrm flipV="1">
                  <a:off x="3328"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1" name="Line 1415"/>
                <p:cNvSpPr>
                  <a:spLocks noChangeShapeType="1"/>
                </p:cNvSpPr>
                <p:nvPr/>
              </p:nvSpPr>
              <p:spPr bwMode="auto">
                <a:xfrm flipV="1">
                  <a:off x="3328"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9" name="Group 6243"/>
              <p:cNvGrpSpPr>
                <a:grpSpLocks/>
              </p:cNvGrpSpPr>
              <p:nvPr/>
            </p:nvGrpSpPr>
            <p:grpSpPr bwMode="auto">
              <a:xfrm>
                <a:off x="3328" y="515"/>
                <a:ext cx="565" cy="3392"/>
                <a:chOff x="3328" y="515"/>
                <a:chExt cx="565" cy="3392"/>
              </a:xfrm>
            </p:grpSpPr>
            <p:sp>
              <p:nvSpPr>
                <p:cNvPr id="845193" name="Line 1417"/>
                <p:cNvSpPr>
                  <a:spLocks noChangeShapeType="1"/>
                </p:cNvSpPr>
                <p:nvPr/>
              </p:nvSpPr>
              <p:spPr bwMode="auto">
                <a:xfrm flipV="1">
                  <a:off x="3328"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4" name="Line 1418"/>
                <p:cNvSpPr>
                  <a:spLocks noChangeShapeType="1"/>
                </p:cNvSpPr>
                <p:nvPr/>
              </p:nvSpPr>
              <p:spPr bwMode="auto">
                <a:xfrm flipV="1">
                  <a:off x="3328"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5" name="Line 1419"/>
                <p:cNvSpPr>
                  <a:spLocks noChangeShapeType="1"/>
                </p:cNvSpPr>
                <p:nvPr/>
              </p:nvSpPr>
              <p:spPr bwMode="auto">
                <a:xfrm flipV="1">
                  <a:off x="3328"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6" name="Line 1420"/>
                <p:cNvSpPr>
                  <a:spLocks noChangeShapeType="1"/>
                </p:cNvSpPr>
                <p:nvPr/>
              </p:nvSpPr>
              <p:spPr bwMode="auto">
                <a:xfrm flipV="1">
                  <a:off x="3328"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7" name="Line 1421"/>
                <p:cNvSpPr>
                  <a:spLocks noChangeShapeType="1"/>
                </p:cNvSpPr>
                <p:nvPr/>
              </p:nvSpPr>
              <p:spPr bwMode="auto">
                <a:xfrm flipV="1">
                  <a:off x="3328"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8" name="Line 1422"/>
                <p:cNvSpPr>
                  <a:spLocks noChangeShapeType="1"/>
                </p:cNvSpPr>
                <p:nvPr/>
              </p:nvSpPr>
              <p:spPr bwMode="auto">
                <a:xfrm flipV="1">
                  <a:off x="3328"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199" name="Line 1423"/>
                <p:cNvSpPr>
                  <a:spLocks noChangeShapeType="1"/>
                </p:cNvSpPr>
                <p:nvPr/>
              </p:nvSpPr>
              <p:spPr bwMode="auto">
                <a:xfrm flipV="1">
                  <a:off x="3328"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0" name="Line 1424"/>
                <p:cNvSpPr>
                  <a:spLocks noChangeShapeType="1"/>
                </p:cNvSpPr>
                <p:nvPr/>
              </p:nvSpPr>
              <p:spPr bwMode="auto">
                <a:xfrm flipV="1">
                  <a:off x="3328"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1" name="Line 1425"/>
                <p:cNvSpPr>
                  <a:spLocks noChangeShapeType="1"/>
                </p:cNvSpPr>
                <p:nvPr/>
              </p:nvSpPr>
              <p:spPr bwMode="auto">
                <a:xfrm flipV="1">
                  <a:off x="3328"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2" name="Line 1426"/>
                <p:cNvSpPr>
                  <a:spLocks noChangeShapeType="1"/>
                </p:cNvSpPr>
                <p:nvPr/>
              </p:nvSpPr>
              <p:spPr bwMode="auto">
                <a:xfrm flipV="1">
                  <a:off x="3328"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3" name="Line 1427"/>
                <p:cNvSpPr>
                  <a:spLocks noChangeShapeType="1"/>
                </p:cNvSpPr>
                <p:nvPr/>
              </p:nvSpPr>
              <p:spPr bwMode="auto">
                <a:xfrm flipV="1">
                  <a:off x="3328"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4" name="Line 1428"/>
                <p:cNvSpPr>
                  <a:spLocks noChangeShapeType="1"/>
                </p:cNvSpPr>
                <p:nvPr/>
              </p:nvSpPr>
              <p:spPr bwMode="auto">
                <a:xfrm flipV="1">
                  <a:off x="3328"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5" name="Line 1429"/>
                <p:cNvSpPr>
                  <a:spLocks noChangeShapeType="1"/>
                </p:cNvSpPr>
                <p:nvPr/>
              </p:nvSpPr>
              <p:spPr bwMode="auto">
                <a:xfrm flipV="1">
                  <a:off x="3328"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6" name="Line 1430"/>
                <p:cNvSpPr>
                  <a:spLocks noChangeShapeType="1"/>
                </p:cNvSpPr>
                <p:nvPr/>
              </p:nvSpPr>
              <p:spPr bwMode="auto">
                <a:xfrm flipV="1">
                  <a:off x="3328"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7" name="Line 1431"/>
                <p:cNvSpPr>
                  <a:spLocks noChangeShapeType="1"/>
                </p:cNvSpPr>
                <p:nvPr/>
              </p:nvSpPr>
              <p:spPr bwMode="auto">
                <a:xfrm flipV="1">
                  <a:off x="3328"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8" name="Line 1432"/>
                <p:cNvSpPr>
                  <a:spLocks noChangeShapeType="1"/>
                </p:cNvSpPr>
                <p:nvPr/>
              </p:nvSpPr>
              <p:spPr bwMode="auto">
                <a:xfrm flipV="1">
                  <a:off x="3328"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09" name="Line 1433"/>
                <p:cNvSpPr>
                  <a:spLocks noChangeShapeType="1"/>
                </p:cNvSpPr>
                <p:nvPr/>
              </p:nvSpPr>
              <p:spPr bwMode="auto">
                <a:xfrm flipV="1">
                  <a:off x="3328"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0" name="Line 1434"/>
                <p:cNvSpPr>
                  <a:spLocks noChangeShapeType="1"/>
                </p:cNvSpPr>
                <p:nvPr/>
              </p:nvSpPr>
              <p:spPr bwMode="auto">
                <a:xfrm flipV="1">
                  <a:off x="3328"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1" name="Line 1435"/>
                <p:cNvSpPr>
                  <a:spLocks noChangeShapeType="1"/>
                </p:cNvSpPr>
                <p:nvPr/>
              </p:nvSpPr>
              <p:spPr bwMode="auto">
                <a:xfrm flipV="1">
                  <a:off x="3328"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2" name="Line 1436"/>
                <p:cNvSpPr>
                  <a:spLocks noChangeShapeType="1"/>
                </p:cNvSpPr>
                <p:nvPr/>
              </p:nvSpPr>
              <p:spPr bwMode="auto">
                <a:xfrm flipV="1">
                  <a:off x="3328"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3" name="Line 1437"/>
                <p:cNvSpPr>
                  <a:spLocks noChangeShapeType="1"/>
                </p:cNvSpPr>
                <p:nvPr/>
              </p:nvSpPr>
              <p:spPr bwMode="auto">
                <a:xfrm flipV="1">
                  <a:off x="3328"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4" name="Line 1438"/>
                <p:cNvSpPr>
                  <a:spLocks noChangeShapeType="1"/>
                </p:cNvSpPr>
                <p:nvPr/>
              </p:nvSpPr>
              <p:spPr bwMode="auto">
                <a:xfrm flipV="1">
                  <a:off x="3328"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5" name="Line 1439"/>
                <p:cNvSpPr>
                  <a:spLocks noChangeShapeType="1"/>
                </p:cNvSpPr>
                <p:nvPr/>
              </p:nvSpPr>
              <p:spPr bwMode="auto">
                <a:xfrm flipV="1">
                  <a:off x="3328"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6" name="Line 1440"/>
                <p:cNvSpPr>
                  <a:spLocks noChangeShapeType="1"/>
                </p:cNvSpPr>
                <p:nvPr/>
              </p:nvSpPr>
              <p:spPr bwMode="auto">
                <a:xfrm flipV="1">
                  <a:off x="3328"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7" name="Line 1441"/>
                <p:cNvSpPr>
                  <a:spLocks noChangeShapeType="1"/>
                </p:cNvSpPr>
                <p:nvPr/>
              </p:nvSpPr>
              <p:spPr bwMode="auto">
                <a:xfrm flipV="1">
                  <a:off x="3328"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8" name="Line 1442"/>
                <p:cNvSpPr>
                  <a:spLocks noChangeShapeType="1"/>
                </p:cNvSpPr>
                <p:nvPr/>
              </p:nvSpPr>
              <p:spPr bwMode="auto">
                <a:xfrm flipV="1">
                  <a:off x="3328"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19" name="Line 1443"/>
                <p:cNvSpPr>
                  <a:spLocks noChangeShapeType="1"/>
                </p:cNvSpPr>
                <p:nvPr/>
              </p:nvSpPr>
              <p:spPr bwMode="auto">
                <a:xfrm flipV="1">
                  <a:off x="3328"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0" name="Line 1444"/>
                <p:cNvSpPr>
                  <a:spLocks noChangeShapeType="1"/>
                </p:cNvSpPr>
                <p:nvPr/>
              </p:nvSpPr>
              <p:spPr bwMode="auto">
                <a:xfrm flipV="1">
                  <a:off x="3328"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1" name="Line 1445"/>
                <p:cNvSpPr>
                  <a:spLocks noChangeShapeType="1"/>
                </p:cNvSpPr>
                <p:nvPr/>
              </p:nvSpPr>
              <p:spPr bwMode="auto">
                <a:xfrm flipV="1">
                  <a:off x="3328"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2" name="Line 1446"/>
                <p:cNvSpPr>
                  <a:spLocks noChangeShapeType="1"/>
                </p:cNvSpPr>
                <p:nvPr/>
              </p:nvSpPr>
              <p:spPr bwMode="auto">
                <a:xfrm flipV="1">
                  <a:off x="3328"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3" name="Line 1447"/>
                <p:cNvSpPr>
                  <a:spLocks noChangeShapeType="1"/>
                </p:cNvSpPr>
                <p:nvPr/>
              </p:nvSpPr>
              <p:spPr bwMode="auto">
                <a:xfrm flipV="1">
                  <a:off x="3328"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4" name="Line 1448"/>
                <p:cNvSpPr>
                  <a:spLocks noChangeShapeType="1"/>
                </p:cNvSpPr>
                <p:nvPr/>
              </p:nvSpPr>
              <p:spPr bwMode="auto">
                <a:xfrm flipV="1">
                  <a:off x="3328"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5" name="Line 1449"/>
                <p:cNvSpPr>
                  <a:spLocks noChangeShapeType="1"/>
                </p:cNvSpPr>
                <p:nvPr/>
              </p:nvSpPr>
              <p:spPr bwMode="auto">
                <a:xfrm flipV="1">
                  <a:off x="3328"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6" name="Line 1450"/>
                <p:cNvSpPr>
                  <a:spLocks noChangeShapeType="1"/>
                </p:cNvSpPr>
                <p:nvPr/>
              </p:nvSpPr>
              <p:spPr bwMode="auto">
                <a:xfrm flipV="1">
                  <a:off x="3328"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7" name="Line 1451"/>
                <p:cNvSpPr>
                  <a:spLocks noChangeShapeType="1"/>
                </p:cNvSpPr>
                <p:nvPr/>
              </p:nvSpPr>
              <p:spPr bwMode="auto">
                <a:xfrm flipV="1">
                  <a:off x="3328"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8" name="Line 1452"/>
                <p:cNvSpPr>
                  <a:spLocks noChangeShapeType="1"/>
                </p:cNvSpPr>
                <p:nvPr/>
              </p:nvSpPr>
              <p:spPr bwMode="auto">
                <a:xfrm flipV="1">
                  <a:off x="3328"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29" name="Line 1453"/>
                <p:cNvSpPr>
                  <a:spLocks noChangeShapeType="1"/>
                </p:cNvSpPr>
                <p:nvPr/>
              </p:nvSpPr>
              <p:spPr bwMode="auto">
                <a:xfrm flipV="1">
                  <a:off x="3328"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0" name="Line 1454"/>
                <p:cNvSpPr>
                  <a:spLocks noChangeShapeType="1"/>
                </p:cNvSpPr>
                <p:nvPr/>
              </p:nvSpPr>
              <p:spPr bwMode="auto">
                <a:xfrm flipV="1">
                  <a:off x="3328"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1" name="Line 1455"/>
                <p:cNvSpPr>
                  <a:spLocks noChangeShapeType="1"/>
                </p:cNvSpPr>
                <p:nvPr/>
              </p:nvSpPr>
              <p:spPr bwMode="auto">
                <a:xfrm flipV="1">
                  <a:off x="3328"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2" name="Line 1456"/>
                <p:cNvSpPr>
                  <a:spLocks noChangeShapeType="1"/>
                </p:cNvSpPr>
                <p:nvPr/>
              </p:nvSpPr>
              <p:spPr bwMode="auto">
                <a:xfrm flipV="1">
                  <a:off x="3328"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3" name="Line 1457"/>
                <p:cNvSpPr>
                  <a:spLocks noChangeShapeType="1"/>
                </p:cNvSpPr>
                <p:nvPr/>
              </p:nvSpPr>
              <p:spPr bwMode="auto">
                <a:xfrm flipV="1">
                  <a:off x="3893"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4" name="Line 1458"/>
                <p:cNvSpPr>
                  <a:spLocks noChangeShapeType="1"/>
                </p:cNvSpPr>
                <p:nvPr/>
              </p:nvSpPr>
              <p:spPr bwMode="auto">
                <a:xfrm flipV="1">
                  <a:off x="3893"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5" name="Line 1459"/>
                <p:cNvSpPr>
                  <a:spLocks noChangeShapeType="1"/>
                </p:cNvSpPr>
                <p:nvPr/>
              </p:nvSpPr>
              <p:spPr bwMode="auto">
                <a:xfrm flipV="1">
                  <a:off x="3893"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6" name="Line 1460"/>
                <p:cNvSpPr>
                  <a:spLocks noChangeShapeType="1"/>
                </p:cNvSpPr>
                <p:nvPr/>
              </p:nvSpPr>
              <p:spPr bwMode="auto">
                <a:xfrm flipV="1">
                  <a:off x="3893"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7" name="Line 1461"/>
                <p:cNvSpPr>
                  <a:spLocks noChangeShapeType="1"/>
                </p:cNvSpPr>
                <p:nvPr/>
              </p:nvSpPr>
              <p:spPr bwMode="auto">
                <a:xfrm flipV="1">
                  <a:off x="3893"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8" name="Line 1462"/>
                <p:cNvSpPr>
                  <a:spLocks noChangeShapeType="1"/>
                </p:cNvSpPr>
                <p:nvPr/>
              </p:nvSpPr>
              <p:spPr bwMode="auto">
                <a:xfrm flipV="1">
                  <a:off x="3893"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39" name="Line 1463"/>
                <p:cNvSpPr>
                  <a:spLocks noChangeShapeType="1"/>
                </p:cNvSpPr>
                <p:nvPr/>
              </p:nvSpPr>
              <p:spPr bwMode="auto">
                <a:xfrm flipV="1">
                  <a:off x="3893"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0" name="Line 1464"/>
                <p:cNvSpPr>
                  <a:spLocks noChangeShapeType="1"/>
                </p:cNvSpPr>
                <p:nvPr/>
              </p:nvSpPr>
              <p:spPr bwMode="auto">
                <a:xfrm flipV="1">
                  <a:off x="3893"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1" name="Line 1465"/>
                <p:cNvSpPr>
                  <a:spLocks noChangeShapeType="1"/>
                </p:cNvSpPr>
                <p:nvPr/>
              </p:nvSpPr>
              <p:spPr bwMode="auto">
                <a:xfrm flipV="1">
                  <a:off x="3893"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2" name="Line 1466"/>
                <p:cNvSpPr>
                  <a:spLocks noChangeShapeType="1"/>
                </p:cNvSpPr>
                <p:nvPr/>
              </p:nvSpPr>
              <p:spPr bwMode="auto">
                <a:xfrm flipV="1">
                  <a:off x="3893"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3" name="Line 1467"/>
                <p:cNvSpPr>
                  <a:spLocks noChangeShapeType="1"/>
                </p:cNvSpPr>
                <p:nvPr/>
              </p:nvSpPr>
              <p:spPr bwMode="auto">
                <a:xfrm flipV="1">
                  <a:off x="3893"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4" name="Line 1468"/>
                <p:cNvSpPr>
                  <a:spLocks noChangeShapeType="1"/>
                </p:cNvSpPr>
                <p:nvPr/>
              </p:nvSpPr>
              <p:spPr bwMode="auto">
                <a:xfrm flipV="1">
                  <a:off x="3893"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5" name="Line 1469"/>
                <p:cNvSpPr>
                  <a:spLocks noChangeShapeType="1"/>
                </p:cNvSpPr>
                <p:nvPr/>
              </p:nvSpPr>
              <p:spPr bwMode="auto">
                <a:xfrm flipV="1">
                  <a:off x="3893"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6" name="Line 1470"/>
                <p:cNvSpPr>
                  <a:spLocks noChangeShapeType="1"/>
                </p:cNvSpPr>
                <p:nvPr/>
              </p:nvSpPr>
              <p:spPr bwMode="auto">
                <a:xfrm flipV="1">
                  <a:off x="3893"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7" name="Line 1471"/>
                <p:cNvSpPr>
                  <a:spLocks noChangeShapeType="1"/>
                </p:cNvSpPr>
                <p:nvPr/>
              </p:nvSpPr>
              <p:spPr bwMode="auto">
                <a:xfrm flipV="1">
                  <a:off x="3893"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8" name="Line 1472"/>
                <p:cNvSpPr>
                  <a:spLocks noChangeShapeType="1"/>
                </p:cNvSpPr>
                <p:nvPr/>
              </p:nvSpPr>
              <p:spPr bwMode="auto">
                <a:xfrm flipV="1">
                  <a:off x="3893"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49" name="Line 1473"/>
                <p:cNvSpPr>
                  <a:spLocks noChangeShapeType="1"/>
                </p:cNvSpPr>
                <p:nvPr/>
              </p:nvSpPr>
              <p:spPr bwMode="auto">
                <a:xfrm flipV="1">
                  <a:off x="3893"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0" name="Line 1474"/>
                <p:cNvSpPr>
                  <a:spLocks noChangeShapeType="1"/>
                </p:cNvSpPr>
                <p:nvPr/>
              </p:nvSpPr>
              <p:spPr bwMode="auto">
                <a:xfrm flipV="1">
                  <a:off x="3893"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1" name="Line 1475"/>
                <p:cNvSpPr>
                  <a:spLocks noChangeShapeType="1"/>
                </p:cNvSpPr>
                <p:nvPr/>
              </p:nvSpPr>
              <p:spPr bwMode="auto">
                <a:xfrm flipV="1">
                  <a:off x="3893"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2" name="Line 1476"/>
                <p:cNvSpPr>
                  <a:spLocks noChangeShapeType="1"/>
                </p:cNvSpPr>
                <p:nvPr/>
              </p:nvSpPr>
              <p:spPr bwMode="auto">
                <a:xfrm flipV="1">
                  <a:off x="389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3" name="Line 1477"/>
                <p:cNvSpPr>
                  <a:spLocks noChangeShapeType="1"/>
                </p:cNvSpPr>
                <p:nvPr/>
              </p:nvSpPr>
              <p:spPr bwMode="auto">
                <a:xfrm flipV="1">
                  <a:off x="3893"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4" name="Line 1478"/>
                <p:cNvSpPr>
                  <a:spLocks noChangeShapeType="1"/>
                </p:cNvSpPr>
                <p:nvPr/>
              </p:nvSpPr>
              <p:spPr bwMode="auto">
                <a:xfrm flipV="1">
                  <a:off x="3893"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5" name="Line 1479"/>
                <p:cNvSpPr>
                  <a:spLocks noChangeShapeType="1"/>
                </p:cNvSpPr>
                <p:nvPr/>
              </p:nvSpPr>
              <p:spPr bwMode="auto">
                <a:xfrm flipV="1">
                  <a:off x="3893"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6" name="Line 1480"/>
                <p:cNvSpPr>
                  <a:spLocks noChangeShapeType="1"/>
                </p:cNvSpPr>
                <p:nvPr/>
              </p:nvSpPr>
              <p:spPr bwMode="auto">
                <a:xfrm flipV="1">
                  <a:off x="3893"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7" name="Line 1481"/>
                <p:cNvSpPr>
                  <a:spLocks noChangeShapeType="1"/>
                </p:cNvSpPr>
                <p:nvPr/>
              </p:nvSpPr>
              <p:spPr bwMode="auto">
                <a:xfrm flipV="1">
                  <a:off x="3893"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8" name="Line 1482"/>
                <p:cNvSpPr>
                  <a:spLocks noChangeShapeType="1"/>
                </p:cNvSpPr>
                <p:nvPr/>
              </p:nvSpPr>
              <p:spPr bwMode="auto">
                <a:xfrm flipV="1">
                  <a:off x="3893"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59" name="Line 1483"/>
                <p:cNvSpPr>
                  <a:spLocks noChangeShapeType="1"/>
                </p:cNvSpPr>
                <p:nvPr/>
              </p:nvSpPr>
              <p:spPr bwMode="auto">
                <a:xfrm flipV="1">
                  <a:off x="3893"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0" name="Line 1484"/>
                <p:cNvSpPr>
                  <a:spLocks noChangeShapeType="1"/>
                </p:cNvSpPr>
                <p:nvPr/>
              </p:nvSpPr>
              <p:spPr bwMode="auto">
                <a:xfrm flipV="1">
                  <a:off x="3893"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1" name="Line 1485"/>
                <p:cNvSpPr>
                  <a:spLocks noChangeShapeType="1"/>
                </p:cNvSpPr>
                <p:nvPr/>
              </p:nvSpPr>
              <p:spPr bwMode="auto">
                <a:xfrm flipV="1">
                  <a:off x="3893"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2" name="Line 1486"/>
                <p:cNvSpPr>
                  <a:spLocks noChangeShapeType="1"/>
                </p:cNvSpPr>
                <p:nvPr/>
              </p:nvSpPr>
              <p:spPr bwMode="auto">
                <a:xfrm flipV="1">
                  <a:off x="3893"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3" name="Line 1487"/>
                <p:cNvSpPr>
                  <a:spLocks noChangeShapeType="1"/>
                </p:cNvSpPr>
                <p:nvPr/>
              </p:nvSpPr>
              <p:spPr bwMode="auto">
                <a:xfrm flipV="1">
                  <a:off x="3893"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4" name="Line 1488"/>
                <p:cNvSpPr>
                  <a:spLocks noChangeShapeType="1"/>
                </p:cNvSpPr>
                <p:nvPr/>
              </p:nvSpPr>
              <p:spPr bwMode="auto">
                <a:xfrm flipV="1">
                  <a:off x="3893"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5" name="Line 1489"/>
                <p:cNvSpPr>
                  <a:spLocks noChangeShapeType="1"/>
                </p:cNvSpPr>
                <p:nvPr/>
              </p:nvSpPr>
              <p:spPr bwMode="auto">
                <a:xfrm flipV="1">
                  <a:off x="3893"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6" name="Line 1490"/>
                <p:cNvSpPr>
                  <a:spLocks noChangeShapeType="1"/>
                </p:cNvSpPr>
                <p:nvPr/>
              </p:nvSpPr>
              <p:spPr bwMode="auto">
                <a:xfrm flipV="1">
                  <a:off x="3893"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7" name="Line 1491"/>
                <p:cNvSpPr>
                  <a:spLocks noChangeShapeType="1"/>
                </p:cNvSpPr>
                <p:nvPr/>
              </p:nvSpPr>
              <p:spPr bwMode="auto">
                <a:xfrm flipV="1">
                  <a:off x="3893"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8" name="Line 1492"/>
                <p:cNvSpPr>
                  <a:spLocks noChangeShapeType="1"/>
                </p:cNvSpPr>
                <p:nvPr/>
              </p:nvSpPr>
              <p:spPr bwMode="auto">
                <a:xfrm flipV="1">
                  <a:off x="3893"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69" name="Line 1493"/>
                <p:cNvSpPr>
                  <a:spLocks noChangeShapeType="1"/>
                </p:cNvSpPr>
                <p:nvPr/>
              </p:nvSpPr>
              <p:spPr bwMode="auto">
                <a:xfrm flipV="1">
                  <a:off x="3893"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0" name="Line 1494"/>
                <p:cNvSpPr>
                  <a:spLocks noChangeShapeType="1"/>
                </p:cNvSpPr>
                <p:nvPr/>
              </p:nvSpPr>
              <p:spPr bwMode="auto">
                <a:xfrm flipV="1">
                  <a:off x="3893"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1" name="Line 1495"/>
                <p:cNvSpPr>
                  <a:spLocks noChangeShapeType="1"/>
                </p:cNvSpPr>
                <p:nvPr/>
              </p:nvSpPr>
              <p:spPr bwMode="auto">
                <a:xfrm flipV="1">
                  <a:off x="3893"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2" name="Line 1496"/>
                <p:cNvSpPr>
                  <a:spLocks noChangeShapeType="1"/>
                </p:cNvSpPr>
                <p:nvPr/>
              </p:nvSpPr>
              <p:spPr bwMode="auto">
                <a:xfrm flipV="1">
                  <a:off x="3893"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3" name="Line 1497"/>
                <p:cNvSpPr>
                  <a:spLocks noChangeShapeType="1"/>
                </p:cNvSpPr>
                <p:nvPr/>
              </p:nvSpPr>
              <p:spPr bwMode="auto">
                <a:xfrm flipV="1">
                  <a:off x="3893"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4" name="Line 1498"/>
                <p:cNvSpPr>
                  <a:spLocks noChangeShapeType="1"/>
                </p:cNvSpPr>
                <p:nvPr/>
              </p:nvSpPr>
              <p:spPr bwMode="auto">
                <a:xfrm flipV="1">
                  <a:off x="3893"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5" name="Line 1499"/>
                <p:cNvSpPr>
                  <a:spLocks noChangeShapeType="1"/>
                </p:cNvSpPr>
                <p:nvPr/>
              </p:nvSpPr>
              <p:spPr bwMode="auto">
                <a:xfrm flipV="1">
                  <a:off x="3893"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6" name="Line 1500"/>
                <p:cNvSpPr>
                  <a:spLocks noChangeShapeType="1"/>
                </p:cNvSpPr>
                <p:nvPr/>
              </p:nvSpPr>
              <p:spPr bwMode="auto">
                <a:xfrm flipV="1">
                  <a:off x="3893"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7" name="Line 1501"/>
                <p:cNvSpPr>
                  <a:spLocks noChangeShapeType="1"/>
                </p:cNvSpPr>
                <p:nvPr/>
              </p:nvSpPr>
              <p:spPr bwMode="auto">
                <a:xfrm flipV="1">
                  <a:off x="3893"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8" name="Line 1502"/>
                <p:cNvSpPr>
                  <a:spLocks noChangeShapeType="1"/>
                </p:cNvSpPr>
                <p:nvPr/>
              </p:nvSpPr>
              <p:spPr bwMode="auto">
                <a:xfrm flipV="1">
                  <a:off x="3893"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79" name="Line 1503"/>
                <p:cNvSpPr>
                  <a:spLocks noChangeShapeType="1"/>
                </p:cNvSpPr>
                <p:nvPr/>
              </p:nvSpPr>
              <p:spPr bwMode="auto">
                <a:xfrm flipV="1">
                  <a:off x="3893"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0" name="Line 1504"/>
                <p:cNvSpPr>
                  <a:spLocks noChangeShapeType="1"/>
                </p:cNvSpPr>
                <p:nvPr/>
              </p:nvSpPr>
              <p:spPr bwMode="auto">
                <a:xfrm flipV="1">
                  <a:off x="3893"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1" name="Line 1505"/>
                <p:cNvSpPr>
                  <a:spLocks noChangeShapeType="1"/>
                </p:cNvSpPr>
                <p:nvPr/>
              </p:nvSpPr>
              <p:spPr bwMode="auto">
                <a:xfrm flipV="1">
                  <a:off x="3893"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2" name="Line 1506"/>
                <p:cNvSpPr>
                  <a:spLocks noChangeShapeType="1"/>
                </p:cNvSpPr>
                <p:nvPr/>
              </p:nvSpPr>
              <p:spPr bwMode="auto">
                <a:xfrm flipV="1">
                  <a:off x="3893"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3" name="Line 1507"/>
                <p:cNvSpPr>
                  <a:spLocks noChangeShapeType="1"/>
                </p:cNvSpPr>
                <p:nvPr/>
              </p:nvSpPr>
              <p:spPr bwMode="auto">
                <a:xfrm flipV="1">
                  <a:off x="3893"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4" name="Line 1508"/>
                <p:cNvSpPr>
                  <a:spLocks noChangeShapeType="1"/>
                </p:cNvSpPr>
                <p:nvPr/>
              </p:nvSpPr>
              <p:spPr bwMode="auto">
                <a:xfrm flipV="1">
                  <a:off x="3893"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5" name="Line 1509"/>
                <p:cNvSpPr>
                  <a:spLocks noChangeShapeType="1"/>
                </p:cNvSpPr>
                <p:nvPr/>
              </p:nvSpPr>
              <p:spPr bwMode="auto">
                <a:xfrm flipV="1">
                  <a:off x="3893"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6" name="Line 1510"/>
                <p:cNvSpPr>
                  <a:spLocks noChangeShapeType="1"/>
                </p:cNvSpPr>
                <p:nvPr/>
              </p:nvSpPr>
              <p:spPr bwMode="auto">
                <a:xfrm flipV="1">
                  <a:off x="3893"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7" name="Line 1511"/>
                <p:cNvSpPr>
                  <a:spLocks noChangeShapeType="1"/>
                </p:cNvSpPr>
                <p:nvPr/>
              </p:nvSpPr>
              <p:spPr bwMode="auto">
                <a:xfrm flipV="1">
                  <a:off x="3893"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8" name="Line 1512"/>
                <p:cNvSpPr>
                  <a:spLocks noChangeShapeType="1"/>
                </p:cNvSpPr>
                <p:nvPr/>
              </p:nvSpPr>
              <p:spPr bwMode="auto">
                <a:xfrm flipV="1">
                  <a:off x="3893"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89" name="Line 1513"/>
                <p:cNvSpPr>
                  <a:spLocks noChangeShapeType="1"/>
                </p:cNvSpPr>
                <p:nvPr/>
              </p:nvSpPr>
              <p:spPr bwMode="auto">
                <a:xfrm flipV="1">
                  <a:off x="3893"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0" name="Line 1514"/>
                <p:cNvSpPr>
                  <a:spLocks noChangeShapeType="1"/>
                </p:cNvSpPr>
                <p:nvPr/>
              </p:nvSpPr>
              <p:spPr bwMode="auto">
                <a:xfrm flipV="1">
                  <a:off x="3893"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1" name="Line 1515"/>
                <p:cNvSpPr>
                  <a:spLocks noChangeShapeType="1"/>
                </p:cNvSpPr>
                <p:nvPr/>
              </p:nvSpPr>
              <p:spPr bwMode="auto">
                <a:xfrm flipV="1">
                  <a:off x="3893"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2" name="Line 1516"/>
                <p:cNvSpPr>
                  <a:spLocks noChangeShapeType="1"/>
                </p:cNvSpPr>
                <p:nvPr/>
              </p:nvSpPr>
              <p:spPr bwMode="auto">
                <a:xfrm flipV="1">
                  <a:off x="3893"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3" name="Line 1517"/>
                <p:cNvSpPr>
                  <a:spLocks noChangeShapeType="1"/>
                </p:cNvSpPr>
                <p:nvPr/>
              </p:nvSpPr>
              <p:spPr bwMode="auto">
                <a:xfrm flipV="1">
                  <a:off x="3893"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4" name="Line 1518"/>
                <p:cNvSpPr>
                  <a:spLocks noChangeShapeType="1"/>
                </p:cNvSpPr>
                <p:nvPr/>
              </p:nvSpPr>
              <p:spPr bwMode="auto">
                <a:xfrm flipV="1">
                  <a:off x="3893"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5" name="Line 1519"/>
                <p:cNvSpPr>
                  <a:spLocks noChangeShapeType="1"/>
                </p:cNvSpPr>
                <p:nvPr/>
              </p:nvSpPr>
              <p:spPr bwMode="auto">
                <a:xfrm flipV="1">
                  <a:off x="3893"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6" name="Line 1520"/>
                <p:cNvSpPr>
                  <a:spLocks noChangeShapeType="1"/>
                </p:cNvSpPr>
                <p:nvPr/>
              </p:nvSpPr>
              <p:spPr bwMode="auto">
                <a:xfrm flipV="1">
                  <a:off x="3893"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7" name="Line 1521"/>
                <p:cNvSpPr>
                  <a:spLocks noChangeShapeType="1"/>
                </p:cNvSpPr>
                <p:nvPr/>
              </p:nvSpPr>
              <p:spPr bwMode="auto">
                <a:xfrm flipV="1">
                  <a:off x="3893"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8" name="Line 1522"/>
                <p:cNvSpPr>
                  <a:spLocks noChangeShapeType="1"/>
                </p:cNvSpPr>
                <p:nvPr/>
              </p:nvSpPr>
              <p:spPr bwMode="auto">
                <a:xfrm flipV="1">
                  <a:off x="3893"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299" name="Line 1523"/>
                <p:cNvSpPr>
                  <a:spLocks noChangeShapeType="1"/>
                </p:cNvSpPr>
                <p:nvPr/>
              </p:nvSpPr>
              <p:spPr bwMode="auto">
                <a:xfrm flipV="1">
                  <a:off x="3893"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0" name="Line 1524"/>
                <p:cNvSpPr>
                  <a:spLocks noChangeShapeType="1"/>
                </p:cNvSpPr>
                <p:nvPr/>
              </p:nvSpPr>
              <p:spPr bwMode="auto">
                <a:xfrm flipV="1">
                  <a:off x="3893"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1" name="Line 1525"/>
                <p:cNvSpPr>
                  <a:spLocks noChangeShapeType="1"/>
                </p:cNvSpPr>
                <p:nvPr/>
              </p:nvSpPr>
              <p:spPr bwMode="auto">
                <a:xfrm flipV="1">
                  <a:off x="3893"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2" name="Line 1526"/>
                <p:cNvSpPr>
                  <a:spLocks noChangeShapeType="1"/>
                </p:cNvSpPr>
                <p:nvPr/>
              </p:nvSpPr>
              <p:spPr bwMode="auto">
                <a:xfrm flipV="1">
                  <a:off x="3893"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3" name="Line 1527"/>
                <p:cNvSpPr>
                  <a:spLocks noChangeShapeType="1"/>
                </p:cNvSpPr>
                <p:nvPr/>
              </p:nvSpPr>
              <p:spPr bwMode="auto">
                <a:xfrm flipV="1">
                  <a:off x="3893"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4" name="Line 1528"/>
                <p:cNvSpPr>
                  <a:spLocks noChangeShapeType="1"/>
                </p:cNvSpPr>
                <p:nvPr/>
              </p:nvSpPr>
              <p:spPr bwMode="auto">
                <a:xfrm flipV="1">
                  <a:off x="3893"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5" name="Line 1529"/>
                <p:cNvSpPr>
                  <a:spLocks noChangeShapeType="1"/>
                </p:cNvSpPr>
                <p:nvPr/>
              </p:nvSpPr>
              <p:spPr bwMode="auto">
                <a:xfrm flipV="1">
                  <a:off x="3893"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6" name="Line 1530"/>
                <p:cNvSpPr>
                  <a:spLocks noChangeShapeType="1"/>
                </p:cNvSpPr>
                <p:nvPr/>
              </p:nvSpPr>
              <p:spPr bwMode="auto">
                <a:xfrm flipV="1">
                  <a:off x="3893"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7" name="Line 1531"/>
                <p:cNvSpPr>
                  <a:spLocks noChangeShapeType="1"/>
                </p:cNvSpPr>
                <p:nvPr/>
              </p:nvSpPr>
              <p:spPr bwMode="auto">
                <a:xfrm flipV="1">
                  <a:off x="3893"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8" name="Line 1532"/>
                <p:cNvSpPr>
                  <a:spLocks noChangeShapeType="1"/>
                </p:cNvSpPr>
                <p:nvPr/>
              </p:nvSpPr>
              <p:spPr bwMode="auto">
                <a:xfrm flipV="1">
                  <a:off x="3893"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09" name="Line 1533"/>
                <p:cNvSpPr>
                  <a:spLocks noChangeShapeType="1"/>
                </p:cNvSpPr>
                <p:nvPr/>
              </p:nvSpPr>
              <p:spPr bwMode="auto">
                <a:xfrm flipV="1">
                  <a:off x="3893"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0" name="Line 1534"/>
                <p:cNvSpPr>
                  <a:spLocks noChangeShapeType="1"/>
                </p:cNvSpPr>
                <p:nvPr/>
              </p:nvSpPr>
              <p:spPr bwMode="auto">
                <a:xfrm flipV="1">
                  <a:off x="3893"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1" name="Line 1535"/>
                <p:cNvSpPr>
                  <a:spLocks noChangeShapeType="1"/>
                </p:cNvSpPr>
                <p:nvPr/>
              </p:nvSpPr>
              <p:spPr bwMode="auto">
                <a:xfrm flipV="1">
                  <a:off x="3893"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2" name="Line 1536"/>
                <p:cNvSpPr>
                  <a:spLocks noChangeShapeType="1"/>
                </p:cNvSpPr>
                <p:nvPr/>
              </p:nvSpPr>
              <p:spPr bwMode="auto">
                <a:xfrm flipV="1">
                  <a:off x="3893"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3" name="Line 1537"/>
                <p:cNvSpPr>
                  <a:spLocks noChangeShapeType="1"/>
                </p:cNvSpPr>
                <p:nvPr/>
              </p:nvSpPr>
              <p:spPr bwMode="auto">
                <a:xfrm flipV="1">
                  <a:off x="3893"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4" name="Line 1538"/>
                <p:cNvSpPr>
                  <a:spLocks noChangeShapeType="1"/>
                </p:cNvSpPr>
                <p:nvPr/>
              </p:nvSpPr>
              <p:spPr bwMode="auto">
                <a:xfrm flipV="1">
                  <a:off x="3893"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5" name="Line 1539"/>
                <p:cNvSpPr>
                  <a:spLocks noChangeShapeType="1"/>
                </p:cNvSpPr>
                <p:nvPr/>
              </p:nvSpPr>
              <p:spPr bwMode="auto">
                <a:xfrm flipV="1">
                  <a:off x="3893"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6" name="Line 1540"/>
                <p:cNvSpPr>
                  <a:spLocks noChangeShapeType="1"/>
                </p:cNvSpPr>
                <p:nvPr/>
              </p:nvSpPr>
              <p:spPr bwMode="auto">
                <a:xfrm flipV="1">
                  <a:off x="3893"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7" name="Line 1541"/>
                <p:cNvSpPr>
                  <a:spLocks noChangeShapeType="1"/>
                </p:cNvSpPr>
                <p:nvPr/>
              </p:nvSpPr>
              <p:spPr bwMode="auto">
                <a:xfrm flipV="1">
                  <a:off x="3893"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8" name="Line 1542"/>
                <p:cNvSpPr>
                  <a:spLocks noChangeShapeType="1"/>
                </p:cNvSpPr>
                <p:nvPr/>
              </p:nvSpPr>
              <p:spPr bwMode="auto">
                <a:xfrm flipV="1">
                  <a:off x="3893"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19" name="Line 1543"/>
                <p:cNvSpPr>
                  <a:spLocks noChangeShapeType="1"/>
                </p:cNvSpPr>
                <p:nvPr/>
              </p:nvSpPr>
              <p:spPr bwMode="auto">
                <a:xfrm flipV="1">
                  <a:off x="3893"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0" name="Line 1544"/>
                <p:cNvSpPr>
                  <a:spLocks noChangeShapeType="1"/>
                </p:cNvSpPr>
                <p:nvPr/>
              </p:nvSpPr>
              <p:spPr bwMode="auto">
                <a:xfrm flipV="1">
                  <a:off x="3893"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1" name="Line 1545"/>
                <p:cNvSpPr>
                  <a:spLocks noChangeShapeType="1"/>
                </p:cNvSpPr>
                <p:nvPr/>
              </p:nvSpPr>
              <p:spPr bwMode="auto">
                <a:xfrm flipV="1">
                  <a:off x="3893"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2" name="Line 1546"/>
                <p:cNvSpPr>
                  <a:spLocks noChangeShapeType="1"/>
                </p:cNvSpPr>
                <p:nvPr/>
              </p:nvSpPr>
              <p:spPr bwMode="auto">
                <a:xfrm flipV="1">
                  <a:off x="3893"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3" name="Line 1547"/>
                <p:cNvSpPr>
                  <a:spLocks noChangeShapeType="1"/>
                </p:cNvSpPr>
                <p:nvPr/>
              </p:nvSpPr>
              <p:spPr bwMode="auto">
                <a:xfrm flipV="1">
                  <a:off x="3893"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4" name="Line 1548"/>
                <p:cNvSpPr>
                  <a:spLocks noChangeShapeType="1"/>
                </p:cNvSpPr>
                <p:nvPr/>
              </p:nvSpPr>
              <p:spPr bwMode="auto">
                <a:xfrm flipV="1">
                  <a:off x="3893"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5" name="Line 1549"/>
                <p:cNvSpPr>
                  <a:spLocks noChangeShapeType="1"/>
                </p:cNvSpPr>
                <p:nvPr/>
              </p:nvSpPr>
              <p:spPr bwMode="auto">
                <a:xfrm flipV="1">
                  <a:off x="3893"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6" name="Line 1550"/>
                <p:cNvSpPr>
                  <a:spLocks noChangeShapeType="1"/>
                </p:cNvSpPr>
                <p:nvPr/>
              </p:nvSpPr>
              <p:spPr bwMode="auto">
                <a:xfrm flipV="1">
                  <a:off x="3893"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7" name="Line 1551"/>
                <p:cNvSpPr>
                  <a:spLocks noChangeShapeType="1"/>
                </p:cNvSpPr>
                <p:nvPr/>
              </p:nvSpPr>
              <p:spPr bwMode="auto">
                <a:xfrm flipV="1">
                  <a:off x="3893"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8" name="Line 1552"/>
                <p:cNvSpPr>
                  <a:spLocks noChangeShapeType="1"/>
                </p:cNvSpPr>
                <p:nvPr/>
              </p:nvSpPr>
              <p:spPr bwMode="auto">
                <a:xfrm flipV="1">
                  <a:off x="3893"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29" name="Line 1553"/>
                <p:cNvSpPr>
                  <a:spLocks noChangeShapeType="1"/>
                </p:cNvSpPr>
                <p:nvPr/>
              </p:nvSpPr>
              <p:spPr bwMode="auto">
                <a:xfrm flipV="1">
                  <a:off x="3893"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0" name="Line 1554"/>
                <p:cNvSpPr>
                  <a:spLocks noChangeShapeType="1"/>
                </p:cNvSpPr>
                <p:nvPr/>
              </p:nvSpPr>
              <p:spPr bwMode="auto">
                <a:xfrm flipV="1">
                  <a:off x="3893"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1" name="Line 1555"/>
                <p:cNvSpPr>
                  <a:spLocks noChangeShapeType="1"/>
                </p:cNvSpPr>
                <p:nvPr/>
              </p:nvSpPr>
              <p:spPr bwMode="auto">
                <a:xfrm flipV="1">
                  <a:off x="3893"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2" name="Line 1556"/>
                <p:cNvSpPr>
                  <a:spLocks noChangeShapeType="1"/>
                </p:cNvSpPr>
                <p:nvPr/>
              </p:nvSpPr>
              <p:spPr bwMode="auto">
                <a:xfrm flipV="1">
                  <a:off x="3893"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3" name="Line 1557"/>
                <p:cNvSpPr>
                  <a:spLocks noChangeShapeType="1"/>
                </p:cNvSpPr>
                <p:nvPr/>
              </p:nvSpPr>
              <p:spPr bwMode="auto">
                <a:xfrm flipV="1">
                  <a:off x="3893"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4" name="Line 1558"/>
                <p:cNvSpPr>
                  <a:spLocks noChangeShapeType="1"/>
                </p:cNvSpPr>
                <p:nvPr/>
              </p:nvSpPr>
              <p:spPr bwMode="auto">
                <a:xfrm flipV="1">
                  <a:off x="3893"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5" name="Line 1559"/>
                <p:cNvSpPr>
                  <a:spLocks noChangeShapeType="1"/>
                </p:cNvSpPr>
                <p:nvPr/>
              </p:nvSpPr>
              <p:spPr bwMode="auto">
                <a:xfrm flipV="1">
                  <a:off x="3893"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6" name="Line 1560"/>
                <p:cNvSpPr>
                  <a:spLocks noChangeShapeType="1"/>
                </p:cNvSpPr>
                <p:nvPr/>
              </p:nvSpPr>
              <p:spPr bwMode="auto">
                <a:xfrm flipV="1">
                  <a:off x="3893"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7" name="Line 1561"/>
                <p:cNvSpPr>
                  <a:spLocks noChangeShapeType="1"/>
                </p:cNvSpPr>
                <p:nvPr/>
              </p:nvSpPr>
              <p:spPr bwMode="auto">
                <a:xfrm flipV="1">
                  <a:off x="3893"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8" name="Line 1562"/>
                <p:cNvSpPr>
                  <a:spLocks noChangeShapeType="1"/>
                </p:cNvSpPr>
                <p:nvPr/>
              </p:nvSpPr>
              <p:spPr bwMode="auto">
                <a:xfrm flipV="1">
                  <a:off x="3893"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39" name="Line 1563"/>
                <p:cNvSpPr>
                  <a:spLocks noChangeShapeType="1"/>
                </p:cNvSpPr>
                <p:nvPr/>
              </p:nvSpPr>
              <p:spPr bwMode="auto">
                <a:xfrm flipV="1">
                  <a:off x="3893"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0" name="Line 1564"/>
                <p:cNvSpPr>
                  <a:spLocks noChangeShapeType="1"/>
                </p:cNvSpPr>
                <p:nvPr/>
              </p:nvSpPr>
              <p:spPr bwMode="auto">
                <a:xfrm flipV="1">
                  <a:off x="3893"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1" name="Line 1565"/>
                <p:cNvSpPr>
                  <a:spLocks noChangeShapeType="1"/>
                </p:cNvSpPr>
                <p:nvPr/>
              </p:nvSpPr>
              <p:spPr bwMode="auto">
                <a:xfrm flipV="1">
                  <a:off x="3893"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2" name="Line 1566"/>
                <p:cNvSpPr>
                  <a:spLocks noChangeShapeType="1"/>
                </p:cNvSpPr>
                <p:nvPr/>
              </p:nvSpPr>
              <p:spPr bwMode="auto">
                <a:xfrm flipV="1">
                  <a:off x="3893"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3" name="Line 1567"/>
                <p:cNvSpPr>
                  <a:spLocks noChangeShapeType="1"/>
                </p:cNvSpPr>
                <p:nvPr/>
              </p:nvSpPr>
              <p:spPr bwMode="auto">
                <a:xfrm flipV="1">
                  <a:off x="3893"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4" name="Line 1568"/>
                <p:cNvSpPr>
                  <a:spLocks noChangeShapeType="1"/>
                </p:cNvSpPr>
                <p:nvPr/>
              </p:nvSpPr>
              <p:spPr bwMode="auto">
                <a:xfrm flipV="1">
                  <a:off x="3893"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5" name="Line 1569"/>
                <p:cNvSpPr>
                  <a:spLocks noChangeShapeType="1"/>
                </p:cNvSpPr>
                <p:nvPr/>
              </p:nvSpPr>
              <p:spPr bwMode="auto">
                <a:xfrm flipV="1">
                  <a:off x="3893"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6" name="Line 1570"/>
                <p:cNvSpPr>
                  <a:spLocks noChangeShapeType="1"/>
                </p:cNvSpPr>
                <p:nvPr/>
              </p:nvSpPr>
              <p:spPr bwMode="auto">
                <a:xfrm flipV="1">
                  <a:off x="389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7" name="Line 1571"/>
                <p:cNvSpPr>
                  <a:spLocks noChangeShapeType="1"/>
                </p:cNvSpPr>
                <p:nvPr/>
              </p:nvSpPr>
              <p:spPr bwMode="auto">
                <a:xfrm flipV="1">
                  <a:off x="3893"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8" name="Line 1572"/>
                <p:cNvSpPr>
                  <a:spLocks noChangeShapeType="1"/>
                </p:cNvSpPr>
                <p:nvPr/>
              </p:nvSpPr>
              <p:spPr bwMode="auto">
                <a:xfrm flipV="1">
                  <a:off x="3893"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49" name="Line 1573"/>
                <p:cNvSpPr>
                  <a:spLocks noChangeShapeType="1"/>
                </p:cNvSpPr>
                <p:nvPr/>
              </p:nvSpPr>
              <p:spPr bwMode="auto">
                <a:xfrm flipV="1">
                  <a:off x="3893"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0" name="Line 1574"/>
                <p:cNvSpPr>
                  <a:spLocks noChangeShapeType="1"/>
                </p:cNvSpPr>
                <p:nvPr/>
              </p:nvSpPr>
              <p:spPr bwMode="auto">
                <a:xfrm flipV="1">
                  <a:off x="3893"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1" name="Line 1575"/>
                <p:cNvSpPr>
                  <a:spLocks noChangeShapeType="1"/>
                </p:cNvSpPr>
                <p:nvPr/>
              </p:nvSpPr>
              <p:spPr bwMode="auto">
                <a:xfrm flipV="1">
                  <a:off x="3893"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2" name="Line 1576"/>
                <p:cNvSpPr>
                  <a:spLocks noChangeShapeType="1"/>
                </p:cNvSpPr>
                <p:nvPr/>
              </p:nvSpPr>
              <p:spPr bwMode="auto">
                <a:xfrm flipV="1">
                  <a:off x="3893"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3" name="Line 1577"/>
                <p:cNvSpPr>
                  <a:spLocks noChangeShapeType="1"/>
                </p:cNvSpPr>
                <p:nvPr/>
              </p:nvSpPr>
              <p:spPr bwMode="auto">
                <a:xfrm flipV="1">
                  <a:off x="3893"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4" name="Line 1578"/>
                <p:cNvSpPr>
                  <a:spLocks noChangeShapeType="1"/>
                </p:cNvSpPr>
                <p:nvPr/>
              </p:nvSpPr>
              <p:spPr bwMode="auto">
                <a:xfrm flipV="1">
                  <a:off x="3893"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5" name="Line 1579"/>
                <p:cNvSpPr>
                  <a:spLocks noChangeShapeType="1"/>
                </p:cNvSpPr>
                <p:nvPr/>
              </p:nvSpPr>
              <p:spPr bwMode="auto">
                <a:xfrm flipV="1">
                  <a:off x="3893"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6" name="Line 1580"/>
                <p:cNvSpPr>
                  <a:spLocks noChangeShapeType="1"/>
                </p:cNvSpPr>
                <p:nvPr/>
              </p:nvSpPr>
              <p:spPr bwMode="auto">
                <a:xfrm flipV="1">
                  <a:off x="3893"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7" name="Line 1581"/>
                <p:cNvSpPr>
                  <a:spLocks noChangeShapeType="1"/>
                </p:cNvSpPr>
                <p:nvPr/>
              </p:nvSpPr>
              <p:spPr bwMode="auto">
                <a:xfrm flipV="1">
                  <a:off x="3893"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8" name="Line 1582"/>
                <p:cNvSpPr>
                  <a:spLocks noChangeShapeType="1"/>
                </p:cNvSpPr>
                <p:nvPr/>
              </p:nvSpPr>
              <p:spPr bwMode="auto">
                <a:xfrm flipV="1">
                  <a:off x="3893"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59" name="Line 1583"/>
                <p:cNvSpPr>
                  <a:spLocks noChangeShapeType="1"/>
                </p:cNvSpPr>
                <p:nvPr/>
              </p:nvSpPr>
              <p:spPr bwMode="auto">
                <a:xfrm flipV="1">
                  <a:off x="3893"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0" name="Line 1584"/>
                <p:cNvSpPr>
                  <a:spLocks noChangeShapeType="1"/>
                </p:cNvSpPr>
                <p:nvPr/>
              </p:nvSpPr>
              <p:spPr bwMode="auto">
                <a:xfrm flipV="1">
                  <a:off x="3893"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1" name="Line 1585"/>
                <p:cNvSpPr>
                  <a:spLocks noChangeShapeType="1"/>
                </p:cNvSpPr>
                <p:nvPr/>
              </p:nvSpPr>
              <p:spPr bwMode="auto">
                <a:xfrm flipV="1">
                  <a:off x="3893"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2" name="Line 1586"/>
                <p:cNvSpPr>
                  <a:spLocks noChangeShapeType="1"/>
                </p:cNvSpPr>
                <p:nvPr/>
              </p:nvSpPr>
              <p:spPr bwMode="auto">
                <a:xfrm flipV="1">
                  <a:off x="3893"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3" name="Line 1587"/>
                <p:cNvSpPr>
                  <a:spLocks noChangeShapeType="1"/>
                </p:cNvSpPr>
                <p:nvPr/>
              </p:nvSpPr>
              <p:spPr bwMode="auto">
                <a:xfrm flipV="1">
                  <a:off x="3893"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4" name="Line 1588"/>
                <p:cNvSpPr>
                  <a:spLocks noChangeShapeType="1"/>
                </p:cNvSpPr>
                <p:nvPr/>
              </p:nvSpPr>
              <p:spPr bwMode="auto">
                <a:xfrm flipV="1">
                  <a:off x="3893"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5" name="Line 1589"/>
                <p:cNvSpPr>
                  <a:spLocks noChangeShapeType="1"/>
                </p:cNvSpPr>
                <p:nvPr/>
              </p:nvSpPr>
              <p:spPr bwMode="auto">
                <a:xfrm flipV="1">
                  <a:off x="3893"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6" name="Line 1590"/>
                <p:cNvSpPr>
                  <a:spLocks noChangeShapeType="1"/>
                </p:cNvSpPr>
                <p:nvPr/>
              </p:nvSpPr>
              <p:spPr bwMode="auto">
                <a:xfrm flipV="1">
                  <a:off x="3893"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7" name="Line 1591"/>
                <p:cNvSpPr>
                  <a:spLocks noChangeShapeType="1"/>
                </p:cNvSpPr>
                <p:nvPr/>
              </p:nvSpPr>
              <p:spPr bwMode="auto">
                <a:xfrm flipV="1">
                  <a:off x="3893"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8" name="Line 1592"/>
                <p:cNvSpPr>
                  <a:spLocks noChangeShapeType="1"/>
                </p:cNvSpPr>
                <p:nvPr/>
              </p:nvSpPr>
              <p:spPr bwMode="auto">
                <a:xfrm flipV="1">
                  <a:off x="3893"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69" name="Line 1593"/>
                <p:cNvSpPr>
                  <a:spLocks noChangeShapeType="1"/>
                </p:cNvSpPr>
                <p:nvPr/>
              </p:nvSpPr>
              <p:spPr bwMode="auto">
                <a:xfrm flipV="1">
                  <a:off x="3893"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0" name="Line 1594"/>
                <p:cNvSpPr>
                  <a:spLocks noChangeShapeType="1"/>
                </p:cNvSpPr>
                <p:nvPr/>
              </p:nvSpPr>
              <p:spPr bwMode="auto">
                <a:xfrm flipV="1">
                  <a:off x="3893"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1" name="Line 1595"/>
                <p:cNvSpPr>
                  <a:spLocks noChangeShapeType="1"/>
                </p:cNvSpPr>
                <p:nvPr/>
              </p:nvSpPr>
              <p:spPr bwMode="auto">
                <a:xfrm flipV="1">
                  <a:off x="3893"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2" name="Line 1596"/>
                <p:cNvSpPr>
                  <a:spLocks noChangeShapeType="1"/>
                </p:cNvSpPr>
                <p:nvPr/>
              </p:nvSpPr>
              <p:spPr bwMode="auto">
                <a:xfrm flipV="1">
                  <a:off x="3893"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3" name="Line 1597"/>
                <p:cNvSpPr>
                  <a:spLocks noChangeShapeType="1"/>
                </p:cNvSpPr>
                <p:nvPr/>
              </p:nvSpPr>
              <p:spPr bwMode="auto">
                <a:xfrm flipV="1">
                  <a:off x="3893"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4" name="Line 1598"/>
                <p:cNvSpPr>
                  <a:spLocks noChangeShapeType="1"/>
                </p:cNvSpPr>
                <p:nvPr/>
              </p:nvSpPr>
              <p:spPr bwMode="auto">
                <a:xfrm flipV="1">
                  <a:off x="3893"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5" name="Line 1599"/>
                <p:cNvSpPr>
                  <a:spLocks noChangeShapeType="1"/>
                </p:cNvSpPr>
                <p:nvPr/>
              </p:nvSpPr>
              <p:spPr bwMode="auto">
                <a:xfrm flipV="1">
                  <a:off x="3893"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6" name="Line 1600"/>
                <p:cNvSpPr>
                  <a:spLocks noChangeShapeType="1"/>
                </p:cNvSpPr>
                <p:nvPr/>
              </p:nvSpPr>
              <p:spPr bwMode="auto">
                <a:xfrm flipV="1">
                  <a:off x="3893"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7" name="Line 1601"/>
                <p:cNvSpPr>
                  <a:spLocks noChangeShapeType="1"/>
                </p:cNvSpPr>
                <p:nvPr/>
              </p:nvSpPr>
              <p:spPr bwMode="auto">
                <a:xfrm flipV="1">
                  <a:off x="3893"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8" name="Line 1602"/>
                <p:cNvSpPr>
                  <a:spLocks noChangeShapeType="1"/>
                </p:cNvSpPr>
                <p:nvPr/>
              </p:nvSpPr>
              <p:spPr bwMode="auto">
                <a:xfrm flipV="1">
                  <a:off x="3893"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79" name="Line 1603"/>
                <p:cNvSpPr>
                  <a:spLocks noChangeShapeType="1"/>
                </p:cNvSpPr>
                <p:nvPr/>
              </p:nvSpPr>
              <p:spPr bwMode="auto">
                <a:xfrm flipV="1">
                  <a:off x="3893"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0" name="Line 1604"/>
                <p:cNvSpPr>
                  <a:spLocks noChangeShapeType="1"/>
                </p:cNvSpPr>
                <p:nvPr/>
              </p:nvSpPr>
              <p:spPr bwMode="auto">
                <a:xfrm flipV="1">
                  <a:off x="3893"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1" name="Line 1605"/>
                <p:cNvSpPr>
                  <a:spLocks noChangeShapeType="1"/>
                </p:cNvSpPr>
                <p:nvPr/>
              </p:nvSpPr>
              <p:spPr bwMode="auto">
                <a:xfrm flipV="1">
                  <a:off x="3893"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2" name="Line 1606"/>
                <p:cNvSpPr>
                  <a:spLocks noChangeShapeType="1"/>
                </p:cNvSpPr>
                <p:nvPr/>
              </p:nvSpPr>
              <p:spPr bwMode="auto">
                <a:xfrm flipV="1">
                  <a:off x="3893"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3" name="Line 1607"/>
                <p:cNvSpPr>
                  <a:spLocks noChangeShapeType="1"/>
                </p:cNvSpPr>
                <p:nvPr/>
              </p:nvSpPr>
              <p:spPr bwMode="auto">
                <a:xfrm flipV="1">
                  <a:off x="3893"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4" name="Line 1608"/>
                <p:cNvSpPr>
                  <a:spLocks noChangeShapeType="1"/>
                </p:cNvSpPr>
                <p:nvPr/>
              </p:nvSpPr>
              <p:spPr bwMode="auto">
                <a:xfrm flipV="1">
                  <a:off x="3893"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5" name="Line 1609"/>
                <p:cNvSpPr>
                  <a:spLocks noChangeShapeType="1"/>
                </p:cNvSpPr>
                <p:nvPr/>
              </p:nvSpPr>
              <p:spPr bwMode="auto">
                <a:xfrm flipV="1">
                  <a:off x="3893"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6" name="Line 1610"/>
                <p:cNvSpPr>
                  <a:spLocks noChangeShapeType="1"/>
                </p:cNvSpPr>
                <p:nvPr/>
              </p:nvSpPr>
              <p:spPr bwMode="auto">
                <a:xfrm flipV="1">
                  <a:off x="3893"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7" name="Line 1611"/>
                <p:cNvSpPr>
                  <a:spLocks noChangeShapeType="1"/>
                </p:cNvSpPr>
                <p:nvPr/>
              </p:nvSpPr>
              <p:spPr bwMode="auto">
                <a:xfrm flipV="1">
                  <a:off x="3893"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8" name="Line 1612"/>
                <p:cNvSpPr>
                  <a:spLocks noChangeShapeType="1"/>
                </p:cNvSpPr>
                <p:nvPr/>
              </p:nvSpPr>
              <p:spPr bwMode="auto">
                <a:xfrm flipV="1">
                  <a:off x="3893"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89" name="Line 1613"/>
                <p:cNvSpPr>
                  <a:spLocks noChangeShapeType="1"/>
                </p:cNvSpPr>
                <p:nvPr/>
              </p:nvSpPr>
              <p:spPr bwMode="auto">
                <a:xfrm flipV="1">
                  <a:off x="3893"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0" name="Line 1614"/>
                <p:cNvSpPr>
                  <a:spLocks noChangeShapeType="1"/>
                </p:cNvSpPr>
                <p:nvPr/>
              </p:nvSpPr>
              <p:spPr bwMode="auto">
                <a:xfrm flipV="1">
                  <a:off x="3893"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1" name="Line 1615"/>
                <p:cNvSpPr>
                  <a:spLocks noChangeShapeType="1"/>
                </p:cNvSpPr>
                <p:nvPr/>
              </p:nvSpPr>
              <p:spPr bwMode="auto">
                <a:xfrm flipV="1">
                  <a:off x="3893"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2" name="Line 1616"/>
                <p:cNvSpPr>
                  <a:spLocks noChangeShapeType="1"/>
                </p:cNvSpPr>
                <p:nvPr/>
              </p:nvSpPr>
              <p:spPr bwMode="auto">
                <a:xfrm flipV="1">
                  <a:off x="389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49997" name="Group 6221"/>
              <p:cNvGrpSpPr>
                <a:grpSpLocks/>
              </p:cNvGrpSpPr>
              <p:nvPr/>
            </p:nvGrpSpPr>
            <p:grpSpPr bwMode="auto">
              <a:xfrm>
                <a:off x="3893" y="515"/>
                <a:ext cx="565" cy="3392"/>
                <a:chOff x="3893" y="515"/>
                <a:chExt cx="565" cy="3392"/>
              </a:xfrm>
            </p:grpSpPr>
            <p:sp>
              <p:nvSpPr>
                <p:cNvPr id="845394" name="Line 1618"/>
                <p:cNvSpPr>
                  <a:spLocks noChangeShapeType="1"/>
                </p:cNvSpPr>
                <p:nvPr/>
              </p:nvSpPr>
              <p:spPr bwMode="auto">
                <a:xfrm flipV="1">
                  <a:off x="3893"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5" name="Line 1619"/>
                <p:cNvSpPr>
                  <a:spLocks noChangeShapeType="1"/>
                </p:cNvSpPr>
                <p:nvPr/>
              </p:nvSpPr>
              <p:spPr bwMode="auto">
                <a:xfrm flipV="1">
                  <a:off x="3893"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6" name="Line 1620"/>
                <p:cNvSpPr>
                  <a:spLocks noChangeShapeType="1"/>
                </p:cNvSpPr>
                <p:nvPr/>
              </p:nvSpPr>
              <p:spPr bwMode="auto">
                <a:xfrm flipV="1">
                  <a:off x="3893"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7" name="Line 1621"/>
                <p:cNvSpPr>
                  <a:spLocks noChangeShapeType="1"/>
                </p:cNvSpPr>
                <p:nvPr/>
              </p:nvSpPr>
              <p:spPr bwMode="auto">
                <a:xfrm flipV="1">
                  <a:off x="3893"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8" name="Line 1622"/>
                <p:cNvSpPr>
                  <a:spLocks noChangeShapeType="1"/>
                </p:cNvSpPr>
                <p:nvPr/>
              </p:nvSpPr>
              <p:spPr bwMode="auto">
                <a:xfrm flipV="1">
                  <a:off x="3893"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399" name="Line 1623"/>
                <p:cNvSpPr>
                  <a:spLocks noChangeShapeType="1"/>
                </p:cNvSpPr>
                <p:nvPr/>
              </p:nvSpPr>
              <p:spPr bwMode="auto">
                <a:xfrm flipV="1">
                  <a:off x="3893"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0" name="Line 1624"/>
                <p:cNvSpPr>
                  <a:spLocks noChangeShapeType="1"/>
                </p:cNvSpPr>
                <p:nvPr/>
              </p:nvSpPr>
              <p:spPr bwMode="auto">
                <a:xfrm flipV="1">
                  <a:off x="3893"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1" name="Line 1625"/>
                <p:cNvSpPr>
                  <a:spLocks noChangeShapeType="1"/>
                </p:cNvSpPr>
                <p:nvPr/>
              </p:nvSpPr>
              <p:spPr bwMode="auto">
                <a:xfrm flipV="1">
                  <a:off x="3893"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2" name="Line 1626"/>
                <p:cNvSpPr>
                  <a:spLocks noChangeShapeType="1"/>
                </p:cNvSpPr>
                <p:nvPr/>
              </p:nvSpPr>
              <p:spPr bwMode="auto">
                <a:xfrm flipV="1">
                  <a:off x="3893"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3" name="Line 1627"/>
                <p:cNvSpPr>
                  <a:spLocks noChangeShapeType="1"/>
                </p:cNvSpPr>
                <p:nvPr/>
              </p:nvSpPr>
              <p:spPr bwMode="auto">
                <a:xfrm flipV="1">
                  <a:off x="3893"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4" name="Line 1628"/>
                <p:cNvSpPr>
                  <a:spLocks noChangeShapeType="1"/>
                </p:cNvSpPr>
                <p:nvPr/>
              </p:nvSpPr>
              <p:spPr bwMode="auto">
                <a:xfrm flipV="1">
                  <a:off x="3893"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5" name="Line 1629"/>
                <p:cNvSpPr>
                  <a:spLocks noChangeShapeType="1"/>
                </p:cNvSpPr>
                <p:nvPr/>
              </p:nvSpPr>
              <p:spPr bwMode="auto">
                <a:xfrm flipV="1">
                  <a:off x="3893"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6" name="Line 1630"/>
                <p:cNvSpPr>
                  <a:spLocks noChangeShapeType="1"/>
                </p:cNvSpPr>
                <p:nvPr/>
              </p:nvSpPr>
              <p:spPr bwMode="auto">
                <a:xfrm flipV="1">
                  <a:off x="3893"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7" name="Line 1631"/>
                <p:cNvSpPr>
                  <a:spLocks noChangeShapeType="1"/>
                </p:cNvSpPr>
                <p:nvPr/>
              </p:nvSpPr>
              <p:spPr bwMode="auto">
                <a:xfrm flipV="1">
                  <a:off x="3893"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8" name="Line 1632"/>
                <p:cNvSpPr>
                  <a:spLocks noChangeShapeType="1"/>
                </p:cNvSpPr>
                <p:nvPr/>
              </p:nvSpPr>
              <p:spPr bwMode="auto">
                <a:xfrm flipV="1">
                  <a:off x="3893"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09" name="Line 1633"/>
                <p:cNvSpPr>
                  <a:spLocks noChangeShapeType="1"/>
                </p:cNvSpPr>
                <p:nvPr/>
              </p:nvSpPr>
              <p:spPr bwMode="auto">
                <a:xfrm flipV="1">
                  <a:off x="3893"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0" name="Line 1634"/>
                <p:cNvSpPr>
                  <a:spLocks noChangeShapeType="1"/>
                </p:cNvSpPr>
                <p:nvPr/>
              </p:nvSpPr>
              <p:spPr bwMode="auto">
                <a:xfrm flipV="1">
                  <a:off x="3893"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1" name="Line 1635"/>
                <p:cNvSpPr>
                  <a:spLocks noChangeShapeType="1"/>
                </p:cNvSpPr>
                <p:nvPr/>
              </p:nvSpPr>
              <p:spPr bwMode="auto">
                <a:xfrm flipV="1">
                  <a:off x="3893"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2" name="Line 1636"/>
                <p:cNvSpPr>
                  <a:spLocks noChangeShapeType="1"/>
                </p:cNvSpPr>
                <p:nvPr/>
              </p:nvSpPr>
              <p:spPr bwMode="auto">
                <a:xfrm flipV="1">
                  <a:off x="3893"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3" name="Line 1637"/>
                <p:cNvSpPr>
                  <a:spLocks noChangeShapeType="1"/>
                </p:cNvSpPr>
                <p:nvPr/>
              </p:nvSpPr>
              <p:spPr bwMode="auto">
                <a:xfrm flipV="1">
                  <a:off x="3893"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4" name="Line 1638"/>
                <p:cNvSpPr>
                  <a:spLocks noChangeShapeType="1"/>
                </p:cNvSpPr>
                <p:nvPr/>
              </p:nvSpPr>
              <p:spPr bwMode="auto">
                <a:xfrm flipV="1">
                  <a:off x="3893"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5" name="Line 1639"/>
                <p:cNvSpPr>
                  <a:spLocks noChangeShapeType="1"/>
                </p:cNvSpPr>
                <p:nvPr/>
              </p:nvSpPr>
              <p:spPr bwMode="auto">
                <a:xfrm flipV="1">
                  <a:off x="3893"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6" name="Line 1640"/>
                <p:cNvSpPr>
                  <a:spLocks noChangeShapeType="1"/>
                </p:cNvSpPr>
                <p:nvPr/>
              </p:nvSpPr>
              <p:spPr bwMode="auto">
                <a:xfrm flipV="1">
                  <a:off x="3893"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7" name="Line 1641"/>
                <p:cNvSpPr>
                  <a:spLocks noChangeShapeType="1"/>
                </p:cNvSpPr>
                <p:nvPr/>
              </p:nvSpPr>
              <p:spPr bwMode="auto">
                <a:xfrm flipV="1">
                  <a:off x="3893"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8" name="Line 1642"/>
                <p:cNvSpPr>
                  <a:spLocks noChangeShapeType="1"/>
                </p:cNvSpPr>
                <p:nvPr/>
              </p:nvSpPr>
              <p:spPr bwMode="auto">
                <a:xfrm flipV="1">
                  <a:off x="3893"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19" name="Line 1643"/>
                <p:cNvSpPr>
                  <a:spLocks noChangeShapeType="1"/>
                </p:cNvSpPr>
                <p:nvPr/>
              </p:nvSpPr>
              <p:spPr bwMode="auto">
                <a:xfrm flipV="1">
                  <a:off x="3893"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0" name="Line 1644"/>
                <p:cNvSpPr>
                  <a:spLocks noChangeShapeType="1"/>
                </p:cNvSpPr>
                <p:nvPr/>
              </p:nvSpPr>
              <p:spPr bwMode="auto">
                <a:xfrm flipV="1">
                  <a:off x="3893"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1" name="Line 1645"/>
                <p:cNvSpPr>
                  <a:spLocks noChangeShapeType="1"/>
                </p:cNvSpPr>
                <p:nvPr/>
              </p:nvSpPr>
              <p:spPr bwMode="auto">
                <a:xfrm flipV="1">
                  <a:off x="3893"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2" name="Line 1646"/>
                <p:cNvSpPr>
                  <a:spLocks noChangeShapeType="1"/>
                </p:cNvSpPr>
                <p:nvPr/>
              </p:nvSpPr>
              <p:spPr bwMode="auto">
                <a:xfrm flipV="1">
                  <a:off x="3893"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3" name="Line 1647"/>
                <p:cNvSpPr>
                  <a:spLocks noChangeShapeType="1"/>
                </p:cNvSpPr>
                <p:nvPr/>
              </p:nvSpPr>
              <p:spPr bwMode="auto">
                <a:xfrm flipV="1">
                  <a:off x="3893"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4" name="Line 1648"/>
                <p:cNvSpPr>
                  <a:spLocks noChangeShapeType="1"/>
                </p:cNvSpPr>
                <p:nvPr/>
              </p:nvSpPr>
              <p:spPr bwMode="auto">
                <a:xfrm flipV="1">
                  <a:off x="3893"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5" name="Line 1649"/>
                <p:cNvSpPr>
                  <a:spLocks noChangeShapeType="1"/>
                </p:cNvSpPr>
                <p:nvPr/>
              </p:nvSpPr>
              <p:spPr bwMode="auto">
                <a:xfrm flipV="1">
                  <a:off x="3893"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6" name="Line 1650"/>
                <p:cNvSpPr>
                  <a:spLocks noChangeShapeType="1"/>
                </p:cNvSpPr>
                <p:nvPr/>
              </p:nvSpPr>
              <p:spPr bwMode="auto">
                <a:xfrm flipV="1">
                  <a:off x="3893"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7" name="Line 1651"/>
                <p:cNvSpPr>
                  <a:spLocks noChangeShapeType="1"/>
                </p:cNvSpPr>
                <p:nvPr/>
              </p:nvSpPr>
              <p:spPr bwMode="auto">
                <a:xfrm flipV="1">
                  <a:off x="3893"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8" name="Line 1652"/>
                <p:cNvSpPr>
                  <a:spLocks noChangeShapeType="1"/>
                </p:cNvSpPr>
                <p:nvPr/>
              </p:nvSpPr>
              <p:spPr bwMode="auto">
                <a:xfrm flipV="1">
                  <a:off x="3893"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29" name="Line 1653"/>
                <p:cNvSpPr>
                  <a:spLocks noChangeShapeType="1"/>
                </p:cNvSpPr>
                <p:nvPr/>
              </p:nvSpPr>
              <p:spPr bwMode="auto">
                <a:xfrm flipV="1">
                  <a:off x="3893"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0" name="Line 1654"/>
                <p:cNvSpPr>
                  <a:spLocks noChangeShapeType="1"/>
                </p:cNvSpPr>
                <p:nvPr/>
              </p:nvSpPr>
              <p:spPr bwMode="auto">
                <a:xfrm flipV="1">
                  <a:off x="3893"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1" name="Line 1655"/>
                <p:cNvSpPr>
                  <a:spLocks noChangeShapeType="1"/>
                </p:cNvSpPr>
                <p:nvPr/>
              </p:nvSpPr>
              <p:spPr bwMode="auto">
                <a:xfrm flipV="1">
                  <a:off x="3893"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2" name="Line 1656"/>
                <p:cNvSpPr>
                  <a:spLocks noChangeShapeType="1"/>
                </p:cNvSpPr>
                <p:nvPr/>
              </p:nvSpPr>
              <p:spPr bwMode="auto">
                <a:xfrm flipV="1">
                  <a:off x="3893"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3" name="Line 1657"/>
                <p:cNvSpPr>
                  <a:spLocks noChangeShapeType="1"/>
                </p:cNvSpPr>
                <p:nvPr/>
              </p:nvSpPr>
              <p:spPr bwMode="auto">
                <a:xfrm flipV="1">
                  <a:off x="3893"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4" name="Line 1658"/>
                <p:cNvSpPr>
                  <a:spLocks noChangeShapeType="1"/>
                </p:cNvSpPr>
                <p:nvPr/>
              </p:nvSpPr>
              <p:spPr bwMode="auto">
                <a:xfrm flipV="1">
                  <a:off x="3893"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5" name="Line 1659"/>
                <p:cNvSpPr>
                  <a:spLocks noChangeShapeType="1"/>
                </p:cNvSpPr>
                <p:nvPr/>
              </p:nvSpPr>
              <p:spPr bwMode="auto">
                <a:xfrm flipV="1">
                  <a:off x="3893"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6" name="Line 1660"/>
                <p:cNvSpPr>
                  <a:spLocks noChangeShapeType="1"/>
                </p:cNvSpPr>
                <p:nvPr/>
              </p:nvSpPr>
              <p:spPr bwMode="auto">
                <a:xfrm flipV="1">
                  <a:off x="3893"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7" name="Line 1661"/>
                <p:cNvSpPr>
                  <a:spLocks noChangeShapeType="1"/>
                </p:cNvSpPr>
                <p:nvPr/>
              </p:nvSpPr>
              <p:spPr bwMode="auto">
                <a:xfrm flipV="1">
                  <a:off x="3893"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8" name="Line 1662"/>
                <p:cNvSpPr>
                  <a:spLocks noChangeShapeType="1"/>
                </p:cNvSpPr>
                <p:nvPr/>
              </p:nvSpPr>
              <p:spPr bwMode="auto">
                <a:xfrm flipV="1">
                  <a:off x="3893"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39" name="Line 1663"/>
                <p:cNvSpPr>
                  <a:spLocks noChangeShapeType="1"/>
                </p:cNvSpPr>
                <p:nvPr/>
              </p:nvSpPr>
              <p:spPr bwMode="auto">
                <a:xfrm flipV="1">
                  <a:off x="3893"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0" name="Line 1664"/>
                <p:cNvSpPr>
                  <a:spLocks noChangeShapeType="1"/>
                </p:cNvSpPr>
                <p:nvPr/>
              </p:nvSpPr>
              <p:spPr bwMode="auto">
                <a:xfrm flipV="1">
                  <a:off x="3893"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1" name="Line 1665"/>
                <p:cNvSpPr>
                  <a:spLocks noChangeShapeType="1"/>
                </p:cNvSpPr>
                <p:nvPr/>
              </p:nvSpPr>
              <p:spPr bwMode="auto">
                <a:xfrm flipV="1">
                  <a:off x="3893"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2" name="Line 1666"/>
                <p:cNvSpPr>
                  <a:spLocks noChangeShapeType="1"/>
                </p:cNvSpPr>
                <p:nvPr/>
              </p:nvSpPr>
              <p:spPr bwMode="auto">
                <a:xfrm flipV="1">
                  <a:off x="3893"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3" name="Line 1667"/>
                <p:cNvSpPr>
                  <a:spLocks noChangeShapeType="1"/>
                </p:cNvSpPr>
                <p:nvPr/>
              </p:nvSpPr>
              <p:spPr bwMode="auto">
                <a:xfrm flipV="1">
                  <a:off x="3893"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4" name="Line 1668"/>
                <p:cNvSpPr>
                  <a:spLocks noChangeShapeType="1"/>
                </p:cNvSpPr>
                <p:nvPr/>
              </p:nvSpPr>
              <p:spPr bwMode="auto">
                <a:xfrm flipV="1">
                  <a:off x="3893"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5" name="Line 1669"/>
                <p:cNvSpPr>
                  <a:spLocks noChangeShapeType="1"/>
                </p:cNvSpPr>
                <p:nvPr/>
              </p:nvSpPr>
              <p:spPr bwMode="auto">
                <a:xfrm flipV="1">
                  <a:off x="3893"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6" name="Line 1670"/>
                <p:cNvSpPr>
                  <a:spLocks noChangeShapeType="1"/>
                </p:cNvSpPr>
                <p:nvPr/>
              </p:nvSpPr>
              <p:spPr bwMode="auto">
                <a:xfrm flipV="1">
                  <a:off x="3893"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7" name="Line 1671"/>
                <p:cNvSpPr>
                  <a:spLocks noChangeShapeType="1"/>
                </p:cNvSpPr>
                <p:nvPr/>
              </p:nvSpPr>
              <p:spPr bwMode="auto">
                <a:xfrm flipV="1">
                  <a:off x="3893"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8" name="Line 1672"/>
                <p:cNvSpPr>
                  <a:spLocks noChangeShapeType="1"/>
                </p:cNvSpPr>
                <p:nvPr/>
              </p:nvSpPr>
              <p:spPr bwMode="auto">
                <a:xfrm flipV="1">
                  <a:off x="3893"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49" name="Line 1673"/>
                <p:cNvSpPr>
                  <a:spLocks noChangeShapeType="1"/>
                </p:cNvSpPr>
                <p:nvPr/>
              </p:nvSpPr>
              <p:spPr bwMode="auto">
                <a:xfrm flipV="1">
                  <a:off x="3893"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0" name="Line 1674"/>
                <p:cNvSpPr>
                  <a:spLocks noChangeShapeType="1"/>
                </p:cNvSpPr>
                <p:nvPr/>
              </p:nvSpPr>
              <p:spPr bwMode="auto">
                <a:xfrm flipV="1">
                  <a:off x="3893"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1" name="Line 1675"/>
                <p:cNvSpPr>
                  <a:spLocks noChangeShapeType="1"/>
                </p:cNvSpPr>
                <p:nvPr/>
              </p:nvSpPr>
              <p:spPr bwMode="auto">
                <a:xfrm flipV="1">
                  <a:off x="3893"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2" name="Line 1676"/>
                <p:cNvSpPr>
                  <a:spLocks noChangeShapeType="1"/>
                </p:cNvSpPr>
                <p:nvPr/>
              </p:nvSpPr>
              <p:spPr bwMode="auto">
                <a:xfrm flipV="1">
                  <a:off x="3893"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3" name="Line 1677"/>
                <p:cNvSpPr>
                  <a:spLocks noChangeShapeType="1"/>
                </p:cNvSpPr>
                <p:nvPr/>
              </p:nvSpPr>
              <p:spPr bwMode="auto">
                <a:xfrm flipV="1">
                  <a:off x="3893"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4" name="Line 1678"/>
                <p:cNvSpPr>
                  <a:spLocks noChangeShapeType="1"/>
                </p:cNvSpPr>
                <p:nvPr/>
              </p:nvSpPr>
              <p:spPr bwMode="auto">
                <a:xfrm flipV="1">
                  <a:off x="3893"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5" name="Line 1679"/>
                <p:cNvSpPr>
                  <a:spLocks noChangeShapeType="1"/>
                </p:cNvSpPr>
                <p:nvPr/>
              </p:nvSpPr>
              <p:spPr bwMode="auto">
                <a:xfrm flipV="1">
                  <a:off x="3893"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6" name="Line 1680"/>
                <p:cNvSpPr>
                  <a:spLocks noChangeShapeType="1"/>
                </p:cNvSpPr>
                <p:nvPr/>
              </p:nvSpPr>
              <p:spPr bwMode="auto">
                <a:xfrm flipV="1">
                  <a:off x="3893"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7" name="Line 1681"/>
                <p:cNvSpPr>
                  <a:spLocks noChangeShapeType="1"/>
                </p:cNvSpPr>
                <p:nvPr/>
              </p:nvSpPr>
              <p:spPr bwMode="auto">
                <a:xfrm flipV="1">
                  <a:off x="3893"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8" name="Line 1682"/>
                <p:cNvSpPr>
                  <a:spLocks noChangeShapeType="1"/>
                </p:cNvSpPr>
                <p:nvPr/>
              </p:nvSpPr>
              <p:spPr bwMode="auto">
                <a:xfrm flipV="1">
                  <a:off x="3893"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59" name="Line 1683"/>
                <p:cNvSpPr>
                  <a:spLocks noChangeShapeType="1"/>
                </p:cNvSpPr>
                <p:nvPr/>
              </p:nvSpPr>
              <p:spPr bwMode="auto">
                <a:xfrm flipV="1">
                  <a:off x="3893"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0" name="Line 1684"/>
                <p:cNvSpPr>
                  <a:spLocks noChangeShapeType="1"/>
                </p:cNvSpPr>
                <p:nvPr/>
              </p:nvSpPr>
              <p:spPr bwMode="auto">
                <a:xfrm flipV="1">
                  <a:off x="3893"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1" name="Line 1685"/>
                <p:cNvSpPr>
                  <a:spLocks noChangeShapeType="1"/>
                </p:cNvSpPr>
                <p:nvPr/>
              </p:nvSpPr>
              <p:spPr bwMode="auto">
                <a:xfrm flipV="1">
                  <a:off x="3893"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2" name="Line 1686"/>
                <p:cNvSpPr>
                  <a:spLocks noChangeShapeType="1"/>
                </p:cNvSpPr>
                <p:nvPr/>
              </p:nvSpPr>
              <p:spPr bwMode="auto">
                <a:xfrm flipV="1">
                  <a:off x="3893"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3" name="Line 1687"/>
                <p:cNvSpPr>
                  <a:spLocks noChangeShapeType="1"/>
                </p:cNvSpPr>
                <p:nvPr/>
              </p:nvSpPr>
              <p:spPr bwMode="auto">
                <a:xfrm flipV="1">
                  <a:off x="3893"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4" name="Line 1688"/>
                <p:cNvSpPr>
                  <a:spLocks noChangeShapeType="1"/>
                </p:cNvSpPr>
                <p:nvPr/>
              </p:nvSpPr>
              <p:spPr bwMode="auto">
                <a:xfrm flipV="1">
                  <a:off x="3893"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5" name="Line 1689"/>
                <p:cNvSpPr>
                  <a:spLocks noChangeShapeType="1"/>
                </p:cNvSpPr>
                <p:nvPr/>
              </p:nvSpPr>
              <p:spPr bwMode="auto">
                <a:xfrm flipV="1">
                  <a:off x="3893"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6" name="Line 1690"/>
                <p:cNvSpPr>
                  <a:spLocks noChangeShapeType="1"/>
                </p:cNvSpPr>
                <p:nvPr/>
              </p:nvSpPr>
              <p:spPr bwMode="auto">
                <a:xfrm flipV="1">
                  <a:off x="3893"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7" name="Line 1691"/>
                <p:cNvSpPr>
                  <a:spLocks noChangeShapeType="1"/>
                </p:cNvSpPr>
                <p:nvPr/>
              </p:nvSpPr>
              <p:spPr bwMode="auto">
                <a:xfrm flipV="1">
                  <a:off x="3893"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8" name="Line 1692"/>
                <p:cNvSpPr>
                  <a:spLocks noChangeShapeType="1"/>
                </p:cNvSpPr>
                <p:nvPr/>
              </p:nvSpPr>
              <p:spPr bwMode="auto">
                <a:xfrm flipV="1">
                  <a:off x="3893"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69" name="Line 1693"/>
                <p:cNvSpPr>
                  <a:spLocks noChangeShapeType="1"/>
                </p:cNvSpPr>
                <p:nvPr/>
              </p:nvSpPr>
              <p:spPr bwMode="auto">
                <a:xfrm flipV="1">
                  <a:off x="3893"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0" name="Line 1694"/>
                <p:cNvSpPr>
                  <a:spLocks noChangeShapeType="1"/>
                </p:cNvSpPr>
                <p:nvPr/>
              </p:nvSpPr>
              <p:spPr bwMode="auto">
                <a:xfrm flipV="1">
                  <a:off x="3893"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1" name="Line 1695"/>
                <p:cNvSpPr>
                  <a:spLocks noChangeShapeType="1"/>
                </p:cNvSpPr>
                <p:nvPr/>
              </p:nvSpPr>
              <p:spPr bwMode="auto">
                <a:xfrm flipV="1">
                  <a:off x="3893"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2" name="Line 1696"/>
                <p:cNvSpPr>
                  <a:spLocks noChangeShapeType="1"/>
                </p:cNvSpPr>
                <p:nvPr/>
              </p:nvSpPr>
              <p:spPr bwMode="auto">
                <a:xfrm flipV="1">
                  <a:off x="3893"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3" name="Line 1697"/>
                <p:cNvSpPr>
                  <a:spLocks noChangeShapeType="1"/>
                </p:cNvSpPr>
                <p:nvPr/>
              </p:nvSpPr>
              <p:spPr bwMode="auto">
                <a:xfrm flipV="1">
                  <a:off x="3893"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4" name="Line 1698"/>
                <p:cNvSpPr>
                  <a:spLocks noChangeShapeType="1"/>
                </p:cNvSpPr>
                <p:nvPr/>
              </p:nvSpPr>
              <p:spPr bwMode="auto">
                <a:xfrm flipV="1">
                  <a:off x="3893"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5" name="Line 1699"/>
                <p:cNvSpPr>
                  <a:spLocks noChangeShapeType="1"/>
                </p:cNvSpPr>
                <p:nvPr/>
              </p:nvSpPr>
              <p:spPr bwMode="auto">
                <a:xfrm flipV="1">
                  <a:off x="3893"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6" name="Line 1700"/>
                <p:cNvSpPr>
                  <a:spLocks noChangeShapeType="1"/>
                </p:cNvSpPr>
                <p:nvPr/>
              </p:nvSpPr>
              <p:spPr bwMode="auto">
                <a:xfrm flipV="1">
                  <a:off x="3893"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7" name="Line 1701"/>
                <p:cNvSpPr>
                  <a:spLocks noChangeShapeType="1"/>
                </p:cNvSpPr>
                <p:nvPr/>
              </p:nvSpPr>
              <p:spPr bwMode="auto">
                <a:xfrm flipV="1">
                  <a:off x="3893"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8" name="Line 1702"/>
                <p:cNvSpPr>
                  <a:spLocks noChangeShapeType="1"/>
                </p:cNvSpPr>
                <p:nvPr/>
              </p:nvSpPr>
              <p:spPr bwMode="auto">
                <a:xfrm flipV="1">
                  <a:off x="3893"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79" name="Line 1703"/>
                <p:cNvSpPr>
                  <a:spLocks noChangeShapeType="1"/>
                </p:cNvSpPr>
                <p:nvPr/>
              </p:nvSpPr>
              <p:spPr bwMode="auto">
                <a:xfrm flipV="1">
                  <a:off x="3893"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0" name="Line 1704"/>
                <p:cNvSpPr>
                  <a:spLocks noChangeShapeType="1"/>
                </p:cNvSpPr>
                <p:nvPr/>
              </p:nvSpPr>
              <p:spPr bwMode="auto">
                <a:xfrm flipV="1">
                  <a:off x="3893"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1" name="Line 1705"/>
                <p:cNvSpPr>
                  <a:spLocks noChangeShapeType="1"/>
                </p:cNvSpPr>
                <p:nvPr/>
              </p:nvSpPr>
              <p:spPr bwMode="auto">
                <a:xfrm flipV="1">
                  <a:off x="3893"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2" name="Line 1706"/>
                <p:cNvSpPr>
                  <a:spLocks noChangeShapeType="1"/>
                </p:cNvSpPr>
                <p:nvPr/>
              </p:nvSpPr>
              <p:spPr bwMode="auto">
                <a:xfrm flipV="1">
                  <a:off x="3893"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3" name="Line 1707"/>
                <p:cNvSpPr>
                  <a:spLocks noChangeShapeType="1"/>
                </p:cNvSpPr>
                <p:nvPr/>
              </p:nvSpPr>
              <p:spPr bwMode="auto">
                <a:xfrm flipV="1">
                  <a:off x="3893"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4" name="Line 1708"/>
                <p:cNvSpPr>
                  <a:spLocks noChangeShapeType="1"/>
                </p:cNvSpPr>
                <p:nvPr/>
              </p:nvSpPr>
              <p:spPr bwMode="auto">
                <a:xfrm flipV="1">
                  <a:off x="3893"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5" name="Line 1709"/>
                <p:cNvSpPr>
                  <a:spLocks noChangeShapeType="1"/>
                </p:cNvSpPr>
                <p:nvPr/>
              </p:nvSpPr>
              <p:spPr bwMode="auto">
                <a:xfrm flipV="1">
                  <a:off x="3893"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6" name="Line 1710"/>
                <p:cNvSpPr>
                  <a:spLocks noChangeShapeType="1"/>
                </p:cNvSpPr>
                <p:nvPr/>
              </p:nvSpPr>
              <p:spPr bwMode="auto">
                <a:xfrm flipV="1">
                  <a:off x="3893"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7" name="Line 1711"/>
                <p:cNvSpPr>
                  <a:spLocks noChangeShapeType="1"/>
                </p:cNvSpPr>
                <p:nvPr/>
              </p:nvSpPr>
              <p:spPr bwMode="auto">
                <a:xfrm flipV="1">
                  <a:off x="3893"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8" name="Line 1712"/>
                <p:cNvSpPr>
                  <a:spLocks noChangeShapeType="1"/>
                </p:cNvSpPr>
                <p:nvPr/>
              </p:nvSpPr>
              <p:spPr bwMode="auto">
                <a:xfrm flipV="1">
                  <a:off x="3893"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89" name="Line 1713"/>
                <p:cNvSpPr>
                  <a:spLocks noChangeShapeType="1"/>
                </p:cNvSpPr>
                <p:nvPr/>
              </p:nvSpPr>
              <p:spPr bwMode="auto">
                <a:xfrm flipV="1">
                  <a:off x="3893"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0" name="Line 1714"/>
                <p:cNvSpPr>
                  <a:spLocks noChangeShapeType="1"/>
                </p:cNvSpPr>
                <p:nvPr/>
              </p:nvSpPr>
              <p:spPr bwMode="auto">
                <a:xfrm flipV="1">
                  <a:off x="3893"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1" name="Line 1715"/>
                <p:cNvSpPr>
                  <a:spLocks noChangeShapeType="1"/>
                </p:cNvSpPr>
                <p:nvPr/>
              </p:nvSpPr>
              <p:spPr bwMode="auto">
                <a:xfrm flipV="1">
                  <a:off x="3893"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2" name="Line 1716"/>
                <p:cNvSpPr>
                  <a:spLocks noChangeShapeType="1"/>
                </p:cNvSpPr>
                <p:nvPr/>
              </p:nvSpPr>
              <p:spPr bwMode="auto">
                <a:xfrm flipV="1">
                  <a:off x="3893"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3" name="Line 1717"/>
                <p:cNvSpPr>
                  <a:spLocks noChangeShapeType="1"/>
                </p:cNvSpPr>
                <p:nvPr/>
              </p:nvSpPr>
              <p:spPr bwMode="auto">
                <a:xfrm flipV="1">
                  <a:off x="3893"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4" name="Line 1718"/>
                <p:cNvSpPr>
                  <a:spLocks noChangeShapeType="1"/>
                </p:cNvSpPr>
                <p:nvPr/>
              </p:nvSpPr>
              <p:spPr bwMode="auto">
                <a:xfrm flipV="1">
                  <a:off x="3893"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5" name="Line 1719"/>
                <p:cNvSpPr>
                  <a:spLocks noChangeShapeType="1"/>
                </p:cNvSpPr>
                <p:nvPr/>
              </p:nvSpPr>
              <p:spPr bwMode="auto">
                <a:xfrm flipV="1">
                  <a:off x="3893"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6" name="Line 1720"/>
                <p:cNvSpPr>
                  <a:spLocks noChangeShapeType="1"/>
                </p:cNvSpPr>
                <p:nvPr/>
              </p:nvSpPr>
              <p:spPr bwMode="auto">
                <a:xfrm flipV="1">
                  <a:off x="3893"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7" name="Line 1721"/>
                <p:cNvSpPr>
                  <a:spLocks noChangeShapeType="1"/>
                </p:cNvSpPr>
                <p:nvPr/>
              </p:nvSpPr>
              <p:spPr bwMode="auto">
                <a:xfrm flipV="1">
                  <a:off x="3893"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8" name="Line 1722"/>
                <p:cNvSpPr>
                  <a:spLocks noChangeShapeType="1"/>
                </p:cNvSpPr>
                <p:nvPr/>
              </p:nvSpPr>
              <p:spPr bwMode="auto">
                <a:xfrm flipV="1">
                  <a:off x="3893"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499" name="Line 1723"/>
                <p:cNvSpPr>
                  <a:spLocks noChangeShapeType="1"/>
                </p:cNvSpPr>
                <p:nvPr/>
              </p:nvSpPr>
              <p:spPr bwMode="auto">
                <a:xfrm flipV="1">
                  <a:off x="3893"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0" name="Line 1724"/>
                <p:cNvSpPr>
                  <a:spLocks noChangeShapeType="1"/>
                </p:cNvSpPr>
                <p:nvPr/>
              </p:nvSpPr>
              <p:spPr bwMode="auto">
                <a:xfrm flipV="1">
                  <a:off x="3893"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1" name="Line 1725"/>
                <p:cNvSpPr>
                  <a:spLocks noChangeShapeType="1"/>
                </p:cNvSpPr>
                <p:nvPr/>
              </p:nvSpPr>
              <p:spPr bwMode="auto">
                <a:xfrm flipV="1">
                  <a:off x="3893"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2" name="Line 1726"/>
                <p:cNvSpPr>
                  <a:spLocks noChangeShapeType="1"/>
                </p:cNvSpPr>
                <p:nvPr/>
              </p:nvSpPr>
              <p:spPr bwMode="auto">
                <a:xfrm flipV="1">
                  <a:off x="3893"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3" name="Line 1727"/>
                <p:cNvSpPr>
                  <a:spLocks noChangeShapeType="1"/>
                </p:cNvSpPr>
                <p:nvPr/>
              </p:nvSpPr>
              <p:spPr bwMode="auto">
                <a:xfrm flipV="1">
                  <a:off x="3893"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4" name="Line 1728"/>
                <p:cNvSpPr>
                  <a:spLocks noChangeShapeType="1"/>
                </p:cNvSpPr>
                <p:nvPr/>
              </p:nvSpPr>
              <p:spPr bwMode="auto">
                <a:xfrm flipV="1">
                  <a:off x="3893"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5" name="Line 1729"/>
                <p:cNvSpPr>
                  <a:spLocks noChangeShapeType="1"/>
                </p:cNvSpPr>
                <p:nvPr/>
              </p:nvSpPr>
              <p:spPr bwMode="auto">
                <a:xfrm flipV="1">
                  <a:off x="3893"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6" name="Line 1730"/>
                <p:cNvSpPr>
                  <a:spLocks noChangeShapeType="1"/>
                </p:cNvSpPr>
                <p:nvPr/>
              </p:nvSpPr>
              <p:spPr bwMode="auto">
                <a:xfrm flipV="1">
                  <a:off x="3893"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7" name="Line 1731"/>
                <p:cNvSpPr>
                  <a:spLocks noChangeShapeType="1"/>
                </p:cNvSpPr>
                <p:nvPr/>
              </p:nvSpPr>
              <p:spPr bwMode="auto">
                <a:xfrm flipV="1">
                  <a:off x="3893"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8" name="Line 1732"/>
                <p:cNvSpPr>
                  <a:spLocks noChangeShapeType="1"/>
                </p:cNvSpPr>
                <p:nvPr/>
              </p:nvSpPr>
              <p:spPr bwMode="auto">
                <a:xfrm flipV="1">
                  <a:off x="3893"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09" name="Line 1733"/>
                <p:cNvSpPr>
                  <a:spLocks noChangeShapeType="1"/>
                </p:cNvSpPr>
                <p:nvPr/>
              </p:nvSpPr>
              <p:spPr bwMode="auto">
                <a:xfrm flipV="1">
                  <a:off x="3893"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0" name="Line 1734"/>
                <p:cNvSpPr>
                  <a:spLocks noChangeShapeType="1"/>
                </p:cNvSpPr>
                <p:nvPr/>
              </p:nvSpPr>
              <p:spPr bwMode="auto">
                <a:xfrm flipV="1">
                  <a:off x="3893"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1" name="Line 1735"/>
                <p:cNvSpPr>
                  <a:spLocks noChangeShapeType="1"/>
                </p:cNvSpPr>
                <p:nvPr/>
              </p:nvSpPr>
              <p:spPr bwMode="auto">
                <a:xfrm flipV="1">
                  <a:off x="3893"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2" name="Line 1736"/>
                <p:cNvSpPr>
                  <a:spLocks noChangeShapeType="1"/>
                </p:cNvSpPr>
                <p:nvPr/>
              </p:nvSpPr>
              <p:spPr bwMode="auto">
                <a:xfrm flipV="1">
                  <a:off x="3893"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3" name="Line 1737"/>
                <p:cNvSpPr>
                  <a:spLocks noChangeShapeType="1"/>
                </p:cNvSpPr>
                <p:nvPr/>
              </p:nvSpPr>
              <p:spPr bwMode="auto">
                <a:xfrm flipV="1">
                  <a:off x="3893"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4" name="Line 1738"/>
                <p:cNvSpPr>
                  <a:spLocks noChangeShapeType="1"/>
                </p:cNvSpPr>
                <p:nvPr/>
              </p:nvSpPr>
              <p:spPr bwMode="auto">
                <a:xfrm flipV="1">
                  <a:off x="3893"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5" name="Line 1739"/>
                <p:cNvSpPr>
                  <a:spLocks noChangeShapeType="1"/>
                </p:cNvSpPr>
                <p:nvPr/>
              </p:nvSpPr>
              <p:spPr bwMode="auto">
                <a:xfrm flipV="1">
                  <a:off x="3893"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6" name="Line 1740"/>
                <p:cNvSpPr>
                  <a:spLocks noChangeShapeType="1"/>
                </p:cNvSpPr>
                <p:nvPr/>
              </p:nvSpPr>
              <p:spPr bwMode="auto">
                <a:xfrm flipV="1">
                  <a:off x="3893"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7" name="Line 1741"/>
                <p:cNvSpPr>
                  <a:spLocks noChangeShapeType="1"/>
                </p:cNvSpPr>
                <p:nvPr/>
              </p:nvSpPr>
              <p:spPr bwMode="auto">
                <a:xfrm flipV="1">
                  <a:off x="3893"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8" name="Line 1742"/>
                <p:cNvSpPr>
                  <a:spLocks noChangeShapeType="1"/>
                </p:cNvSpPr>
                <p:nvPr/>
              </p:nvSpPr>
              <p:spPr bwMode="auto">
                <a:xfrm flipV="1">
                  <a:off x="3893"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19" name="Line 1743"/>
                <p:cNvSpPr>
                  <a:spLocks noChangeShapeType="1"/>
                </p:cNvSpPr>
                <p:nvPr/>
              </p:nvSpPr>
              <p:spPr bwMode="auto">
                <a:xfrm flipV="1">
                  <a:off x="3893"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0" name="Line 1744"/>
                <p:cNvSpPr>
                  <a:spLocks noChangeShapeType="1"/>
                </p:cNvSpPr>
                <p:nvPr/>
              </p:nvSpPr>
              <p:spPr bwMode="auto">
                <a:xfrm flipV="1">
                  <a:off x="3893"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1" name="Line 1745"/>
                <p:cNvSpPr>
                  <a:spLocks noChangeShapeType="1"/>
                </p:cNvSpPr>
                <p:nvPr/>
              </p:nvSpPr>
              <p:spPr bwMode="auto">
                <a:xfrm flipV="1">
                  <a:off x="3893"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2" name="Line 1746"/>
                <p:cNvSpPr>
                  <a:spLocks noChangeShapeType="1"/>
                </p:cNvSpPr>
                <p:nvPr/>
              </p:nvSpPr>
              <p:spPr bwMode="auto">
                <a:xfrm flipV="1">
                  <a:off x="4458"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3" name="Line 1747"/>
                <p:cNvSpPr>
                  <a:spLocks noChangeShapeType="1"/>
                </p:cNvSpPr>
                <p:nvPr/>
              </p:nvSpPr>
              <p:spPr bwMode="auto">
                <a:xfrm flipV="1">
                  <a:off x="4458"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4" name="Line 1748"/>
                <p:cNvSpPr>
                  <a:spLocks noChangeShapeType="1"/>
                </p:cNvSpPr>
                <p:nvPr/>
              </p:nvSpPr>
              <p:spPr bwMode="auto">
                <a:xfrm flipV="1">
                  <a:off x="4458"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5" name="Line 1749"/>
                <p:cNvSpPr>
                  <a:spLocks noChangeShapeType="1"/>
                </p:cNvSpPr>
                <p:nvPr/>
              </p:nvSpPr>
              <p:spPr bwMode="auto">
                <a:xfrm flipV="1">
                  <a:off x="4458"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6" name="Line 1750"/>
                <p:cNvSpPr>
                  <a:spLocks noChangeShapeType="1"/>
                </p:cNvSpPr>
                <p:nvPr/>
              </p:nvSpPr>
              <p:spPr bwMode="auto">
                <a:xfrm flipV="1">
                  <a:off x="4458"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7" name="Line 1751"/>
                <p:cNvSpPr>
                  <a:spLocks noChangeShapeType="1"/>
                </p:cNvSpPr>
                <p:nvPr/>
              </p:nvSpPr>
              <p:spPr bwMode="auto">
                <a:xfrm flipV="1">
                  <a:off x="4458"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8" name="Line 1752"/>
                <p:cNvSpPr>
                  <a:spLocks noChangeShapeType="1"/>
                </p:cNvSpPr>
                <p:nvPr/>
              </p:nvSpPr>
              <p:spPr bwMode="auto">
                <a:xfrm flipV="1">
                  <a:off x="4458"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29" name="Line 1753"/>
                <p:cNvSpPr>
                  <a:spLocks noChangeShapeType="1"/>
                </p:cNvSpPr>
                <p:nvPr/>
              </p:nvSpPr>
              <p:spPr bwMode="auto">
                <a:xfrm flipV="1">
                  <a:off x="4458"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0" name="Line 1754"/>
                <p:cNvSpPr>
                  <a:spLocks noChangeShapeType="1"/>
                </p:cNvSpPr>
                <p:nvPr/>
              </p:nvSpPr>
              <p:spPr bwMode="auto">
                <a:xfrm flipV="1">
                  <a:off x="4458"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1" name="Line 1755"/>
                <p:cNvSpPr>
                  <a:spLocks noChangeShapeType="1"/>
                </p:cNvSpPr>
                <p:nvPr/>
              </p:nvSpPr>
              <p:spPr bwMode="auto">
                <a:xfrm flipV="1">
                  <a:off x="4458"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2" name="Line 1756"/>
                <p:cNvSpPr>
                  <a:spLocks noChangeShapeType="1"/>
                </p:cNvSpPr>
                <p:nvPr/>
              </p:nvSpPr>
              <p:spPr bwMode="auto">
                <a:xfrm flipV="1">
                  <a:off x="4458"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3" name="Line 1757"/>
                <p:cNvSpPr>
                  <a:spLocks noChangeShapeType="1"/>
                </p:cNvSpPr>
                <p:nvPr/>
              </p:nvSpPr>
              <p:spPr bwMode="auto">
                <a:xfrm flipV="1">
                  <a:off x="4458"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4" name="Line 1758"/>
                <p:cNvSpPr>
                  <a:spLocks noChangeShapeType="1"/>
                </p:cNvSpPr>
                <p:nvPr/>
              </p:nvSpPr>
              <p:spPr bwMode="auto">
                <a:xfrm flipV="1">
                  <a:off x="4458"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5" name="Line 1759"/>
                <p:cNvSpPr>
                  <a:spLocks noChangeShapeType="1"/>
                </p:cNvSpPr>
                <p:nvPr/>
              </p:nvSpPr>
              <p:spPr bwMode="auto">
                <a:xfrm flipV="1">
                  <a:off x="4458"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6" name="Line 1760"/>
                <p:cNvSpPr>
                  <a:spLocks noChangeShapeType="1"/>
                </p:cNvSpPr>
                <p:nvPr/>
              </p:nvSpPr>
              <p:spPr bwMode="auto">
                <a:xfrm flipV="1">
                  <a:off x="4458"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7" name="Line 1761"/>
                <p:cNvSpPr>
                  <a:spLocks noChangeShapeType="1"/>
                </p:cNvSpPr>
                <p:nvPr/>
              </p:nvSpPr>
              <p:spPr bwMode="auto">
                <a:xfrm flipV="1">
                  <a:off x="4458"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8" name="Line 1762"/>
                <p:cNvSpPr>
                  <a:spLocks noChangeShapeType="1"/>
                </p:cNvSpPr>
                <p:nvPr/>
              </p:nvSpPr>
              <p:spPr bwMode="auto">
                <a:xfrm flipV="1">
                  <a:off x="4458"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39" name="Line 1763"/>
                <p:cNvSpPr>
                  <a:spLocks noChangeShapeType="1"/>
                </p:cNvSpPr>
                <p:nvPr/>
              </p:nvSpPr>
              <p:spPr bwMode="auto">
                <a:xfrm flipV="1">
                  <a:off x="4458"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0" name="Line 1764"/>
                <p:cNvSpPr>
                  <a:spLocks noChangeShapeType="1"/>
                </p:cNvSpPr>
                <p:nvPr/>
              </p:nvSpPr>
              <p:spPr bwMode="auto">
                <a:xfrm flipV="1">
                  <a:off x="4458"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1" name="Line 1765"/>
                <p:cNvSpPr>
                  <a:spLocks noChangeShapeType="1"/>
                </p:cNvSpPr>
                <p:nvPr/>
              </p:nvSpPr>
              <p:spPr bwMode="auto">
                <a:xfrm flipV="1">
                  <a:off x="4458"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2" name="Line 1766"/>
                <p:cNvSpPr>
                  <a:spLocks noChangeShapeType="1"/>
                </p:cNvSpPr>
                <p:nvPr/>
              </p:nvSpPr>
              <p:spPr bwMode="auto">
                <a:xfrm flipV="1">
                  <a:off x="4458"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3" name="Line 1767"/>
                <p:cNvSpPr>
                  <a:spLocks noChangeShapeType="1"/>
                </p:cNvSpPr>
                <p:nvPr/>
              </p:nvSpPr>
              <p:spPr bwMode="auto">
                <a:xfrm flipV="1">
                  <a:off x="4458"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4" name="Line 1768"/>
                <p:cNvSpPr>
                  <a:spLocks noChangeShapeType="1"/>
                </p:cNvSpPr>
                <p:nvPr/>
              </p:nvSpPr>
              <p:spPr bwMode="auto">
                <a:xfrm flipV="1">
                  <a:off x="4458"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5" name="Line 1769"/>
                <p:cNvSpPr>
                  <a:spLocks noChangeShapeType="1"/>
                </p:cNvSpPr>
                <p:nvPr/>
              </p:nvSpPr>
              <p:spPr bwMode="auto">
                <a:xfrm flipV="1">
                  <a:off x="4458"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6" name="Line 1770"/>
                <p:cNvSpPr>
                  <a:spLocks noChangeShapeType="1"/>
                </p:cNvSpPr>
                <p:nvPr/>
              </p:nvSpPr>
              <p:spPr bwMode="auto">
                <a:xfrm flipV="1">
                  <a:off x="4458"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7" name="Line 1771"/>
                <p:cNvSpPr>
                  <a:spLocks noChangeShapeType="1"/>
                </p:cNvSpPr>
                <p:nvPr/>
              </p:nvSpPr>
              <p:spPr bwMode="auto">
                <a:xfrm flipV="1">
                  <a:off x="4458"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8" name="Line 1772"/>
                <p:cNvSpPr>
                  <a:spLocks noChangeShapeType="1"/>
                </p:cNvSpPr>
                <p:nvPr/>
              </p:nvSpPr>
              <p:spPr bwMode="auto">
                <a:xfrm flipV="1">
                  <a:off x="4458"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49" name="Line 1773"/>
                <p:cNvSpPr>
                  <a:spLocks noChangeShapeType="1"/>
                </p:cNvSpPr>
                <p:nvPr/>
              </p:nvSpPr>
              <p:spPr bwMode="auto">
                <a:xfrm flipV="1">
                  <a:off x="4458"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0" name="Line 1774"/>
                <p:cNvSpPr>
                  <a:spLocks noChangeShapeType="1"/>
                </p:cNvSpPr>
                <p:nvPr/>
              </p:nvSpPr>
              <p:spPr bwMode="auto">
                <a:xfrm flipV="1">
                  <a:off x="4458"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1" name="Line 1775"/>
                <p:cNvSpPr>
                  <a:spLocks noChangeShapeType="1"/>
                </p:cNvSpPr>
                <p:nvPr/>
              </p:nvSpPr>
              <p:spPr bwMode="auto">
                <a:xfrm flipV="1">
                  <a:off x="4458"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2" name="Line 1776"/>
                <p:cNvSpPr>
                  <a:spLocks noChangeShapeType="1"/>
                </p:cNvSpPr>
                <p:nvPr/>
              </p:nvSpPr>
              <p:spPr bwMode="auto">
                <a:xfrm flipV="1">
                  <a:off x="4458"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3" name="Line 1777"/>
                <p:cNvSpPr>
                  <a:spLocks noChangeShapeType="1"/>
                </p:cNvSpPr>
                <p:nvPr/>
              </p:nvSpPr>
              <p:spPr bwMode="auto">
                <a:xfrm flipV="1">
                  <a:off x="4458"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4" name="Line 1778"/>
                <p:cNvSpPr>
                  <a:spLocks noChangeShapeType="1"/>
                </p:cNvSpPr>
                <p:nvPr/>
              </p:nvSpPr>
              <p:spPr bwMode="auto">
                <a:xfrm flipV="1">
                  <a:off x="4458"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5" name="Line 1779"/>
                <p:cNvSpPr>
                  <a:spLocks noChangeShapeType="1"/>
                </p:cNvSpPr>
                <p:nvPr/>
              </p:nvSpPr>
              <p:spPr bwMode="auto">
                <a:xfrm flipV="1">
                  <a:off x="4458"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6" name="Line 1780"/>
                <p:cNvSpPr>
                  <a:spLocks noChangeShapeType="1"/>
                </p:cNvSpPr>
                <p:nvPr/>
              </p:nvSpPr>
              <p:spPr bwMode="auto">
                <a:xfrm flipV="1">
                  <a:off x="4458"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7" name="Line 1781"/>
                <p:cNvSpPr>
                  <a:spLocks noChangeShapeType="1"/>
                </p:cNvSpPr>
                <p:nvPr/>
              </p:nvSpPr>
              <p:spPr bwMode="auto">
                <a:xfrm flipV="1">
                  <a:off x="4458"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8" name="Line 1782"/>
                <p:cNvSpPr>
                  <a:spLocks noChangeShapeType="1"/>
                </p:cNvSpPr>
                <p:nvPr/>
              </p:nvSpPr>
              <p:spPr bwMode="auto">
                <a:xfrm flipV="1">
                  <a:off x="4458"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59" name="Line 1783"/>
                <p:cNvSpPr>
                  <a:spLocks noChangeShapeType="1"/>
                </p:cNvSpPr>
                <p:nvPr/>
              </p:nvSpPr>
              <p:spPr bwMode="auto">
                <a:xfrm flipV="1">
                  <a:off x="4458"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0" name="Line 1784"/>
                <p:cNvSpPr>
                  <a:spLocks noChangeShapeType="1"/>
                </p:cNvSpPr>
                <p:nvPr/>
              </p:nvSpPr>
              <p:spPr bwMode="auto">
                <a:xfrm flipV="1">
                  <a:off x="4458"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1" name="Line 1785"/>
                <p:cNvSpPr>
                  <a:spLocks noChangeShapeType="1"/>
                </p:cNvSpPr>
                <p:nvPr/>
              </p:nvSpPr>
              <p:spPr bwMode="auto">
                <a:xfrm flipV="1">
                  <a:off x="4458"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2" name="Line 1786"/>
                <p:cNvSpPr>
                  <a:spLocks noChangeShapeType="1"/>
                </p:cNvSpPr>
                <p:nvPr/>
              </p:nvSpPr>
              <p:spPr bwMode="auto">
                <a:xfrm flipV="1">
                  <a:off x="4458"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3" name="Line 1787"/>
                <p:cNvSpPr>
                  <a:spLocks noChangeShapeType="1"/>
                </p:cNvSpPr>
                <p:nvPr/>
              </p:nvSpPr>
              <p:spPr bwMode="auto">
                <a:xfrm flipV="1">
                  <a:off x="4458"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4" name="Line 1788"/>
                <p:cNvSpPr>
                  <a:spLocks noChangeShapeType="1"/>
                </p:cNvSpPr>
                <p:nvPr/>
              </p:nvSpPr>
              <p:spPr bwMode="auto">
                <a:xfrm flipV="1">
                  <a:off x="4458"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5" name="Line 1789"/>
                <p:cNvSpPr>
                  <a:spLocks noChangeShapeType="1"/>
                </p:cNvSpPr>
                <p:nvPr/>
              </p:nvSpPr>
              <p:spPr bwMode="auto">
                <a:xfrm flipV="1">
                  <a:off x="4458"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6" name="Line 1790"/>
                <p:cNvSpPr>
                  <a:spLocks noChangeShapeType="1"/>
                </p:cNvSpPr>
                <p:nvPr/>
              </p:nvSpPr>
              <p:spPr bwMode="auto">
                <a:xfrm flipV="1">
                  <a:off x="4458"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7" name="Line 1791"/>
                <p:cNvSpPr>
                  <a:spLocks noChangeShapeType="1"/>
                </p:cNvSpPr>
                <p:nvPr/>
              </p:nvSpPr>
              <p:spPr bwMode="auto">
                <a:xfrm flipV="1">
                  <a:off x="4458"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8" name="Line 1792"/>
                <p:cNvSpPr>
                  <a:spLocks noChangeShapeType="1"/>
                </p:cNvSpPr>
                <p:nvPr/>
              </p:nvSpPr>
              <p:spPr bwMode="auto">
                <a:xfrm flipV="1">
                  <a:off x="4458"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69" name="Line 1793"/>
                <p:cNvSpPr>
                  <a:spLocks noChangeShapeType="1"/>
                </p:cNvSpPr>
                <p:nvPr/>
              </p:nvSpPr>
              <p:spPr bwMode="auto">
                <a:xfrm flipV="1">
                  <a:off x="4458"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0" name="Line 1794"/>
                <p:cNvSpPr>
                  <a:spLocks noChangeShapeType="1"/>
                </p:cNvSpPr>
                <p:nvPr/>
              </p:nvSpPr>
              <p:spPr bwMode="auto">
                <a:xfrm flipV="1">
                  <a:off x="4458"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1" name="Line 1795"/>
                <p:cNvSpPr>
                  <a:spLocks noChangeShapeType="1"/>
                </p:cNvSpPr>
                <p:nvPr/>
              </p:nvSpPr>
              <p:spPr bwMode="auto">
                <a:xfrm flipV="1">
                  <a:off x="4458"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2" name="Line 1796"/>
                <p:cNvSpPr>
                  <a:spLocks noChangeShapeType="1"/>
                </p:cNvSpPr>
                <p:nvPr/>
              </p:nvSpPr>
              <p:spPr bwMode="auto">
                <a:xfrm flipV="1">
                  <a:off x="4458"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3" name="Line 1797"/>
                <p:cNvSpPr>
                  <a:spLocks noChangeShapeType="1"/>
                </p:cNvSpPr>
                <p:nvPr/>
              </p:nvSpPr>
              <p:spPr bwMode="auto">
                <a:xfrm flipV="1">
                  <a:off x="4458"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4" name="Line 1798"/>
                <p:cNvSpPr>
                  <a:spLocks noChangeShapeType="1"/>
                </p:cNvSpPr>
                <p:nvPr/>
              </p:nvSpPr>
              <p:spPr bwMode="auto">
                <a:xfrm flipV="1">
                  <a:off x="4458"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5" name="Line 1799"/>
                <p:cNvSpPr>
                  <a:spLocks noChangeShapeType="1"/>
                </p:cNvSpPr>
                <p:nvPr/>
              </p:nvSpPr>
              <p:spPr bwMode="auto">
                <a:xfrm flipV="1">
                  <a:off x="4458"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6" name="Line 1800"/>
                <p:cNvSpPr>
                  <a:spLocks noChangeShapeType="1"/>
                </p:cNvSpPr>
                <p:nvPr/>
              </p:nvSpPr>
              <p:spPr bwMode="auto">
                <a:xfrm flipV="1">
                  <a:off x="4458"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7" name="Line 1801"/>
                <p:cNvSpPr>
                  <a:spLocks noChangeShapeType="1"/>
                </p:cNvSpPr>
                <p:nvPr/>
              </p:nvSpPr>
              <p:spPr bwMode="auto">
                <a:xfrm flipV="1">
                  <a:off x="4458"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8" name="Line 1802"/>
                <p:cNvSpPr>
                  <a:spLocks noChangeShapeType="1"/>
                </p:cNvSpPr>
                <p:nvPr/>
              </p:nvSpPr>
              <p:spPr bwMode="auto">
                <a:xfrm flipV="1">
                  <a:off x="4458"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79" name="Line 1803"/>
                <p:cNvSpPr>
                  <a:spLocks noChangeShapeType="1"/>
                </p:cNvSpPr>
                <p:nvPr/>
              </p:nvSpPr>
              <p:spPr bwMode="auto">
                <a:xfrm flipV="1">
                  <a:off x="4458"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0" name="Line 1804"/>
                <p:cNvSpPr>
                  <a:spLocks noChangeShapeType="1"/>
                </p:cNvSpPr>
                <p:nvPr/>
              </p:nvSpPr>
              <p:spPr bwMode="auto">
                <a:xfrm flipV="1">
                  <a:off x="4458"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1" name="Line 1805"/>
                <p:cNvSpPr>
                  <a:spLocks noChangeShapeType="1"/>
                </p:cNvSpPr>
                <p:nvPr/>
              </p:nvSpPr>
              <p:spPr bwMode="auto">
                <a:xfrm flipV="1">
                  <a:off x="4458"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2" name="Line 1806"/>
                <p:cNvSpPr>
                  <a:spLocks noChangeShapeType="1"/>
                </p:cNvSpPr>
                <p:nvPr/>
              </p:nvSpPr>
              <p:spPr bwMode="auto">
                <a:xfrm flipV="1">
                  <a:off x="4458"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3" name="Line 1807"/>
                <p:cNvSpPr>
                  <a:spLocks noChangeShapeType="1"/>
                </p:cNvSpPr>
                <p:nvPr/>
              </p:nvSpPr>
              <p:spPr bwMode="auto">
                <a:xfrm flipV="1">
                  <a:off x="4458"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4" name="Line 1808"/>
                <p:cNvSpPr>
                  <a:spLocks noChangeShapeType="1"/>
                </p:cNvSpPr>
                <p:nvPr/>
              </p:nvSpPr>
              <p:spPr bwMode="auto">
                <a:xfrm flipV="1">
                  <a:off x="4458"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5" name="Line 1809"/>
                <p:cNvSpPr>
                  <a:spLocks noChangeShapeType="1"/>
                </p:cNvSpPr>
                <p:nvPr/>
              </p:nvSpPr>
              <p:spPr bwMode="auto">
                <a:xfrm flipV="1">
                  <a:off x="4458"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6" name="Line 1810"/>
                <p:cNvSpPr>
                  <a:spLocks noChangeShapeType="1"/>
                </p:cNvSpPr>
                <p:nvPr/>
              </p:nvSpPr>
              <p:spPr bwMode="auto">
                <a:xfrm flipV="1">
                  <a:off x="4458"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7" name="Line 1811"/>
                <p:cNvSpPr>
                  <a:spLocks noChangeShapeType="1"/>
                </p:cNvSpPr>
                <p:nvPr/>
              </p:nvSpPr>
              <p:spPr bwMode="auto">
                <a:xfrm flipV="1">
                  <a:off x="4458"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8" name="Line 1812"/>
                <p:cNvSpPr>
                  <a:spLocks noChangeShapeType="1"/>
                </p:cNvSpPr>
                <p:nvPr/>
              </p:nvSpPr>
              <p:spPr bwMode="auto">
                <a:xfrm flipV="1">
                  <a:off x="4458"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89" name="Line 1813"/>
                <p:cNvSpPr>
                  <a:spLocks noChangeShapeType="1"/>
                </p:cNvSpPr>
                <p:nvPr/>
              </p:nvSpPr>
              <p:spPr bwMode="auto">
                <a:xfrm flipV="1">
                  <a:off x="4458"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0" name="Line 1814"/>
                <p:cNvSpPr>
                  <a:spLocks noChangeShapeType="1"/>
                </p:cNvSpPr>
                <p:nvPr/>
              </p:nvSpPr>
              <p:spPr bwMode="auto">
                <a:xfrm flipV="1">
                  <a:off x="4458"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1" name="Line 1815"/>
                <p:cNvSpPr>
                  <a:spLocks noChangeShapeType="1"/>
                </p:cNvSpPr>
                <p:nvPr/>
              </p:nvSpPr>
              <p:spPr bwMode="auto">
                <a:xfrm flipV="1">
                  <a:off x="4458"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2" name="Line 1816"/>
                <p:cNvSpPr>
                  <a:spLocks noChangeShapeType="1"/>
                </p:cNvSpPr>
                <p:nvPr/>
              </p:nvSpPr>
              <p:spPr bwMode="auto">
                <a:xfrm flipV="1">
                  <a:off x="4458"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3" name="Line 1817"/>
                <p:cNvSpPr>
                  <a:spLocks noChangeShapeType="1"/>
                </p:cNvSpPr>
                <p:nvPr/>
              </p:nvSpPr>
              <p:spPr bwMode="auto">
                <a:xfrm flipV="1">
                  <a:off x="4458"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8" name="Group 6242"/>
              <p:cNvGrpSpPr>
                <a:grpSpLocks/>
              </p:cNvGrpSpPr>
              <p:nvPr/>
            </p:nvGrpSpPr>
            <p:grpSpPr bwMode="auto">
              <a:xfrm>
                <a:off x="4458" y="704"/>
                <a:ext cx="0" cy="2353"/>
                <a:chOff x="4458" y="704"/>
                <a:chExt cx="0" cy="2353"/>
              </a:xfrm>
            </p:grpSpPr>
            <p:sp>
              <p:nvSpPr>
                <p:cNvPr id="845595" name="Line 1819"/>
                <p:cNvSpPr>
                  <a:spLocks noChangeShapeType="1"/>
                </p:cNvSpPr>
                <p:nvPr/>
              </p:nvSpPr>
              <p:spPr bwMode="auto">
                <a:xfrm flipV="1">
                  <a:off x="4458"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6" name="Line 1820"/>
                <p:cNvSpPr>
                  <a:spLocks noChangeShapeType="1"/>
                </p:cNvSpPr>
                <p:nvPr/>
              </p:nvSpPr>
              <p:spPr bwMode="auto">
                <a:xfrm flipV="1">
                  <a:off x="4458"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7" name="Line 1821"/>
                <p:cNvSpPr>
                  <a:spLocks noChangeShapeType="1"/>
                </p:cNvSpPr>
                <p:nvPr/>
              </p:nvSpPr>
              <p:spPr bwMode="auto">
                <a:xfrm flipV="1">
                  <a:off x="4458"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8" name="Line 1822"/>
                <p:cNvSpPr>
                  <a:spLocks noChangeShapeType="1"/>
                </p:cNvSpPr>
                <p:nvPr/>
              </p:nvSpPr>
              <p:spPr bwMode="auto">
                <a:xfrm flipV="1">
                  <a:off x="4458"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599" name="Line 1823"/>
                <p:cNvSpPr>
                  <a:spLocks noChangeShapeType="1"/>
                </p:cNvSpPr>
                <p:nvPr/>
              </p:nvSpPr>
              <p:spPr bwMode="auto">
                <a:xfrm flipV="1">
                  <a:off x="4458"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0" name="Line 1824"/>
                <p:cNvSpPr>
                  <a:spLocks noChangeShapeType="1"/>
                </p:cNvSpPr>
                <p:nvPr/>
              </p:nvSpPr>
              <p:spPr bwMode="auto">
                <a:xfrm flipV="1">
                  <a:off x="4458"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1" name="Line 1825"/>
                <p:cNvSpPr>
                  <a:spLocks noChangeShapeType="1"/>
                </p:cNvSpPr>
                <p:nvPr/>
              </p:nvSpPr>
              <p:spPr bwMode="auto">
                <a:xfrm flipV="1">
                  <a:off x="4458"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2" name="Line 1826"/>
                <p:cNvSpPr>
                  <a:spLocks noChangeShapeType="1"/>
                </p:cNvSpPr>
                <p:nvPr/>
              </p:nvSpPr>
              <p:spPr bwMode="auto">
                <a:xfrm flipV="1">
                  <a:off x="4458"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3" name="Line 1827"/>
                <p:cNvSpPr>
                  <a:spLocks noChangeShapeType="1"/>
                </p:cNvSpPr>
                <p:nvPr/>
              </p:nvSpPr>
              <p:spPr bwMode="auto">
                <a:xfrm flipV="1">
                  <a:off x="4458"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4" name="Line 1828"/>
                <p:cNvSpPr>
                  <a:spLocks noChangeShapeType="1"/>
                </p:cNvSpPr>
                <p:nvPr/>
              </p:nvSpPr>
              <p:spPr bwMode="auto">
                <a:xfrm flipV="1">
                  <a:off x="4458"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5" name="Line 1829"/>
                <p:cNvSpPr>
                  <a:spLocks noChangeShapeType="1"/>
                </p:cNvSpPr>
                <p:nvPr/>
              </p:nvSpPr>
              <p:spPr bwMode="auto">
                <a:xfrm flipV="1">
                  <a:off x="4458"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6" name="Line 1830"/>
                <p:cNvSpPr>
                  <a:spLocks noChangeShapeType="1"/>
                </p:cNvSpPr>
                <p:nvPr/>
              </p:nvSpPr>
              <p:spPr bwMode="auto">
                <a:xfrm flipV="1">
                  <a:off x="4458"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7" name="Line 1831"/>
                <p:cNvSpPr>
                  <a:spLocks noChangeShapeType="1"/>
                </p:cNvSpPr>
                <p:nvPr/>
              </p:nvSpPr>
              <p:spPr bwMode="auto">
                <a:xfrm flipV="1">
                  <a:off x="4458"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8" name="Line 1832"/>
                <p:cNvSpPr>
                  <a:spLocks noChangeShapeType="1"/>
                </p:cNvSpPr>
                <p:nvPr/>
              </p:nvSpPr>
              <p:spPr bwMode="auto">
                <a:xfrm flipV="1">
                  <a:off x="4458"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09" name="Line 1833"/>
                <p:cNvSpPr>
                  <a:spLocks noChangeShapeType="1"/>
                </p:cNvSpPr>
                <p:nvPr/>
              </p:nvSpPr>
              <p:spPr bwMode="auto">
                <a:xfrm flipV="1">
                  <a:off x="4458"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0" name="Line 1834"/>
                <p:cNvSpPr>
                  <a:spLocks noChangeShapeType="1"/>
                </p:cNvSpPr>
                <p:nvPr/>
              </p:nvSpPr>
              <p:spPr bwMode="auto">
                <a:xfrm flipV="1">
                  <a:off x="4458"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1" name="Line 1835"/>
                <p:cNvSpPr>
                  <a:spLocks noChangeShapeType="1"/>
                </p:cNvSpPr>
                <p:nvPr/>
              </p:nvSpPr>
              <p:spPr bwMode="auto">
                <a:xfrm flipV="1">
                  <a:off x="4458"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2" name="Line 1836"/>
                <p:cNvSpPr>
                  <a:spLocks noChangeShapeType="1"/>
                </p:cNvSpPr>
                <p:nvPr/>
              </p:nvSpPr>
              <p:spPr bwMode="auto">
                <a:xfrm flipV="1">
                  <a:off x="4458"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3" name="Line 1837"/>
                <p:cNvSpPr>
                  <a:spLocks noChangeShapeType="1"/>
                </p:cNvSpPr>
                <p:nvPr/>
              </p:nvSpPr>
              <p:spPr bwMode="auto">
                <a:xfrm flipV="1">
                  <a:off x="4458"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4" name="Line 1838"/>
                <p:cNvSpPr>
                  <a:spLocks noChangeShapeType="1"/>
                </p:cNvSpPr>
                <p:nvPr/>
              </p:nvSpPr>
              <p:spPr bwMode="auto">
                <a:xfrm flipV="1">
                  <a:off x="4458"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5" name="Line 1839"/>
                <p:cNvSpPr>
                  <a:spLocks noChangeShapeType="1"/>
                </p:cNvSpPr>
                <p:nvPr/>
              </p:nvSpPr>
              <p:spPr bwMode="auto">
                <a:xfrm flipV="1">
                  <a:off x="4458"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6" name="Line 1840"/>
                <p:cNvSpPr>
                  <a:spLocks noChangeShapeType="1"/>
                </p:cNvSpPr>
                <p:nvPr/>
              </p:nvSpPr>
              <p:spPr bwMode="auto">
                <a:xfrm flipV="1">
                  <a:off x="4458"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7" name="Line 1841"/>
                <p:cNvSpPr>
                  <a:spLocks noChangeShapeType="1"/>
                </p:cNvSpPr>
                <p:nvPr/>
              </p:nvSpPr>
              <p:spPr bwMode="auto">
                <a:xfrm flipV="1">
                  <a:off x="4458"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8" name="Line 1842"/>
                <p:cNvSpPr>
                  <a:spLocks noChangeShapeType="1"/>
                </p:cNvSpPr>
                <p:nvPr/>
              </p:nvSpPr>
              <p:spPr bwMode="auto">
                <a:xfrm flipV="1">
                  <a:off x="4458"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19" name="Line 1843"/>
                <p:cNvSpPr>
                  <a:spLocks noChangeShapeType="1"/>
                </p:cNvSpPr>
                <p:nvPr/>
              </p:nvSpPr>
              <p:spPr bwMode="auto">
                <a:xfrm flipV="1">
                  <a:off x="4458"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0" name="Line 1844"/>
                <p:cNvSpPr>
                  <a:spLocks noChangeShapeType="1"/>
                </p:cNvSpPr>
                <p:nvPr/>
              </p:nvSpPr>
              <p:spPr bwMode="auto">
                <a:xfrm flipV="1">
                  <a:off x="4458"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1" name="Line 1845"/>
                <p:cNvSpPr>
                  <a:spLocks noChangeShapeType="1"/>
                </p:cNvSpPr>
                <p:nvPr/>
              </p:nvSpPr>
              <p:spPr bwMode="auto">
                <a:xfrm flipV="1">
                  <a:off x="4458"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2" name="Line 1846"/>
                <p:cNvSpPr>
                  <a:spLocks noChangeShapeType="1"/>
                </p:cNvSpPr>
                <p:nvPr/>
              </p:nvSpPr>
              <p:spPr bwMode="auto">
                <a:xfrm flipV="1">
                  <a:off x="4458"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3" name="Line 1847"/>
                <p:cNvSpPr>
                  <a:spLocks noChangeShapeType="1"/>
                </p:cNvSpPr>
                <p:nvPr/>
              </p:nvSpPr>
              <p:spPr bwMode="auto">
                <a:xfrm flipV="1">
                  <a:off x="4458"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4" name="Line 1848"/>
                <p:cNvSpPr>
                  <a:spLocks noChangeShapeType="1"/>
                </p:cNvSpPr>
                <p:nvPr/>
              </p:nvSpPr>
              <p:spPr bwMode="auto">
                <a:xfrm flipV="1">
                  <a:off x="4458"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5" name="Line 1849"/>
                <p:cNvSpPr>
                  <a:spLocks noChangeShapeType="1"/>
                </p:cNvSpPr>
                <p:nvPr/>
              </p:nvSpPr>
              <p:spPr bwMode="auto">
                <a:xfrm flipV="1">
                  <a:off x="4458"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6" name="Line 1850"/>
                <p:cNvSpPr>
                  <a:spLocks noChangeShapeType="1"/>
                </p:cNvSpPr>
                <p:nvPr/>
              </p:nvSpPr>
              <p:spPr bwMode="auto">
                <a:xfrm flipV="1">
                  <a:off x="4458"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7" name="Line 1851"/>
                <p:cNvSpPr>
                  <a:spLocks noChangeShapeType="1"/>
                </p:cNvSpPr>
                <p:nvPr/>
              </p:nvSpPr>
              <p:spPr bwMode="auto">
                <a:xfrm flipV="1">
                  <a:off x="4458"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8" name="Line 1852"/>
                <p:cNvSpPr>
                  <a:spLocks noChangeShapeType="1"/>
                </p:cNvSpPr>
                <p:nvPr/>
              </p:nvSpPr>
              <p:spPr bwMode="auto">
                <a:xfrm flipV="1">
                  <a:off x="4458"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29" name="Line 1853"/>
                <p:cNvSpPr>
                  <a:spLocks noChangeShapeType="1"/>
                </p:cNvSpPr>
                <p:nvPr/>
              </p:nvSpPr>
              <p:spPr bwMode="auto">
                <a:xfrm flipV="1">
                  <a:off x="4458"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0" name="Line 1854"/>
                <p:cNvSpPr>
                  <a:spLocks noChangeShapeType="1"/>
                </p:cNvSpPr>
                <p:nvPr/>
              </p:nvSpPr>
              <p:spPr bwMode="auto">
                <a:xfrm flipV="1">
                  <a:off x="4458"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1" name="Line 1855"/>
                <p:cNvSpPr>
                  <a:spLocks noChangeShapeType="1"/>
                </p:cNvSpPr>
                <p:nvPr/>
              </p:nvSpPr>
              <p:spPr bwMode="auto">
                <a:xfrm flipV="1">
                  <a:off x="4458"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2" name="Line 1856"/>
                <p:cNvSpPr>
                  <a:spLocks noChangeShapeType="1"/>
                </p:cNvSpPr>
                <p:nvPr/>
              </p:nvSpPr>
              <p:spPr bwMode="auto">
                <a:xfrm flipV="1">
                  <a:off x="4458"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3" name="Line 1857"/>
                <p:cNvSpPr>
                  <a:spLocks noChangeShapeType="1"/>
                </p:cNvSpPr>
                <p:nvPr/>
              </p:nvSpPr>
              <p:spPr bwMode="auto">
                <a:xfrm flipV="1">
                  <a:off x="4458"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4" name="Line 1858"/>
                <p:cNvSpPr>
                  <a:spLocks noChangeShapeType="1"/>
                </p:cNvSpPr>
                <p:nvPr/>
              </p:nvSpPr>
              <p:spPr bwMode="auto">
                <a:xfrm flipV="1">
                  <a:off x="4458"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5" name="Line 1859"/>
                <p:cNvSpPr>
                  <a:spLocks noChangeShapeType="1"/>
                </p:cNvSpPr>
                <p:nvPr/>
              </p:nvSpPr>
              <p:spPr bwMode="auto">
                <a:xfrm flipV="1">
                  <a:off x="4458"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6" name="Line 1860"/>
                <p:cNvSpPr>
                  <a:spLocks noChangeShapeType="1"/>
                </p:cNvSpPr>
                <p:nvPr/>
              </p:nvSpPr>
              <p:spPr bwMode="auto">
                <a:xfrm flipV="1">
                  <a:off x="4458"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7" name="Line 1861"/>
                <p:cNvSpPr>
                  <a:spLocks noChangeShapeType="1"/>
                </p:cNvSpPr>
                <p:nvPr/>
              </p:nvSpPr>
              <p:spPr bwMode="auto">
                <a:xfrm flipV="1">
                  <a:off x="4458"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8" name="Line 1862"/>
                <p:cNvSpPr>
                  <a:spLocks noChangeShapeType="1"/>
                </p:cNvSpPr>
                <p:nvPr/>
              </p:nvSpPr>
              <p:spPr bwMode="auto">
                <a:xfrm flipV="1">
                  <a:off x="4458"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39" name="Line 1863"/>
                <p:cNvSpPr>
                  <a:spLocks noChangeShapeType="1"/>
                </p:cNvSpPr>
                <p:nvPr/>
              </p:nvSpPr>
              <p:spPr bwMode="auto">
                <a:xfrm flipV="1">
                  <a:off x="4458"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0" name="Line 1864"/>
                <p:cNvSpPr>
                  <a:spLocks noChangeShapeType="1"/>
                </p:cNvSpPr>
                <p:nvPr/>
              </p:nvSpPr>
              <p:spPr bwMode="auto">
                <a:xfrm flipV="1">
                  <a:off x="4458"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1" name="Line 1865"/>
                <p:cNvSpPr>
                  <a:spLocks noChangeShapeType="1"/>
                </p:cNvSpPr>
                <p:nvPr/>
              </p:nvSpPr>
              <p:spPr bwMode="auto">
                <a:xfrm flipV="1">
                  <a:off x="4458"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2" name="Line 1866"/>
                <p:cNvSpPr>
                  <a:spLocks noChangeShapeType="1"/>
                </p:cNvSpPr>
                <p:nvPr/>
              </p:nvSpPr>
              <p:spPr bwMode="auto">
                <a:xfrm flipV="1">
                  <a:off x="4458"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3" name="Line 1867"/>
                <p:cNvSpPr>
                  <a:spLocks noChangeShapeType="1"/>
                </p:cNvSpPr>
                <p:nvPr/>
              </p:nvSpPr>
              <p:spPr bwMode="auto">
                <a:xfrm flipV="1">
                  <a:off x="4458"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4" name="Line 1868"/>
                <p:cNvSpPr>
                  <a:spLocks noChangeShapeType="1"/>
                </p:cNvSpPr>
                <p:nvPr/>
              </p:nvSpPr>
              <p:spPr bwMode="auto">
                <a:xfrm flipV="1">
                  <a:off x="4458"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5" name="Line 1869"/>
                <p:cNvSpPr>
                  <a:spLocks noChangeShapeType="1"/>
                </p:cNvSpPr>
                <p:nvPr/>
              </p:nvSpPr>
              <p:spPr bwMode="auto">
                <a:xfrm flipV="1">
                  <a:off x="4458"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6" name="Line 1870"/>
                <p:cNvSpPr>
                  <a:spLocks noChangeShapeType="1"/>
                </p:cNvSpPr>
                <p:nvPr/>
              </p:nvSpPr>
              <p:spPr bwMode="auto">
                <a:xfrm flipV="1">
                  <a:off x="4458"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7" name="Line 1871"/>
                <p:cNvSpPr>
                  <a:spLocks noChangeShapeType="1"/>
                </p:cNvSpPr>
                <p:nvPr/>
              </p:nvSpPr>
              <p:spPr bwMode="auto">
                <a:xfrm flipV="1">
                  <a:off x="4458"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8" name="Line 1872"/>
                <p:cNvSpPr>
                  <a:spLocks noChangeShapeType="1"/>
                </p:cNvSpPr>
                <p:nvPr/>
              </p:nvSpPr>
              <p:spPr bwMode="auto">
                <a:xfrm flipV="1">
                  <a:off x="4458"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49" name="Line 1873"/>
                <p:cNvSpPr>
                  <a:spLocks noChangeShapeType="1"/>
                </p:cNvSpPr>
                <p:nvPr/>
              </p:nvSpPr>
              <p:spPr bwMode="auto">
                <a:xfrm flipV="1">
                  <a:off x="4458"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0" name="Line 1874"/>
                <p:cNvSpPr>
                  <a:spLocks noChangeShapeType="1"/>
                </p:cNvSpPr>
                <p:nvPr/>
              </p:nvSpPr>
              <p:spPr bwMode="auto">
                <a:xfrm flipV="1">
                  <a:off x="4458"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1" name="Line 1875"/>
                <p:cNvSpPr>
                  <a:spLocks noChangeShapeType="1"/>
                </p:cNvSpPr>
                <p:nvPr/>
              </p:nvSpPr>
              <p:spPr bwMode="auto">
                <a:xfrm flipV="1">
                  <a:off x="4458"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2" name="Line 1876"/>
                <p:cNvSpPr>
                  <a:spLocks noChangeShapeType="1"/>
                </p:cNvSpPr>
                <p:nvPr/>
              </p:nvSpPr>
              <p:spPr bwMode="auto">
                <a:xfrm flipV="1">
                  <a:off x="4458"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3" name="Line 1877"/>
                <p:cNvSpPr>
                  <a:spLocks noChangeShapeType="1"/>
                </p:cNvSpPr>
                <p:nvPr/>
              </p:nvSpPr>
              <p:spPr bwMode="auto">
                <a:xfrm flipV="1">
                  <a:off x="4458"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4" name="Line 1878"/>
                <p:cNvSpPr>
                  <a:spLocks noChangeShapeType="1"/>
                </p:cNvSpPr>
                <p:nvPr/>
              </p:nvSpPr>
              <p:spPr bwMode="auto">
                <a:xfrm flipV="1">
                  <a:off x="4458"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5" name="Line 1879"/>
                <p:cNvSpPr>
                  <a:spLocks noChangeShapeType="1"/>
                </p:cNvSpPr>
                <p:nvPr/>
              </p:nvSpPr>
              <p:spPr bwMode="auto">
                <a:xfrm flipV="1">
                  <a:off x="4458"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6" name="Line 1880"/>
                <p:cNvSpPr>
                  <a:spLocks noChangeShapeType="1"/>
                </p:cNvSpPr>
                <p:nvPr/>
              </p:nvSpPr>
              <p:spPr bwMode="auto">
                <a:xfrm flipV="1">
                  <a:off x="4458"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7" name="Line 1881"/>
                <p:cNvSpPr>
                  <a:spLocks noChangeShapeType="1"/>
                </p:cNvSpPr>
                <p:nvPr/>
              </p:nvSpPr>
              <p:spPr bwMode="auto">
                <a:xfrm flipV="1">
                  <a:off x="4458"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8" name="Line 1882"/>
                <p:cNvSpPr>
                  <a:spLocks noChangeShapeType="1"/>
                </p:cNvSpPr>
                <p:nvPr/>
              </p:nvSpPr>
              <p:spPr bwMode="auto">
                <a:xfrm flipV="1">
                  <a:off x="4458"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59" name="Line 1883"/>
                <p:cNvSpPr>
                  <a:spLocks noChangeShapeType="1"/>
                </p:cNvSpPr>
                <p:nvPr/>
              </p:nvSpPr>
              <p:spPr bwMode="auto">
                <a:xfrm flipV="1">
                  <a:off x="4458"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0" name="Line 1884"/>
                <p:cNvSpPr>
                  <a:spLocks noChangeShapeType="1"/>
                </p:cNvSpPr>
                <p:nvPr/>
              </p:nvSpPr>
              <p:spPr bwMode="auto">
                <a:xfrm flipV="1">
                  <a:off x="4458"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1" name="Line 1885"/>
                <p:cNvSpPr>
                  <a:spLocks noChangeShapeType="1"/>
                </p:cNvSpPr>
                <p:nvPr/>
              </p:nvSpPr>
              <p:spPr bwMode="auto">
                <a:xfrm flipV="1">
                  <a:off x="4458"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2" name="Line 1886"/>
                <p:cNvSpPr>
                  <a:spLocks noChangeShapeType="1"/>
                </p:cNvSpPr>
                <p:nvPr/>
              </p:nvSpPr>
              <p:spPr bwMode="auto">
                <a:xfrm flipV="1">
                  <a:off x="4458"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3" name="Line 1887"/>
                <p:cNvSpPr>
                  <a:spLocks noChangeShapeType="1"/>
                </p:cNvSpPr>
                <p:nvPr/>
              </p:nvSpPr>
              <p:spPr bwMode="auto">
                <a:xfrm flipV="1">
                  <a:off x="4458"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4" name="Line 1888"/>
                <p:cNvSpPr>
                  <a:spLocks noChangeShapeType="1"/>
                </p:cNvSpPr>
                <p:nvPr/>
              </p:nvSpPr>
              <p:spPr bwMode="auto">
                <a:xfrm flipV="1">
                  <a:off x="4458"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5" name="Line 1889"/>
                <p:cNvSpPr>
                  <a:spLocks noChangeShapeType="1"/>
                </p:cNvSpPr>
                <p:nvPr/>
              </p:nvSpPr>
              <p:spPr bwMode="auto">
                <a:xfrm flipV="1">
                  <a:off x="4458"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6" name="Line 1890"/>
                <p:cNvSpPr>
                  <a:spLocks noChangeShapeType="1"/>
                </p:cNvSpPr>
                <p:nvPr/>
              </p:nvSpPr>
              <p:spPr bwMode="auto">
                <a:xfrm flipV="1">
                  <a:off x="4458"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7" name="Line 1891"/>
                <p:cNvSpPr>
                  <a:spLocks noChangeShapeType="1"/>
                </p:cNvSpPr>
                <p:nvPr/>
              </p:nvSpPr>
              <p:spPr bwMode="auto">
                <a:xfrm flipV="1">
                  <a:off x="4458"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8" name="Line 1892"/>
                <p:cNvSpPr>
                  <a:spLocks noChangeShapeType="1"/>
                </p:cNvSpPr>
                <p:nvPr/>
              </p:nvSpPr>
              <p:spPr bwMode="auto">
                <a:xfrm flipV="1">
                  <a:off x="4458"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69" name="Line 1893"/>
                <p:cNvSpPr>
                  <a:spLocks noChangeShapeType="1"/>
                </p:cNvSpPr>
                <p:nvPr/>
              </p:nvSpPr>
              <p:spPr bwMode="auto">
                <a:xfrm flipV="1">
                  <a:off x="4458"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0" name="Line 1894"/>
                <p:cNvSpPr>
                  <a:spLocks noChangeShapeType="1"/>
                </p:cNvSpPr>
                <p:nvPr/>
              </p:nvSpPr>
              <p:spPr bwMode="auto">
                <a:xfrm flipV="1">
                  <a:off x="4458"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1" name="Line 1895"/>
                <p:cNvSpPr>
                  <a:spLocks noChangeShapeType="1"/>
                </p:cNvSpPr>
                <p:nvPr/>
              </p:nvSpPr>
              <p:spPr bwMode="auto">
                <a:xfrm flipV="1">
                  <a:off x="4458"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2" name="Line 1896"/>
                <p:cNvSpPr>
                  <a:spLocks noChangeShapeType="1"/>
                </p:cNvSpPr>
                <p:nvPr/>
              </p:nvSpPr>
              <p:spPr bwMode="auto">
                <a:xfrm flipV="1">
                  <a:off x="4458"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3" name="Line 1897"/>
                <p:cNvSpPr>
                  <a:spLocks noChangeShapeType="1"/>
                </p:cNvSpPr>
                <p:nvPr/>
              </p:nvSpPr>
              <p:spPr bwMode="auto">
                <a:xfrm flipV="1">
                  <a:off x="4458"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4" name="Line 1898"/>
                <p:cNvSpPr>
                  <a:spLocks noChangeShapeType="1"/>
                </p:cNvSpPr>
                <p:nvPr/>
              </p:nvSpPr>
              <p:spPr bwMode="auto">
                <a:xfrm flipV="1">
                  <a:off x="4458"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5" name="Line 1899"/>
                <p:cNvSpPr>
                  <a:spLocks noChangeShapeType="1"/>
                </p:cNvSpPr>
                <p:nvPr/>
              </p:nvSpPr>
              <p:spPr bwMode="auto">
                <a:xfrm flipV="1">
                  <a:off x="4458"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6" name="Line 1900"/>
                <p:cNvSpPr>
                  <a:spLocks noChangeShapeType="1"/>
                </p:cNvSpPr>
                <p:nvPr/>
              </p:nvSpPr>
              <p:spPr bwMode="auto">
                <a:xfrm flipV="1">
                  <a:off x="4458"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7" name="Line 1901"/>
                <p:cNvSpPr>
                  <a:spLocks noChangeShapeType="1"/>
                </p:cNvSpPr>
                <p:nvPr/>
              </p:nvSpPr>
              <p:spPr bwMode="auto">
                <a:xfrm flipV="1">
                  <a:off x="4458"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8" name="Line 1902"/>
                <p:cNvSpPr>
                  <a:spLocks noChangeShapeType="1"/>
                </p:cNvSpPr>
                <p:nvPr/>
              </p:nvSpPr>
              <p:spPr bwMode="auto">
                <a:xfrm flipV="1">
                  <a:off x="4458"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79" name="Line 1903"/>
                <p:cNvSpPr>
                  <a:spLocks noChangeShapeType="1"/>
                </p:cNvSpPr>
                <p:nvPr/>
              </p:nvSpPr>
              <p:spPr bwMode="auto">
                <a:xfrm flipV="1">
                  <a:off x="4458"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0" name="Line 1904"/>
                <p:cNvSpPr>
                  <a:spLocks noChangeShapeType="1"/>
                </p:cNvSpPr>
                <p:nvPr/>
              </p:nvSpPr>
              <p:spPr bwMode="auto">
                <a:xfrm flipV="1">
                  <a:off x="4458"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1" name="Line 1905"/>
                <p:cNvSpPr>
                  <a:spLocks noChangeShapeType="1"/>
                </p:cNvSpPr>
                <p:nvPr/>
              </p:nvSpPr>
              <p:spPr bwMode="auto">
                <a:xfrm flipV="1">
                  <a:off x="4458"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2" name="Line 1906"/>
                <p:cNvSpPr>
                  <a:spLocks noChangeShapeType="1"/>
                </p:cNvSpPr>
                <p:nvPr/>
              </p:nvSpPr>
              <p:spPr bwMode="auto">
                <a:xfrm flipV="1">
                  <a:off x="4458"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3" name="Line 1907"/>
                <p:cNvSpPr>
                  <a:spLocks noChangeShapeType="1"/>
                </p:cNvSpPr>
                <p:nvPr/>
              </p:nvSpPr>
              <p:spPr bwMode="auto">
                <a:xfrm flipV="1">
                  <a:off x="4458"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4" name="Line 1908"/>
                <p:cNvSpPr>
                  <a:spLocks noChangeShapeType="1"/>
                </p:cNvSpPr>
                <p:nvPr/>
              </p:nvSpPr>
              <p:spPr bwMode="auto">
                <a:xfrm flipV="1">
                  <a:off x="4458"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5" name="Line 1909"/>
                <p:cNvSpPr>
                  <a:spLocks noChangeShapeType="1"/>
                </p:cNvSpPr>
                <p:nvPr/>
              </p:nvSpPr>
              <p:spPr bwMode="auto">
                <a:xfrm flipV="1">
                  <a:off x="4458"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6" name="Line 1910"/>
                <p:cNvSpPr>
                  <a:spLocks noChangeShapeType="1"/>
                </p:cNvSpPr>
                <p:nvPr/>
              </p:nvSpPr>
              <p:spPr bwMode="auto">
                <a:xfrm flipV="1">
                  <a:off x="4458"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7" name="Line 1911"/>
                <p:cNvSpPr>
                  <a:spLocks noChangeShapeType="1"/>
                </p:cNvSpPr>
                <p:nvPr/>
              </p:nvSpPr>
              <p:spPr bwMode="auto">
                <a:xfrm flipV="1">
                  <a:off x="4458"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8" name="Line 1912"/>
                <p:cNvSpPr>
                  <a:spLocks noChangeShapeType="1"/>
                </p:cNvSpPr>
                <p:nvPr/>
              </p:nvSpPr>
              <p:spPr bwMode="auto">
                <a:xfrm flipV="1">
                  <a:off x="4458"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89" name="Line 1913"/>
                <p:cNvSpPr>
                  <a:spLocks noChangeShapeType="1"/>
                </p:cNvSpPr>
                <p:nvPr/>
              </p:nvSpPr>
              <p:spPr bwMode="auto">
                <a:xfrm flipV="1">
                  <a:off x="4458"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0" name="Line 1914"/>
                <p:cNvSpPr>
                  <a:spLocks noChangeShapeType="1"/>
                </p:cNvSpPr>
                <p:nvPr/>
              </p:nvSpPr>
              <p:spPr bwMode="auto">
                <a:xfrm flipV="1">
                  <a:off x="4458"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1" name="Line 1915"/>
                <p:cNvSpPr>
                  <a:spLocks noChangeShapeType="1"/>
                </p:cNvSpPr>
                <p:nvPr/>
              </p:nvSpPr>
              <p:spPr bwMode="auto">
                <a:xfrm flipV="1">
                  <a:off x="4458"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2" name="Line 1916"/>
                <p:cNvSpPr>
                  <a:spLocks noChangeShapeType="1"/>
                </p:cNvSpPr>
                <p:nvPr/>
              </p:nvSpPr>
              <p:spPr bwMode="auto">
                <a:xfrm flipV="1">
                  <a:off x="4458"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3" name="Line 1917"/>
                <p:cNvSpPr>
                  <a:spLocks noChangeShapeType="1"/>
                </p:cNvSpPr>
                <p:nvPr/>
              </p:nvSpPr>
              <p:spPr bwMode="auto">
                <a:xfrm flipV="1">
                  <a:off x="4458"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4" name="Line 1918"/>
                <p:cNvSpPr>
                  <a:spLocks noChangeShapeType="1"/>
                </p:cNvSpPr>
                <p:nvPr/>
              </p:nvSpPr>
              <p:spPr bwMode="auto">
                <a:xfrm flipV="1">
                  <a:off x="4458"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5" name="Line 1919"/>
                <p:cNvSpPr>
                  <a:spLocks noChangeShapeType="1"/>
                </p:cNvSpPr>
                <p:nvPr/>
              </p:nvSpPr>
              <p:spPr bwMode="auto">
                <a:xfrm flipV="1">
                  <a:off x="4458"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6" name="Line 1920"/>
                <p:cNvSpPr>
                  <a:spLocks noChangeShapeType="1"/>
                </p:cNvSpPr>
                <p:nvPr/>
              </p:nvSpPr>
              <p:spPr bwMode="auto">
                <a:xfrm flipV="1">
                  <a:off x="4458"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7" name="Line 1921"/>
                <p:cNvSpPr>
                  <a:spLocks noChangeShapeType="1"/>
                </p:cNvSpPr>
                <p:nvPr/>
              </p:nvSpPr>
              <p:spPr bwMode="auto">
                <a:xfrm flipV="1">
                  <a:off x="4458"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8" name="Line 1922"/>
                <p:cNvSpPr>
                  <a:spLocks noChangeShapeType="1"/>
                </p:cNvSpPr>
                <p:nvPr/>
              </p:nvSpPr>
              <p:spPr bwMode="auto">
                <a:xfrm flipV="1">
                  <a:off x="4458"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699" name="Line 1923"/>
                <p:cNvSpPr>
                  <a:spLocks noChangeShapeType="1"/>
                </p:cNvSpPr>
                <p:nvPr/>
              </p:nvSpPr>
              <p:spPr bwMode="auto">
                <a:xfrm flipV="1">
                  <a:off x="4458"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0" name="Line 1924"/>
                <p:cNvSpPr>
                  <a:spLocks noChangeShapeType="1"/>
                </p:cNvSpPr>
                <p:nvPr/>
              </p:nvSpPr>
              <p:spPr bwMode="auto">
                <a:xfrm flipV="1">
                  <a:off x="4458"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1" name="Line 1925"/>
                <p:cNvSpPr>
                  <a:spLocks noChangeShapeType="1"/>
                </p:cNvSpPr>
                <p:nvPr/>
              </p:nvSpPr>
              <p:spPr bwMode="auto">
                <a:xfrm flipV="1">
                  <a:off x="4458"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2" name="Line 1926"/>
                <p:cNvSpPr>
                  <a:spLocks noChangeShapeType="1"/>
                </p:cNvSpPr>
                <p:nvPr/>
              </p:nvSpPr>
              <p:spPr bwMode="auto">
                <a:xfrm flipV="1">
                  <a:off x="4458"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3" name="Line 1927"/>
                <p:cNvSpPr>
                  <a:spLocks noChangeShapeType="1"/>
                </p:cNvSpPr>
                <p:nvPr/>
              </p:nvSpPr>
              <p:spPr bwMode="auto">
                <a:xfrm flipV="1">
                  <a:off x="4458"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4" name="Line 1928"/>
                <p:cNvSpPr>
                  <a:spLocks noChangeShapeType="1"/>
                </p:cNvSpPr>
                <p:nvPr/>
              </p:nvSpPr>
              <p:spPr bwMode="auto">
                <a:xfrm flipV="1">
                  <a:off x="4458"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5" name="Line 1929"/>
                <p:cNvSpPr>
                  <a:spLocks noChangeShapeType="1"/>
                </p:cNvSpPr>
                <p:nvPr/>
              </p:nvSpPr>
              <p:spPr bwMode="auto">
                <a:xfrm flipV="1">
                  <a:off x="4458"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6" name="Line 1930"/>
                <p:cNvSpPr>
                  <a:spLocks noChangeShapeType="1"/>
                </p:cNvSpPr>
                <p:nvPr/>
              </p:nvSpPr>
              <p:spPr bwMode="auto">
                <a:xfrm flipV="1">
                  <a:off x="4458"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7" name="Line 1931"/>
                <p:cNvSpPr>
                  <a:spLocks noChangeShapeType="1"/>
                </p:cNvSpPr>
                <p:nvPr/>
              </p:nvSpPr>
              <p:spPr bwMode="auto">
                <a:xfrm flipV="1">
                  <a:off x="4458"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8" name="Line 1932"/>
                <p:cNvSpPr>
                  <a:spLocks noChangeShapeType="1"/>
                </p:cNvSpPr>
                <p:nvPr/>
              </p:nvSpPr>
              <p:spPr bwMode="auto">
                <a:xfrm flipV="1">
                  <a:off x="4458"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09" name="Line 1933"/>
                <p:cNvSpPr>
                  <a:spLocks noChangeShapeType="1"/>
                </p:cNvSpPr>
                <p:nvPr/>
              </p:nvSpPr>
              <p:spPr bwMode="auto">
                <a:xfrm flipV="1">
                  <a:off x="4458"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0" name="Line 1934"/>
                <p:cNvSpPr>
                  <a:spLocks noChangeShapeType="1"/>
                </p:cNvSpPr>
                <p:nvPr/>
              </p:nvSpPr>
              <p:spPr bwMode="auto">
                <a:xfrm flipV="1">
                  <a:off x="4458"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1" name="Line 1935"/>
                <p:cNvSpPr>
                  <a:spLocks noChangeShapeType="1"/>
                </p:cNvSpPr>
                <p:nvPr/>
              </p:nvSpPr>
              <p:spPr bwMode="auto">
                <a:xfrm flipV="1">
                  <a:off x="4458"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2" name="Line 1936"/>
                <p:cNvSpPr>
                  <a:spLocks noChangeShapeType="1"/>
                </p:cNvSpPr>
                <p:nvPr/>
              </p:nvSpPr>
              <p:spPr bwMode="auto">
                <a:xfrm flipV="1">
                  <a:off x="4458"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3" name="Line 1937"/>
                <p:cNvSpPr>
                  <a:spLocks noChangeShapeType="1"/>
                </p:cNvSpPr>
                <p:nvPr/>
              </p:nvSpPr>
              <p:spPr bwMode="auto">
                <a:xfrm flipV="1">
                  <a:off x="4458"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4" name="Line 1938"/>
                <p:cNvSpPr>
                  <a:spLocks noChangeShapeType="1"/>
                </p:cNvSpPr>
                <p:nvPr/>
              </p:nvSpPr>
              <p:spPr bwMode="auto">
                <a:xfrm flipV="1">
                  <a:off x="4458"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5" name="Line 1939"/>
                <p:cNvSpPr>
                  <a:spLocks noChangeShapeType="1"/>
                </p:cNvSpPr>
                <p:nvPr/>
              </p:nvSpPr>
              <p:spPr bwMode="auto">
                <a:xfrm flipV="1">
                  <a:off x="4458"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6" name="Line 1940"/>
                <p:cNvSpPr>
                  <a:spLocks noChangeShapeType="1"/>
                </p:cNvSpPr>
                <p:nvPr/>
              </p:nvSpPr>
              <p:spPr bwMode="auto">
                <a:xfrm flipV="1">
                  <a:off x="4458"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7" name="Line 1941"/>
                <p:cNvSpPr>
                  <a:spLocks noChangeShapeType="1"/>
                </p:cNvSpPr>
                <p:nvPr/>
              </p:nvSpPr>
              <p:spPr bwMode="auto">
                <a:xfrm flipV="1">
                  <a:off x="4458"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8" name="Line 1942"/>
                <p:cNvSpPr>
                  <a:spLocks noChangeShapeType="1"/>
                </p:cNvSpPr>
                <p:nvPr/>
              </p:nvSpPr>
              <p:spPr bwMode="auto">
                <a:xfrm flipV="1">
                  <a:off x="4458"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19" name="Line 1943"/>
                <p:cNvSpPr>
                  <a:spLocks noChangeShapeType="1"/>
                </p:cNvSpPr>
                <p:nvPr/>
              </p:nvSpPr>
              <p:spPr bwMode="auto">
                <a:xfrm flipV="1">
                  <a:off x="4458"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0" name="Line 1944"/>
                <p:cNvSpPr>
                  <a:spLocks noChangeShapeType="1"/>
                </p:cNvSpPr>
                <p:nvPr/>
              </p:nvSpPr>
              <p:spPr bwMode="auto">
                <a:xfrm flipV="1">
                  <a:off x="4458"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1" name="Line 1945"/>
                <p:cNvSpPr>
                  <a:spLocks noChangeShapeType="1"/>
                </p:cNvSpPr>
                <p:nvPr/>
              </p:nvSpPr>
              <p:spPr bwMode="auto">
                <a:xfrm flipV="1">
                  <a:off x="4458"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2" name="Line 1946"/>
                <p:cNvSpPr>
                  <a:spLocks noChangeShapeType="1"/>
                </p:cNvSpPr>
                <p:nvPr/>
              </p:nvSpPr>
              <p:spPr bwMode="auto">
                <a:xfrm flipV="1">
                  <a:off x="4458"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3" name="Line 1947"/>
                <p:cNvSpPr>
                  <a:spLocks noChangeShapeType="1"/>
                </p:cNvSpPr>
                <p:nvPr/>
              </p:nvSpPr>
              <p:spPr bwMode="auto">
                <a:xfrm flipV="1">
                  <a:off x="4458"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4" name="Line 1948"/>
                <p:cNvSpPr>
                  <a:spLocks noChangeShapeType="1"/>
                </p:cNvSpPr>
                <p:nvPr/>
              </p:nvSpPr>
              <p:spPr bwMode="auto">
                <a:xfrm flipV="1">
                  <a:off x="4458"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5" name="Line 1949"/>
                <p:cNvSpPr>
                  <a:spLocks noChangeShapeType="1"/>
                </p:cNvSpPr>
                <p:nvPr/>
              </p:nvSpPr>
              <p:spPr bwMode="auto">
                <a:xfrm flipV="1">
                  <a:off x="4458"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6" name="Line 1950"/>
                <p:cNvSpPr>
                  <a:spLocks noChangeShapeType="1"/>
                </p:cNvSpPr>
                <p:nvPr/>
              </p:nvSpPr>
              <p:spPr bwMode="auto">
                <a:xfrm flipV="1">
                  <a:off x="4458"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7" name="Line 1951"/>
                <p:cNvSpPr>
                  <a:spLocks noChangeShapeType="1"/>
                </p:cNvSpPr>
                <p:nvPr/>
              </p:nvSpPr>
              <p:spPr bwMode="auto">
                <a:xfrm flipV="1">
                  <a:off x="4458"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8" name="Line 1952"/>
                <p:cNvSpPr>
                  <a:spLocks noChangeShapeType="1"/>
                </p:cNvSpPr>
                <p:nvPr/>
              </p:nvSpPr>
              <p:spPr bwMode="auto">
                <a:xfrm flipV="1">
                  <a:off x="4458"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29" name="Line 1953"/>
                <p:cNvSpPr>
                  <a:spLocks noChangeShapeType="1"/>
                </p:cNvSpPr>
                <p:nvPr/>
              </p:nvSpPr>
              <p:spPr bwMode="auto">
                <a:xfrm flipV="1">
                  <a:off x="4458"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0" name="Line 1954"/>
                <p:cNvSpPr>
                  <a:spLocks noChangeShapeType="1"/>
                </p:cNvSpPr>
                <p:nvPr/>
              </p:nvSpPr>
              <p:spPr bwMode="auto">
                <a:xfrm flipV="1">
                  <a:off x="4458"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1" name="Line 1955"/>
                <p:cNvSpPr>
                  <a:spLocks noChangeShapeType="1"/>
                </p:cNvSpPr>
                <p:nvPr/>
              </p:nvSpPr>
              <p:spPr bwMode="auto">
                <a:xfrm flipV="1">
                  <a:off x="4458"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2" name="Line 1956"/>
                <p:cNvSpPr>
                  <a:spLocks noChangeShapeType="1"/>
                </p:cNvSpPr>
                <p:nvPr/>
              </p:nvSpPr>
              <p:spPr bwMode="auto">
                <a:xfrm flipV="1">
                  <a:off x="4458"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3" name="Line 1957"/>
                <p:cNvSpPr>
                  <a:spLocks noChangeShapeType="1"/>
                </p:cNvSpPr>
                <p:nvPr/>
              </p:nvSpPr>
              <p:spPr bwMode="auto">
                <a:xfrm flipV="1">
                  <a:off x="4458"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4" name="Line 1958"/>
                <p:cNvSpPr>
                  <a:spLocks noChangeShapeType="1"/>
                </p:cNvSpPr>
                <p:nvPr/>
              </p:nvSpPr>
              <p:spPr bwMode="auto">
                <a:xfrm flipV="1">
                  <a:off x="4458"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5" name="Line 1959"/>
                <p:cNvSpPr>
                  <a:spLocks noChangeShapeType="1"/>
                </p:cNvSpPr>
                <p:nvPr/>
              </p:nvSpPr>
              <p:spPr bwMode="auto">
                <a:xfrm flipV="1">
                  <a:off x="4458"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6" name="Line 1960"/>
                <p:cNvSpPr>
                  <a:spLocks noChangeShapeType="1"/>
                </p:cNvSpPr>
                <p:nvPr/>
              </p:nvSpPr>
              <p:spPr bwMode="auto">
                <a:xfrm flipV="1">
                  <a:off x="4458"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7" name="Line 1961"/>
                <p:cNvSpPr>
                  <a:spLocks noChangeShapeType="1"/>
                </p:cNvSpPr>
                <p:nvPr/>
              </p:nvSpPr>
              <p:spPr bwMode="auto">
                <a:xfrm flipV="1">
                  <a:off x="4458"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8" name="Line 1962"/>
                <p:cNvSpPr>
                  <a:spLocks noChangeShapeType="1"/>
                </p:cNvSpPr>
                <p:nvPr/>
              </p:nvSpPr>
              <p:spPr bwMode="auto">
                <a:xfrm flipV="1">
                  <a:off x="4458"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39" name="Line 1963"/>
                <p:cNvSpPr>
                  <a:spLocks noChangeShapeType="1"/>
                </p:cNvSpPr>
                <p:nvPr/>
              </p:nvSpPr>
              <p:spPr bwMode="auto">
                <a:xfrm flipV="1">
                  <a:off x="4458"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0" name="Line 1964"/>
                <p:cNvSpPr>
                  <a:spLocks noChangeShapeType="1"/>
                </p:cNvSpPr>
                <p:nvPr/>
              </p:nvSpPr>
              <p:spPr bwMode="auto">
                <a:xfrm flipV="1">
                  <a:off x="4458"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1" name="Line 1965"/>
                <p:cNvSpPr>
                  <a:spLocks noChangeShapeType="1"/>
                </p:cNvSpPr>
                <p:nvPr/>
              </p:nvSpPr>
              <p:spPr bwMode="auto">
                <a:xfrm flipV="1">
                  <a:off x="4458"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2" name="Line 1966"/>
                <p:cNvSpPr>
                  <a:spLocks noChangeShapeType="1"/>
                </p:cNvSpPr>
                <p:nvPr/>
              </p:nvSpPr>
              <p:spPr bwMode="auto">
                <a:xfrm flipV="1">
                  <a:off x="4458"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3" name="Line 1967"/>
                <p:cNvSpPr>
                  <a:spLocks noChangeShapeType="1"/>
                </p:cNvSpPr>
                <p:nvPr/>
              </p:nvSpPr>
              <p:spPr bwMode="auto">
                <a:xfrm flipV="1">
                  <a:off x="4458"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4" name="Line 1968"/>
                <p:cNvSpPr>
                  <a:spLocks noChangeShapeType="1"/>
                </p:cNvSpPr>
                <p:nvPr/>
              </p:nvSpPr>
              <p:spPr bwMode="auto">
                <a:xfrm flipV="1">
                  <a:off x="4458"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5" name="Line 1969"/>
                <p:cNvSpPr>
                  <a:spLocks noChangeShapeType="1"/>
                </p:cNvSpPr>
                <p:nvPr/>
              </p:nvSpPr>
              <p:spPr bwMode="auto">
                <a:xfrm flipV="1">
                  <a:off x="4458"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6" name="Line 1970"/>
                <p:cNvSpPr>
                  <a:spLocks noChangeShapeType="1"/>
                </p:cNvSpPr>
                <p:nvPr/>
              </p:nvSpPr>
              <p:spPr bwMode="auto">
                <a:xfrm flipV="1">
                  <a:off x="4458"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7" name="Line 1971"/>
                <p:cNvSpPr>
                  <a:spLocks noChangeShapeType="1"/>
                </p:cNvSpPr>
                <p:nvPr/>
              </p:nvSpPr>
              <p:spPr bwMode="auto">
                <a:xfrm flipV="1">
                  <a:off x="4458"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8" name="Line 1972"/>
                <p:cNvSpPr>
                  <a:spLocks noChangeShapeType="1"/>
                </p:cNvSpPr>
                <p:nvPr/>
              </p:nvSpPr>
              <p:spPr bwMode="auto">
                <a:xfrm flipV="1">
                  <a:off x="4458"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49" name="Line 1973"/>
                <p:cNvSpPr>
                  <a:spLocks noChangeShapeType="1"/>
                </p:cNvSpPr>
                <p:nvPr/>
              </p:nvSpPr>
              <p:spPr bwMode="auto">
                <a:xfrm flipV="1">
                  <a:off x="4458"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0" name="Line 1974"/>
                <p:cNvSpPr>
                  <a:spLocks noChangeShapeType="1"/>
                </p:cNvSpPr>
                <p:nvPr/>
              </p:nvSpPr>
              <p:spPr bwMode="auto">
                <a:xfrm flipV="1">
                  <a:off x="4458"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1" name="Line 1975"/>
                <p:cNvSpPr>
                  <a:spLocks noChangeShapeType="1"/>
                </p:cNvSpPr>
                <p:nvPr/>
              </p:nvSpPr>
              <p:spPr bwMode="auto">
                <a:xfrm flipV="1">
                  <a:off x="4458"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2" name="Line 1976"/>
                <p:cNvSpPr>
                  <a:spLocks noChangeShapeType="1"/>
                </p:cNvSpPr>
                <p:nvPr/>
              </p:nvSpPr>
              <p:spPr bwMode="auto">
                <a:xfrm flipV="1">
                  <a:off x="4458"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3" name="Line 1977"/>
                <p:cNvSpPr>
                  <a:spLocks noChangeShapeType="1"/>
                </p:cNvSpPr>
                <p:nvPr/>
              </p:nvSpPr>
              <p:spPr bwMode="auto">
                <a:xfrm flipV="1">
                  <a:off x="4458"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4" name="Line 1978"/>
                <p:cNvSpPr>
                  <a:spLocks noChangeShapeType="1"/>
                </p:cNvSpPr>
                <p:nvPr/>
              </p:nvSpPr>
              <p:spPr bwMode="auto">
                <a:xfrm flipV="1">
                  <a:off x="4458"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5" name="Line 1979"/>
                <p:cNvSpPr>
                  <a:spLocks noChangeShapeType="1"/>
                </p:cNvSpPr>
                <p:nvPr/>
              </p:nvSpPr>
              <p:spPr bwMode="auto">
                <a:xfrm flipV="1">
                  <a:off x="4458"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6" name="Line 1980"/>
                <p:cNvSpPr>
                  <a:spLocks noChangeShapeType="1"/>
                </p:cNvSpPr>
                <p:nvPr/>
              </p:nvSpPr>
              <p:spPr bwMode="auto">
                <a:xfrm flipV="1">
                  <a:off x="4458"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7" name="Line 1981"/>
                <p:cNvSpPr>
                  <a:spLocks noChangeShapeType="1"/>
                </p:cNvSpPr>
                <p:nvPr/>
              </p:nvSpPr>
              <p:spPr bwMode="auto">
                <a:xfrm flipV="1">
                  <a:off x="4458"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8" name="Line 1982"/>
                <p:cNvSpPr>
                  <a:spLocks noChangeShapeType="1"/>
                </p:cNvSpPr>
                <p:nvPr/>
              </p:nvSpPr>
              <p:spPr bwMode="auto">
                <a:xfrm flipV="1">
                  <a:off x="4458"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59" name="Line 1983"/>
                <p:cNvSpPr>
                  <a:spLocks noChangeShapeType="1"/>
                </p:cNvSpPr>
                <p:nvPr/>
              </p:nvSpPr>
              <p:spPr bwMode="auto">
                <a:xfrm flipV="1">
                  <a:off x="4458"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0" name="Line 1984"/>
                <p:cNvSpPr>
                  <a:spLocks noChangeShapeType="1"/>
                </p:cNvSpPr>
                <p:nvPr/>
              </p:nvSpPr>
              <p:spPr bwMode="auto">
                <a:xfrm flipV="1">
                  <a:off x="4458"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1" name="Line 1985"/>
                <p:cNvSpPr>
                  <a:spLocks noChangeShapeType="1"/>
                </p:cNvSpPr>
                <p:nvPr/>
              </p:nvSpPr>
              <p:spPr bwMode="auto">
                <a:xfrm flipV="1">
                  <a:off x="4458"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2" name="Line 1986"/>
                <p:cNvSpPr>
                  <a:spLocks noChangeShapeType="1"/>
                </p:cNvSpPr>
                <p:nvPr/>
              </p:nvSpPr>
              <p:spPr bwMode="auto">
                <a:xfrm flipV="1">
                  <a:off x="4458"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3" name="Line 1987"/>
                <p:cNvSpPr>
                  <a:spLocks noChangeShapeType="1"/>
                </p:cNvSpPr>
                <p:nvPr/>
              </p:nvSpPr>
              <p:spPr bwMode="auto">
                <a:xfrm flipV="1">
                  <a:off x="4458"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4" name="Line 1988"/>
                <p:cNvSpPr>
                  <a:spLocks noChangeShapeType="1"/>
                </p:cNvSpPr>
                <p:nvPr/>
              </p:nvSpPr>
              <p:spPr bwMode="auto">
                <a:xfrm flipV="1">
                  <a:off x="4458"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5" name="Line 1989"/>
                <p:cNvSpPr>
                  <a:spLocks noChangeShapeType="1"/>
                </p:cNvSpPr>
                <p:nvPr/>
              </p:nvSpPr>
              <p:spPr bwMode="auto">
                <a:xfrm flipV="1">
                  <a:off x="4458"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6" name="Line 1990"/>
                <p:cNvSpPr>
                  <a:spLocks noChangeShapeType="1"/>
                </p:cNvSpPr>
                <p:nvPr/>
              </p:nvSpPr>
              <p:spPr bwMode="auto">
                <a:xfrm flipV="1">
                  <a:off x="4458"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7" name="Line 1991"/>
                <p:cNvSpPr>
                  <a:spLocks noChangeShapeType="1"/>
                </p:cNvSpPr>
                <p:nvPr/>
              </p:nvSpPr>
              <p:spPr bwMode="auto">
                <a:xfrm flipV="1">
                  <a:off x="4458"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8" name="Line 1992"/>
                <p:cNvSpPr>
                  <a:spLocks noChangeShapeType="1"/>
                </p:cNvSpPr>
                <p:nvPr/>
              </p:nvSpPr>
              <p:spPr bwMode="auto">
                <a:xfrm flipV="1">
                  <a:off x="4458"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69" name="Line 1993"/>
                <p:cNvSpPr>
                  <a:spLocks noChangeShapeType="1"/>
                </p:cNvSpPr>
                <p:nvPr/>
              </p:nvSpPr>
              <p:spPr bwMode="auto">
                <a:xfrm flipV="1">
                  <a:off x="4458"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0" name="Line 1994"/>
                <p:cNvSpPr>
                  <a:spLocks noChangeShapeType="1"/>
                </p:cNvSpPr>
                <p:nvPr/>
              </p:nvSpPr>
              <p:spPr bwMode="auto">
                <a:xfrm flipV="1">
                  <a:off x="4458"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1" name="Line 1995"/>
                <p:cNvSpPr>
                  <a:spLocks noChangeShapeType="1"/>
                </p:cNvSpPr>
                <p:nvPr/>
              </p:nvSpPr>
              <p:spPr bwMode="auto">
                <a:xfrm flipV="1">
                  <a:off x="4458"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2" name="Line 1996"/>
                <p:cNvSpPr>
                  <a:spLocks noChangeShapeType="1"/>
                </p:cNvSpPr>
                <p:nvPr/>
              </p:nvSpPr>
              <p:spPr bwMode="auto">
                <a:xfrm flipV="1">
                  <a:off x="4458"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3" name="Line 1997"/>
                <p:cNvSpPr>
                  <a:spLocks noChangeShapeType="1"/>
                </p:cNvSpPr>
                <p:nvPr/>
              </p:nvSpPr>
              <p:spPr bwMode="auto">
                <a:xfrm flipV="1">
                  <a:off x="4458"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4" name="Line 1998"/>
                <p:cNvSpPr>
                  <a:spLocks noChangeShapeType="1"/>
                </p:cNvSpPr>
                <p:nvPr/>
              </p:nvSpPr>
              <p:spPr bwMode="auto">
                <a:xfrm flipV="1">
                  <a:off x="4458"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5" name="Line 1999"/>
                <p:cNvSpPr>
                  <a:spLocks noChangeShapeType="1"/>
                </p:cNvSpPr>
                <p:nvPr/>
              </p:nvSpPr>
              <p:spPr bwMode="auto">
                <a:xfrm flipV="1">
                  <a:off x="4458"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6" name="Line 2000"/>
                <p:cNvSpPr>
                  <a:spLocks noChangeShapeType="1"/>
                </p:cNvSpPr>
                <p:nvPr/>
              </p:nvSpPr>
              <p:spPr bwMode="auto">
                <a:xfrm flipV="1">
                  <a:off x="4458"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7" name="Line 2001"/>
                <p:cNvSpPr>
                  <a:spLocks noChangeShapeType="1"/>
                </p:cNvSpPr>
                <p:nvPr/>
              </p:nvSpPr>
              <p:spPr bwMode="auto">
                <a:xfrm flipV="1">
                  <a:off x="4458"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8" name="Line 2002"/>
                <p:cNvSpPr>
                  <a:spLocks noChangeShapeType="1"/>
                </p:cNvSpPr>
                <p:nvPr/>
              </p:nvSpPr>
              <p:spPr bwMode="auto">
                <a:xfrm flipV="1">
                  <a:off x="4458"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79" name="Line 2003"/>
                <p:cNvSpPr>
                  <a:spLocks noChangeShapeType="1"/>
                </p:cNvSpPr>
                <p:nvPr/>
              </p:nvSpPr>
              <p:spPr bwMode="auto">
                <a:xfrm flipV="1">
                  <a:off x="4458"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0" name="Line 2004"/>
                <p:cNvSpPr>
                  <a:spLocks noChangeShapeType="1"/>
                </p:cNvSpPr>
                <p:nvPr/>
              </p:nvSpPr>
              <p:spPr bwMode="auto">
                <a:xfrm flipV="1">
                  <a:off x="4458"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1" name="Line 2005"/>
                <p:cNvSpPr>
                  <a:spLocks noChangeShapeType="1"/>
                </p:cNvSpPr>
                <p:nvPr/>
              </p:nvSpPr>
              <p:spPr bwMode="auto">
                <a:xfrm flipV="1">
                  <a:off x="4458"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2" name="Line 2006"/>
                <p:cNvSpPr>
                  <a:spLocks noChangeShapeType="1"/>
                </p:cNvSpPr>
                <p:nvPr/>
              </p:nvSpPr>
              <p:spPr bwMode="auto">
                <a:xfrm flipV="1">
                  <a:off x="4458"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3" name="Line 2007"/>
                <p:cNvSpPr>
                  <a:spLocks noChangeShapeType="1"/>
                </p:cNvSpPr>
                <p:nvPr/>
              </p:nvSpPr>
              <p:spPr bwMode="auto">
                <a:xfrm flipV="1">
                  <a:off x="4458"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4" name="Line 2008"/>
                <p:cNvSpPr>
                  <a:spLocks noChangeShapeType="1"/>
                </p:cNvSpPr>
                <p:nvPr/>
              </p:nvSpPr>
              <p:spPr bwMode="auto">
                <a:xfrm flipV="1">
                  <a:off x="4458"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5" name="Line 2009"/>
                <p:cNvSpPr>
                  <a:spLocks noChangeShapeType="1"/>
                </p:cNvSpPr>
                <p:nvPr/>
              </p:nvSpPr>
              <p:spPr bwMode="auto">
                <a:xfrm flipV="1">
                  <a:off x="4458"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6" name="Line 2010"/>
                <p:cNvSpPr>
                  <a:spLocks noChangeShapeType="1"/>
                </p:cNvSpPr>
                <p:nvPr/>
              </p:nvSpPr>
              <p:spPr bwMode="auto">
                <a:xfrm flipV="1">
                  <a:off x="4458"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7" name="Line 2011"/>
                <p:cNvSpPr>
                  <a:spLocks noChangeShapeType="1"/>
                </p:cNvSpPr>
                <p:nvPr/>
              </p:nvSpPr>
              <p:spPr bwMode="auto">
                <a:xfrm flipV="1">
                  <a:off x="4458"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8" name="Line 2012"/>
                <p:cNvSpPr>
                  <a:spLocks noChangeShapeType="1"/>
                </p:cNvSpPr>
                <p:nvPr/>
              </p:nvSpPr>
              <p:spPr bwMode="auto">
                <a:xfrm flipV="1">
                  <a:off x="4458"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89" name="Line 2013"/>
                <p:cNvSpPr>
                  <a:spLocks noChangeShapeType="1"/>
                </p:cNvSpPr>
                <p:nvPr/>
              </p:nvSpPr>
              <p:spPr bwMode="auto">
                <a:xfrm flipV="1">
                  <a:off x="4458"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0" name="Line 2014"/>
                <p:cNvSpPr>
                  <a:spLocks noChangeShapeType="1"/>
                </p:cNvSpPr>
                <p:nvPr/>
              </p:nvSpPr>
              <p:spPr bwMode="auto">
                <a:xfrm flipV="1">
                  <a:off x="4458"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1" name="Line 2015"/>
                <p:cNvSpPr>
                  <a:spLocks noChangeShapeType="1"/>
                </p:cNvSpPr>
                <p:nvPr/>
              </p:nvSpPr>
              <p:spPr bwMode="auto">
                <a:xfrm flipV="1">
                  <a:off x="4458"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2" name="Line 2016"/>
                <p:cNvSpPr>
                  <a:spLocks noChangeShapeType="1"/>
                </p:cNvSpPr>
                <p:nvPr/>
              </p:nvSpPr>
              <p:spPr bwMode="auto">
                <a:xfrm flipV="1">
                  <a:off x="4458"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3" name="Line 2017"/>
                <p:cNvSpPr>
                  <a:spLocks noChangeShapeType="1"/>
                </p:cNvSpPr>
                <p:nvPr/>
              </p:nvSpPr>
              <p:spPr bwMode="auto">
                <a:xfrm flipV="1">
                  <a:off x="4458"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4" name="Line 2018"/>
                <p:cNvSpPr>
                  <a:spLocks noChangeShapeType="1"/>
                </p:cNvSpPr>
                <p:nvPr/>
              </p:nvSpPr>
              <p:spPr bwMode="auto">
                <a:xfrm flipV="1">
                  <a:off x="4458"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7" name="Group 6241"/>
              <p:cNvGrpSpPr>
                <a:grpSpLocks/>
              </p:cNvGrpSpPr>
              <p:nvPr/>
            </p:nvGrpSpPr>
            <p:grpSpPr bwMode="auto">
              <a:xfrm>
                <a:off x="4458" y="515"/>
                <a:ext cx="565" cy="3392"/>
                <a:chOff x="4458" y="515"/>
                <a:chExt cx="565" cy="3392"/>
              </a:xfrm>
            </p:grpSpPr>
            <p:sp>
              <p:nvSpPr>
                <p:cNvPr id="845796" name="Line 2020"/>
                <p:cNvSpPr>
                  <a:spLocks noChangeShapeType="1"/>
                </p:cNvSpPr>
                <p:nvPr/>
              </p:nvSpPr>
              <p:spPr bwMode="auto">
                <a:xfrm flipV="1">
                  <a:off x="4458"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7" name="Line 2021"/>
                <p:cNvSpPr>
                  <a:spLocks noChangeShapeType="1"/>
                </p:cNvSpPr>
                <p:nvPr/>
              </p:nvSpPr>
              <p:spPr bwMode="auto">
                <a:xfrm flipV="1">
                  <a:off x="4458"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8" name="Line 2022"/>
                <p:cNvSpPr>
                  <a:spLocks noChangeShapeType="1"/>
                </p:cNvSpPr>
                <p:nvPr/>
              </p:nvSpPr>
              <p:spPr bwMode="auto">
                <a:xfrm flipV="1">
                  <a:off x="4458"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799" name="Line 2023"/>
                <p:cNvSpPr>
                  <a:spLocks noChangeShapeType="1"/>
                </p:cNvSpPr>
                <p:nvPr/>
              </p:nvSpPr>
              <p:spPr bwMode="auto">
                <a:xfrm flipV="1">
                  <a:off x="4458"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0" name="Line 2024"/>
                <p:cNvSpPr>
                  <a:spLocks noChangeShapeType="1"/>
                </p:cNvSpPr>
                <p:nvPr/>
              </p:nvSpPr>
              <p:spPr bwMode="auto">
                <a:xfrm flipV="1">
                  <a:off x="4458"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1" name="Line 2025"/>
                <p:cNvSpPr>
                  <a:spLocks noChangeShapeType="1"/>
                </p:cNvSpPr>
                <p:nvPr/>
              </p:nvSpPr>
              <p:spPr bwMode="auto">
                <a:xfrm flipV="1">
                  <a:off x="4458"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2" name="Line 2026"/>
                <p:cNvSpPr>
                  <a:spLocks noChangeShapeType="1"/>
                </p:cNvSpPr>
                <p:nvPr/>
              </p:nvSpPr>
              <p:spPr bwMode="auto">
                <a:xfrm flipV="1">
                  <a:off x="4458"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3" name="Line 2027"/>
                <p:cNvSpPr>
                  <a:spLocks noChangeShapeType="1"/>
                </p:cNvSpPr>
                <p:nvPr/>
              </p:nvSpPr>
              <p:spPr bwMode="auto">
                <a:xfrm flipV="1">
                  <a:off x="4458"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4" name="Line 2028"/>
                <p:cNvSpPr>
                  <a:spLocks noChangeShapeType="1"/>
                </p:cNvSpPr>
                <p:nvPr/>
              </p:nvSpPr>
              <p:spPr bwMode="auto">
                <a:xfrm flipV="1">
                  <a:off x="4458"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5" name="Line 2029"/>
                <p:cNvSpPr>
                  <a:spLocks noChangeShapeType="1"/>
                </p:cNvSpPr>
                <p:nvPr/>
              </p:nvSpPr>
              <p:spPr bwMode="auto">
                <a:xfrm flipV="1">
                  <a:off x="4458"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6" name="Line 2030"/>
                <p:cNvSpPr>
                  <a:spLocks noChangeShapeType="1"/>
                </p:cNvSpPr>
                <p:nvPr/>
              </p:nvSpPr>
              <p:spPr bwMode="auto">
                <a:xfrm flipV="1">
                  <a:off x="4458"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7" name="Line 2031"/>
                <p:cNvSpPr>
                  <a:spLocks noChangeShapeType="1"/>
                </p:cNvSpPr>
                <p:nvPr/>
              </p:nvSpPr>
              <p:spPr bwMode="auto">
                <a:xfrm flipV="1">
                  <a:off x="4458"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8" name="Line 2032"/>
                <p:cNvSpPr>
                  <a:spLocks noChangeShapeType="1"/>
                </p:cNvSpPr>
                <p:nvPr/>
              </p:nvSpPr>
              <p:spPr bwMode="auto">
                <a:xfrm flipV="1">
                  <a:off x="4458"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09" name="Line 2033"/>
                <p:cNvSpPr>
                  <a:spLocks noChangeShapeType="1"/>
                </p:cNvSpPr>
                <p:nvPr/>
              </p:nvSpPr>
              <p:spPr bwMode="auto">
                <a:xfrm flipV="1">
                  <a:off x="4458"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0" name="Line 2034"/>
                <p:cNvSpPr>
                  <a:spLocks noChangeShapeType="1"/>
                </p:cNvSpPr>
                <p:nvPr/>
              </p:nvSpPr>
              <p:spPr bwMode="auto">
                <a:xfrm flipV="1">
                  <a:off x="4458"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1" name="Line 2035"/>
                <p:cNvSpPr>
                  <a:spLocks noChangeShapeType="1"/>
                </p:cNvSpPr>
                <p:nvPr/>
              </p:nvSpPr>
              <p:spPr bwMode="auto">
                <a:xfrm flipV="1">
                  <a:off x="4458"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2" name="Line 2036"/>
                <p:cNvSpPr>
                  <a:spLocks noChangeShapeType="1"/>
                </p:cNvSpPr>
                <p:nvPr/>
              </p:nvSpPr>
              <p:spPr bwMode="auto">
                <a:xfrm flipV="1">
                  <a:off x="5023"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3" name="Line 2037"/>
                <p:cNvSpPr>
                  <a:spLocks noChangeShapeType="1"/>
                </p:cNvSpPr>
                <p:nvPr/>
              </p:nvSpPr>
              <p:spPr bwMode="auto">
                <a:xfrm flipV="1">
                  <a:off x="5023"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4" name="Line 2038"/>
                <p:cNvSpPr>
                  <a:spLocks noChangeShapeType="1"/>
                </p:cNvSpPr>
                <p:nvPr/>
              </p:nvSpPr>
              <p:spPr bwMode="auto">
                <a:xfrm flipV="1">
                  <a:off x="5023"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5" name="Line 2039"/>
                <p:cNvSpPr>
                  <a:spLocks noChangeShapeType="1"/>
                </p:cNvSpPr>
                <p:nvPr/>
              </p:nvSpPr>
              <p:spPr bwMode="auto">
                <a:xfrm flipV="1">
                  <a:off x="5023"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6" name="Line 2040"/>
                <p:cNvSpPr>
                  <a:spLocks noChangeShapeType="1"/>
                </p:cNvSpPr>
                <p:nvPr/>
              </p:nvSpPr>
              <p:spPr bwMode="auto">
                <a:xfrm flipV="1">
                  <a:off x="5023"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7" name="Line 2041"/>
                <p:cNvSpPr>
                  <a:spLocks noChangeShapeType="1"/>
                </p:cNvSpPr>
                <p:nvPr/>
              </p:nvSpPr>
              <p:spPr bwMode="auto">
                <a:xfrm flipV="1">
                  <a:off x="5023"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8" name="Line 2042"/>
                <p:cNvSpPr>
                  <a:spLocks noChangeShapeType="1"/>
                </p:cNvSpPr>
                <p:nvPr/>
              </p:nvSpPr>
              <p:spPr bwMode="auto">
                <a:xfrm flipV="1">
                  <a:off x="5023"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19" name="Line 2043"/>
                <p:cNvSpPr>
                  <a:spLocks noChangeShapeType="1"/>
                </p:cNvSpPr>
                <p:nvPr/>
              </p:nvSpPr>
              <p:spPr bwMode="auto">
                <a:xfrm flipV="1">
                  <a:off x="5023"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0" name="Line 2044"/>
                <p:cNvSpPr>
                  <a:spLocks noChangeShapeType="1"/>
                </p:cNvSpPr>
                <p:nvPr/>
              </p:nvSpPr>
              <p:spPr bwMode="auto">
                <a:xfrm flipV="1">
                  <a:off x="5023"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1" name="Line 2045"/>
                <p:cNvSpPr>
                  <a:spLocks noChangeShapeType="1"/>
                </p:cNvSpPr>
                <p:nvPr/>
              </p:nvSpPr>
              <p:spPr bwMode="auto">
                <a:xfrm flipV="1">
                  <a:off x="5023"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2" name="Line 2046"/>
                <p:cNvSpPr>
                  <a:spLocks noChangeShapeType="1"/>
                </p:cNvSpPr>
                <p:nvPr/>
              </p:nvSpPr>
              <p:spPr bwMode="auto">
                <a:xfrm flipV="1">
                  <a:off x="5023"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3" name="Line 2047"/>
                <p:cNvSpPr>
                  <a:spLocks noChangeShapeType="1"/>
                </p:cNvSpPr>
                <p:nvPr/>
              </p:nvSpPr>
              <p:spPr bwMode="auto">
                <a:xfrm flipV="1">
                  <a:off x="5023"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4" name="Line 2048"/>
                <p:cNvSpPr>
                  <a:spLocks noChangeShapeType="1"/>
                </p:cNvSpPr>
                <p:nvPr/>
              </p:nvSpPr>
              <p:spPr bwMode="auto">
                <a:xfrm flipV="1">
                  <a:off x="5023"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5" name="Line 2049"/>
                <p:cNvSpPr>
                  <a:spLocks noChangeShapeType="1"/>
                </p:cNvSpPr>
                <p:nvPr/>
              </p:nvSpPr>
              <p:spPr bwMode="auto">
                <a:xfrm flipV="1">
                  <a:off x="5023"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6" name="Line 2050"/>
                <p:cNvSpPr>
                  <a:spLocks noChangeShapeType="1"/>
                </p:cNvSpPr>
                <p:nvPr/>
              </p:nvSpPr>
              <p:spPr bwMode="auto">
                <a:xfrm flipV="1">
                  <a:off x="5023"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7" name="Line 2051"/>
                <p:cNvSpPr>
                  <a:spLocks noChangeShapeType="1"/>
                </p:cNvSpPr>
                <p:nvPr/>
              </p:nvSpPr>
              <p:spPr bwMode="auto">
                <a:xfrm flipV="1">
                  <a:off x="5023"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8" name="Line 2052"/>
                <p:cNvSpPr>
                  <a:spLocks noChangeShapeType="1"/>
                </p:cNvSpPr>
                <p:nvPr/>
              </p:nvSpPr>
              <p:spPr bwMode="auto">
                <a:xfrm flipV="1">
                  <a:off x="5023"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29" name="Line 2053"/>
                <p:cNvSpPr>
                  <a:spLocks noChangeShapeType="1"/>
                </p:cNvSpPr>
                <p:nvPr/>
              </p:nvSpPr>
              <p:spPr bwMode="auto">
                <a:xfrm flipV="1">
                  <a:off x="5023"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0" name="Line 2054"/>
                <p:cNvSpPr>
                  <a:spLocks noChangeShapeType="1"/>
                </p:cNvSpPr>
                <p:nvPr/>
              </p:nvSpPr>
              <p:spPr bwMode="auto">
                <a:xfrm flipV="1">
                  <a:off x="5023"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1" name="Line 2055"/>
                <p:cNvSpPr>
                  <a:spLocks noChangeShapeType="1"/>
                </p:cNvSpPr>
                <p:nvPr/>
              </p:nvSpPr>
              <p:spPr bwMode="auto">
                <a:xfrm flipV="1">
                  <a:off x="502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2" name="Line 2056"/>
                <p:cNvSpPr>
                  <a:spLocks noChangeShapeType="1"/>
                </p:cNvSpPr>
                <p:nvPr/>
              </p:nvSpPr>
              <p:spPr bwMode="auto">
                <a:xfrm flipV="1">
                  <a:off x="5023"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3" name="Line 2057"/>
                <p:cNvSpPr>
                  <a:spLocks noChangeShapeType="1"/>
                </p:cNvSpPr>
                <p:nvPr/>
              </p:nvSpPr>
              <p:spPr bwMode="auto">
                <a:xfrm flipV="1">
                  <a:off x="5023"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4" name="Line 2058"/>
                <p:cNvSpPr>
                  <a:spLocks noChangeShapeType="1"/>
                </p:cNvSpPr>
                <p:nvPr/>
              </p:nvSpPr>
              <p:spPr bwMode="auto">
                <a:xfrm flipV="1">
                  <a:off x="5023"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5" name="Line 2059"/>
                <p:cNvSpPr>
                  <a:spLocks noChangeShapeType="1"/>
                </p:cNvSpPr>
                <p:nvPr/>
              </p:nvSpPr>
              <p:spPr bwMode="auto">
                <a:xfrm flipV="1">
                  <a:off x="5023"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6" name="Line 2060"/>
                <p:cNvSpPr>
                  <a:spLocks noChangeShapeType="1"/>
                </p:cNvSpPr>
                <p:nvPr/>
              </p:nvSpPr>
              <p:spPr bwMode="auto">
                <a:xfrm flipV="1">
                  <a:off x="5023"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7" name="Line 2061"/>
                <p:cNvSpPr>
                  <a:spLocks noChangeShapeType="1"/>
                </p:cNvSpPr>
                <p:nvPr/>
              </p:nvSpPr>
              <p:spPr bwMode="auto">
                <a:xfrm flipV="1">
                  <a:off x="5023"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8" name="Line 2062"/>
                <p:cNvSpPr>
                  <a:spLocks noChangeShapeType="1"/>
                </p:cNvSpPr>
                <p:nvPr/>
              </p:nvSpPr>
              <p:spPr bwMode="auto">
                <a:xfrm flipV="1">
                  <a:off x="5023"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39" name="Line 2063"/>
                <p:cNvSpPr>
                  <a:spLocks noChangeShapeType="1"/>
                </p:cNvSpPr>
                <p:nvPr/>
              </p:nvSpPr>
              <p:spPr bwMode="auto">
                <a:xfrm flipV="1">
                  <a:off x="5023"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0" name="Line 2064"/>
                <p:cNvSpPr>
                  <a:spLocks noChangeShapeType="1"/>
                </p:cNvSpPr>
                <p:nvPr/>
              </p:nvSpPr>
              <p:spPr bwMode="auto">
                <a:xfrm flipV="1">
                  <a:off x="5023"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1" name="Line 2065"/>
                <p:cNvSpPr>
                  <a:spLocks noChangeShapeType="1"/>
                </p:cNvSpPr>
                <p:nvPr/>
              </p:nvSpPr>
              <p:spPr bwMode="auto">
                <a:xfrm flipV="1">
                  <a:off x="5023"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2" name="Line 2066"/>
                <p:cNvSpPr>
                  <a:spLocks noChangeShapeType="1"/>
                </p:cNvSpPr>
                <p:nvPr/>
              </p:nvSpPr>
              <p:spPr bwMode="auto">
                <a:xfrm flipV="1">
                  <a:off x="5023"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3" name="Line 2067"/>
                <p:cNvSpPr>
                  <a:spLocks noChangeShapeType="1"/>
                </p:cNvSpPr>
                <p:nvPr/>
              </p:nvSpPr>
              <p:spPr bwMode="auto">
                <a:xfrm flipV="1">
                  <a:off x="5023"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4" name="Line 2068"/>
                <p:cNvSpPr>
                  <a:spLocks noChangeShapeType="1"/>
                </p:cNvSpPr>
                <p:nvPr/>
              </p:nvSpPr>
              <p:spPr bwMode="auto">
                <a:xfrm flipV="1">
                  <a:off x="5023"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5" name="Line 2069"/>
                <p:cNvSpPr>
                  <a:spLocks noChangeShapeType="1"/>
                </p:cNvSpPr>
                <p:nvPr/>
              </p:nvSpPr>
              <p:spPr bwMode="auto">
                <a:xfrm flipV="1">
                  <a:off x="5023"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6" name="Line 2070"/>
                <p:cNvSpPr>
                  <a:spLocks noChangeShapeType="1"/>
                </p:cNvSpPr>
                <p:nvPr/>
              </p:nvSpPr>
              <p:spPr bwMode="auto">
                <a:xfrm flipV="1">
                  <a:off x="5023"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7" name="Line 2071"/>
                <p:cNvSpPr>
                  <a:spLocks noChangeShapeType="1"/>
                </p:cNvSpPr>
                <p:nvPr/>
              </p:nvSpPr>
              <p:spPr bwMode="auto">
                <a:xfrm flipV="1">
                  <a:off x="5023"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8" name="Line 2072"/>
                <p:cNvSpPr>
                  <a:spLocks noChangeShapeType="1"/>
                </p:cNvSpPr>
                <p:nvPr/>
              </p:nvSpPr>
              <p:spPr bwMode="auto">
                <a:xfrm flipV="1">
                  <a:off x="5023"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49" name="Line 2073"/>
                <p:cNvSpPr>
                  <a:spLocks noChangeShapeType="1"/>
                </p:cNvSpPr>
                <p:nvPr/>
              </p:nvSpPr>
              <p:spPr bwMode="auto">
                <a:xfrm flipV="1">
                  <a:off x="5023"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0" name="Line 2074"/>
                <p:cNvSpPr>
                  <a:spLocks noChangeShapeType="1"/>
                </p:cNvSpPr>
                <p:nvPr/>
              </p:nvSpPr>
              <p:spPr bwMode="auto">
                <a:xfrm flipV="1">
                  <a:off x="5023"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1" name="Line 2075"/>
                <p:cNvSpPr>
                  <a:spLocks noChangeShapeType="1"/>
                </p:cNvSpPr>
                <p:nvPr/>
              </p:nvSpPr>
              <p:spPr bwMode="auto">
                <a:xfrm flipV="1">
                  <a:off x="5023"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2" name="Line 2076"/>
                <p:cNvSpPr>
                  <a:spLocks noChangeShapeType="1"/>
                </p:cNvSpPr>
                <p:nvPr/>
              </p:nvSpPr>
              <p:spPr bwMode="auto">
                <a:xfrm flipV="1">
                  <a:off x="5023"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3" name="Line 2077"/>
                <p:cNvSpPr>
                  <a:spLocks noChangeShapeType="1"/>
                </p:cNvSpPr>
                <p:nvPr/>
              </p:nvSpPr>
              <p:spPr bwMode="auto">
                <a:xfrm flipV="1">
                  <a:off x="5023"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4" name="Line 2078"/>
                <p:cNvSpPr>
                  <a:spLocks noChangeShapeType="1"/>
                </p:cNvSpPr>
                <p:nvPr/>
              </p:nvSpPr>
              <p:spPr bwMode="auto">
                <a:xfrm flipV="1">
                  <a:off x="5023"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5" name="Line 2079"/>
                <p:cNvSpPr>
                  <a:spLocks noChangeShapeType="1"/>
                </p:cNvSpPr>
                <p:nvPr/>
              </p:nvSpPr>
              <p:spPr bwMode="auto">
                <a:xfrm flipV="1">
                  <a:off x="5023"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6" name="Line 2080"/>
                <p:cNvSpPr>
                  <a:spLocks noChangeShapeType="1"/>
                </p:cNvSpPr>
                <p:nvPr/>
              </p:nvSpPr>
              <p:spPr bwMode="auto">
                <a:xfrm flipV="1">
                  <a:off x="5023"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7" name="Line 2081"/>
                <p:cNvSpPr>
                  <a:spLocks noChangeShapeType="1"/>
                </p:cNvSpPr>
                <p:nvPr/>
              </p:nvSpPr>
              <p:spPr bwMode="auto">
                <a:xfrm flipV="1">
                  <a:off x="5023"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8" name="Line 2082"/>
                <p:cNvSpPr>
                  <a:spLocks noChangeShapeType="1"/>
                </p:cNvSpPr>
                <p:nvPr/>
              </p:nvSpPr>
              <p:spPr bwMode="auto">
                <a:xfrm flipV="1">
                  <a:off x="5023"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59" name="Line 2083"/>
                <p:cNvSpPr>
                  <a:spLocks noChangeShapeType="1"/>
                </p:cNvSpPr>
                <p:nvPr/>
              </p:nvSpPr>
              <p:spPr bwMode="auto">
                <a:xfrm flipV="1">
                  <a:off x="5023"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0" name="Line 2084"/>
                <p:cNvSpPr>
                  <a:spLocks noChangeShapeType="1"/>
                </p:cNvSpPr>
                <p:nvPr/>
              </p:nvSpPr>
              <p:spPr bwMode="auto">
                <a:xfrm flipV="1">
                  <a:off x="5023"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1" name="Line 2085"/>
                <p:cNvSpPr>
                  <a:spLocks noChangeShapeType="1"/>
                </p:cNvSpPr>
                <p:nvPr/>
              </p:nvSpPr>
              <p:spPr bwMode="auto">
                <a:xfrm flipV="1">
                  <a:off x="5023"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2" name="Line 2086"/>
                <p:cNvSpPr>
                  <a:spLocks noChangeShapeType="1"/>
                </p:cNvSpPr>
                <p:nvPr/>
              </p:nvSpPr>
              <p:spPr bwMode="auto">
                <a:xfrm flipV="1">
                  <a:off x="5023"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3" name="Line 2087"/>
                <p:cNvSpPr>
                  <a:spLocks noChangeShapeType="1"/>
                </p:cNvSpPr>
                <p:nvPr/>
              </p:nvSpPr>
              <p:spPr bwMode="auto">
                <a:xfrm flipV="1">
                  <a:off x="5023"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4" name="Line 2088"/>
                <p:cNvSpPr>
                  <a:spLocks noChangeShapeType="1"/>
                </p:cNvSpPr>
                <p:nvPr/>
              </p:nvSpPr>
              <p:spPr bwMode="auto">
                <a:xfrm flipV="1">
                  <a:off x="5023"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5" name="Line 2089"/>
                <p:cNvSpPr>
                  <a:spLocks noChangeShapeType="1"/>
                </p:cNvSpPr>
                <p:nvPr/>
              </p:nvSpPr>
              <p:spPr bwMode="auto">
                <a:xfrm flipV="1">
                  <a:off x="5023"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6" name="Line 2090"/>
                <p:cNvSpPr>
                  <a:spLocks noChangeShapeType="1"/>
                </p:cNvSpPr>
                <p:nvPr/>
              </p:nvSpPr>
              <p:spPr bwMode="auto">
                <a:xfrm flipV="1">
                  <a:off x="5023"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7" name="Line 2091"/>
                <p:cNvSpPr>
                  <a:spLocks noChangeShapeType="1"/>
                </p:cNvSpPr>
                <p:nvPr/>
              </p:nvSpPr>
              <p:spPr bwMode="auto">
                <a:xfrm flipV="1">
                  <a:off x="5023"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8" name="Line 2092"/>
                <p:cNvSpPr>
                  <a:spLocks noChangeShapeType="1"/>
                </p:cNvSpPr>
                <p:nvPr/>
              </p:nvSpPr>
              <p:spPr bwMode="auto">
                <a:xfrm flipV="1">
                  <a:off x="5023"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69" name="Line 2093"/>
                <p:cNvSpPr>
                  <a:spLocks noChangeShapeType="1"/>
                </p:cNvSpPr>
                <p:nvPr/>
              </p:nvSpPr>
              <p:spPr bwMode="auto">
                <a:xfrm flipV="1">
                  <a:off x="5023"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0" name="Line 2094"/>
                <p:cNvSpPr>
                  <a:spLocks noChangeShapeType="1"/>
                </p:cNvSpPr>
                <p:nvPr/>
              </p:nvSpPr>
              <p:spPr bwMode="auto">
                <a:xfrm flipV="1">
                  <a:off x="5023"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1" name="Line 2095"/>
                <p:cNvSpPr>
                  <a:spLocks noChangeShapeType="1"/>
                </p:cNvSpPr>
                <p:nvPr/>
              </p:nvSpPr>
              <p:spPr bwMode="auto">
                <a:xfrm flipV="1">
                  <a:off x="5023"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2" name="Line 2096"/>
                <p:cNvSpPr>
                  <a:spLocks noChangeShapeType="1"/>
                </p:cNvSpPr>
                <p:nvPr/>
              </p:nvSpPr>
              <p:spPr bwMode="auto">
                <a:xfrm flipV="1">
                  <a:off x="5023"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3" name="Line 2097"/>
                <p:cNvSpPr>
                  <a:spLocks noChangeShapeType="1"/>
                </p:cNvSpPr>
                <p:nvPr/>
              </p:nvSpPr>
              <p:spPr bwMode="auto">
                <a:xfrm flipV="1">
                  <a:off x="5023"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4" name="Line 2098"/>
                <p:cNvSpPr>
                  <a:spLocks noChangeShapeType="1"/>
                </p:cNvSpPr>
                <p:nvPr/>
              </p:nvSpPr>
              <p:spPr bwMode="auto">
                <a:xfrm flipV="1">
                  <a:off x="5023"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5" name="Line 2099"/>
                <p:cNvSpPr>
                  <a:spLocks noChangeShapeType="1"/>
                </p:cNvSpPr>
                <p:nvPr/>
              </p:nvSpPr>
              <p:spPr bwMode="auto">
                <a:xfrm flipV="1">
                  <a:off x="5023"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6" name="Line 2100"/>
                <p:cNvSpPr>
                  <a:spLocks noChangeShapeType="1"/>
                </p:cNvSpPr>
                <p:nvPr/>
              </p:nvSpPr>
              <p:spPr bwMode="auto">
                <a:xfrm flipV="1">
                  <a:off x="5023"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7" name="Line 2101"/>
                <p:cNvSpPr>
                  <a:spLocks noChangeShapeType="1"/>
                </p:cNvSpPr>
                <p:nvPr/>
              </p:nvSpPr>
              <p:spPr bwMode="auto">
                <a:xfrm flipV="1">
                  <a:off x="5023"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8" name="Line 2102"/>
                <p:cNvSpPr>
                  <a:spLocks noChangeShapeType="1"/>
                </p:cNvSpPr>
                <p:nvPr/>
              </p:nvSpPr>
              <p:spPr bwMode="auto">
                <a:xfrm flipV="1">
                  <a:off x="5023"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79" name="Line 2103"/>
                <p:cNvSpPr>
                  <a:spLocks noChangeShapeType="1"/>
                </p:cNvSpPr>
                <p:nvPr/>
              </p:nvSpPr>
              <p:spPr bwMode="auto">
                <a:xfrm flipV="1">
                  <a:off x="5023"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0" name="Line 2104"/>
                <p:cNvSpPr>
                  <a:spLocks noChangeShapeType="1"/>
                </p:cNvSpPr>
                <p:nvPr/>
              </p:nvSpPr>
              <p:spPr bwMode="auto">
                <a:xfrm flipV="1">
                  <a:off x="5023"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1" name="Line 2105"/>
                <p:cNvSpPr>
                  <a:spLocks noChangeShapeType="1"/>
                </p:cNvSpPr>
                <p:nvPr/>
              </p:nvSpPr>
              <p:spPr bwMode="auto">
                <a:xfrm flipV="1">
                  <a:off x="5023"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2" name="Line 2106"/>
                <p:cNvSpPr>
                  <a:spLocks noChangeShapeType="1"/>
                </p:cNvSpPr>
                <p:nvPr/>
              </p:nvSpPr>
              <p:spPr bwMode="auto">
                <a:xfrm flipV="1">
                  <a:off x="5023"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3" name="Line 2107"/>
                <p:cNvSpPr>
                  <a:spLocks noChangeShapeType="1"/>
                </p:cNvSpPr>
                <p:nvPr/>
              </p:nvSpPr>
              <p:spPr bwMode="auto">
                <a:xfrm flipV="1">
                  <a:off x="5023"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4" name="Line 2108"/>
                <p:cNvSpPr>
                  <a:spLocks noChangeShapeType="1"/>
                </p:cNvSpPr>
                <p:nvPr/>
              </p:nvSpPr>
              <p:spPr bwMode="auto">
                <a:xfrm flipV="1">
                  <a:off x="5023"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5" name="Line 2109"/>
                <p:cNvSpPr>
                  <a:spLocks noChangeShapeType="1"/>
                </p:cNvSpPr>
                <p:nvPr/>
              </p:nvSpPr>
              <p:spPr bwMode="auto">
                <a:xfrm flipV="1">
                  <a:off x="5023"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6" name="Line 2110"/>
                <p:cNvSpPr>
                  <a:spLocks noChangeShapeType="1"/>
                </p:cNvSpPr>
                <p:nvPr/>
              </p:nvSpPr>
              <p:spPr bwMode="auto">
                <a:xfrm flipV="1">
                  <a:off x="5023"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7" name="Line 2111"/>
                <p:cNvSpPr>
                  <a:spLocks noChangeShapeType="1"/>
                </p:cNvSpPr>
                <p:nvPr/>
              </p:nvSpPr>
              <p:spPr bwMode="auto">
                <a:xfrm flipV="1">
                  <a:off x="5023"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8" name="Line 2112"/>
                <p:cNvSpPr>
                  <a:spLocks noChangeShapeType="1"/>
                </p:cNvSpPr>
                <p:nvPr/>
              </p:nvSpPr>
              <p:spPr bwMode="auto">
                <a:xfrm flipV="1">
                  <a:off x="5023"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89" name="Line 2113"/>
                <p:cNvSpPr>
                  <a:spLocks noChangeShapeType="1"/>
                </p:cNvSpPr>
                <p:nvPr/>
              </p:nvSpPr>
              <p:spPr bwMode="auto">
                <a:xfrm flipV="1">
                  <a:off x="5023"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0" name="Line 2114"/>
                <p:cNvSpPr>
                  <a:spLocks noChangeShapeType="1"/>
                </p:cNvSpPr>
                <p:nvPr/>
              </p:nvSpPr>
              <p:spPr bwMode="auto">
                <a:xfrm flipV="1">
                  <a:off x="5023"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1" name="Line 2115"/>
                <p:cNvSpPr>
                  <a:spLocks noChangeShapeType="1"/>
                </p:cNvSpPr>
                <p:nvPr/>
              </p:nvSpPr>
              <p:spPr bwMode="auto">
                <a:xfrm flipV="1">
                  <a:off x="5023"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2" name="Line 2116"/>
                <p:cNvSpPr>
                  <a:spLocks noChangeShapeType="1"/>
                </p:cNvSpPr>
                <p:nvPr/>
              </p:nvSpPr>
              <p:spPr bwMode="auto">
                <a:xfrm flipV="1">
                  <a:off x="5023"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3" name="Line 2117"/>
                <p:cNvSpPr>
                  <a:spLocks noChangeShapeType="1"/>
                </p:cNvSpPr>
                <p:nvPr/>
              </p:nvSpPr>
              <p:spPr bwMode="auto">
                <a:xfrm flipV="1">
                  <a:off x="5023"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4" name="Line 2118"/>
                <p:cNvSpPr>
                  <a:spLocks noChangeShapeType="1"/>
                </p:cNvSpPr>
                <p:nvPr/>
              </p:nvSpPr>
              <p:spPr bwMode="auto">
                <a:xfrm flipV="1">
                  <a:off x="5023"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5" name="Line 2119"/>
                <p:cNvSpPr>
                  <a:spLocks noChangeShapeType="1"/>
                </p:cNvSpPr>
                <p:nvPr/>
              </p:nvSpPr>
              <p:spPr bwMode="auto">
                <a:xfrm flipV="1">
                  <a:off x="5023"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6" name="Line 2120"/>
                <p:cNvSpPr>
                  <a:spLocks noChangeShapeType="1"/>
                </p:cNvSpPr>
                <p:nvPr/>
              </p:nvSpPr>
              <p:spPr bwMode="auto">
                <a:xfrm flipV="1">
                  <a:off x="5023"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7" name="Line 2121"/>
                <p:cNvSpPr>
                  <a:spLocks noChangeShapeType="1"/>
                </p:cNvSpPr>
                <p:nvPr/>
              </p:nvSpPr>
              <p:spPr bwMode="auto">
                <a:xfrm flipV="1">
                  <a:off x="5023"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8" name="Line 2122"/>
                <p:cNvSpPr>
                  <a:spLocks noChangeShapeType="1"/>
                </p:cNvSpPr>
                <p:nvPr/>
              </p:nvSpPr>
              <p:spPr bwMode="auto">
                <a:xfrm flipV="1">
                  <a:off x="5023"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899" name="Line 2123"/>
                <p:cNvSpPr>
                  <a:spLocks noChangeShapeType="1"/>
                </p:cNvSpPr>
                <p:nvPr/>
              </p:nvSpPr>
              <p:spPr bwMode="auto">
                <a:xfrm flipV="1">
                  <a:off x="5023"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0" name="Line 2124"/>
                <p:cNvSpPr>
                  <a:spLocks noChangeShapeType="1"/>
                </p:cNvSpPr>
                <p:nvPr/>
              </p:nvSpPr>
              <p:spPr bwMode="auto">
                <a:xfrm flipV="1">
                  <a:off x="5023"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1" name="Line 2125"/>
                <p:cNvSpPr>
                  <a:spLocks noChangeShapeType="1"/>
                </p:cNvSpPr>
                <p:nvPr/>
              </p:nvSpPr>
              <p:spPr bwMode="auto">
                <a:xfrm flipV="1">
                  <a:off x="5023"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2" name="Line 2126"/>
                <p:cNvSpPr>
                  <a:spLocks noChangeShapeType="1"/>
                </p:cNvSpPr>
                <p:nvPr/>
              </p:nvSpPr>
              <p:spPr bwMode="auto">
                <a:xfrm flipV="1">
                  <a:off x="5023"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3" name="Line 2127"/>
                <p:cNvSpPr>
                  <a:spLocks noChangeShapeType="1"/>
                </p:cNvSpPr>
                <p:nvPr/>
              </p:nvSpPr>
              <p:spPr bwMode="auto">
                <a:xfrm flipV="1">
                  <a:off x="5023"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4" name="Line 2128"/>
                <p:cNvSpPr>
                  <a:spLocks noChangeShapeType="1"/>
                </p:cNvSpPr>
                <p:nvPr/>
              </p:nvSpPr>
              <p:spPr bwMode="auto">
                <a:xfrm flipV="1">
                  <a:off x="5023"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5" name="Line 2129"/>
                <p:cNvSpPr>
                  <a:spLocks noChangeShapeType="1"/>
                </p:cNvSpPr>
                <p:nvPr/>
              </p:nvSpPr>
              <p:spPr bwMode="auto">
                <a:xfrm flipV="1">
                  <a:off x="5023"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6" name="Line 2130"/>
                <p:cNvSpPr>
                  <a:spLocks noChangeShapeType="1"/>
                </p:cNvSpPr>
                <p:nvPr/>
              </p:nvSpPr>
              <p:spPr bwMode="auto">
                <a:xfrm flipV="1">
                  <a:off x="5023"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7" name="Line 2131"/>
                <p:cNvSpPr>
                  <a:spLocks noChangeShapeType="1"/>
                </p:cNvSpPr>
                <p:nvPr/>
              </p:nvSpPr>
              <p:spPr bwMode="auto">
                <a:xfrm flipV="1">
                  <a:off x="5023"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8" name="Line 2132"/>
                <p:cNvSpPr>
                  <a:spLocks noChangeShapeType="1"/>
                </p:cNvSpPr>
                <p:nvPr/>
              </p:nvSpPr>
              <p:spPr bwMode="auto">
                <a:xfrm flipV="1">
                  <a:off x="5023"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09" name="Line 2133"/>
                <p:cNvSpPr>
                  <a:spLocks noChangeShapeType="1"/>
                </p:cNvSpPr>
                <p:nvPr/>
              </p:nvSpPr>
              <p:spPr bwMode="auto">
                <a:xfrm flipV="1">
                  <a:off x="5023"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0" name="Line 2134"/>
                <p:cNvSpPr>
                  <a:spLocks noChangeShapeType="1"/>
                </p:cNvSpPr>
                <p:nvPr/>
              </p:nvSpPr>
              <p:spPr bwMode="auto">
                <a:xfrm flipV="1">
                  <a:off x="5023"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1" name="Line 2135"/>
                <p:cNvSpPr>
                  <a:spLocks noChangeShapeType="1"/>
                </p:cNvSpPr>
                <p:nvPr/>
              </p:nvSpPr>
              <p:spPr bwMode="auto">
                <a:xfrm flipV="1">
                  <a:off x="5023"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2" name="Line 2136"/>
                <p:cNvSpPr>
                  <a:spLocks noChangeShapeType="1"/>
                </p:cNvSpPr>
                <p:nvPr/>
              </p:nvSpPr>
              <p:spPr bwMode="auto">
                <a:xfrm flipV="1">
                  <a:off x="5023"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3" name="Line 2137"/>
                <p:cNvSpPr>
                  <a:spLocks noChangeShapeType="1"/>
                </p:cNvSpPr>
                <p:nvPr/>
              </p:nvSpPr>
              <p:spPr bwMode="auto">
                <a:xfrm flipV="1">
                  <a:off x="5023"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4" name="Line 2138"/>
                <p:cNvSpPr>
                  <a:spLocks noChangeShapeType="1"/>
                </p:cNvSpPr>
                <p:nvPr/>
              </p:nvSpPr>
              <p:spPr bwMode="auto">
                <a:xfrm flipV="1">
                  <a:off x="5023"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5" name="Line 2139"/>
                <p:cNvSpPr>
                  <a:spLocks noChangeShapeType="1"/>
                </p:cNvSpPr>
                <p:nvPr/>
              </p:nvSpPr>
              <p:spPr bwMode="auto">
                <a:xfrm flipV="1">
                  <a:off x="5023"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6" name="Line 2140"/>
                <p:cNvSpPr>
                  <a:spLocks noChangeShapeType="1"/>
                </p:cNvSpPr>
                <p:nvPr/>
              </p:nvSpPr>
              <p:spPr bwMode="auto">
                <a:xfrm flipV="1">
                  <a:off x="5023"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7" name="Line 2141"/>
                <p:cNvSpPr>
                  <a:spLocks noChangeShapeType="1"/>
                </p:cNvSpPr>
                <p:nvPr/>
              </p:nvSpPr>
              <p:spPr bwMode="auto">
                <a:xfrm flipV="1">
                  <a:off x="5023"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8" name="Line 2142"/>
                <p:cNvSpPr>
                  <a:spLocks noChangeShapeType="1"/>
                </p:cNvSpPr>
                <p:nvPr/>
              </p:nvSpPr>
              <p:spPr bwMode="auto">
                <a:xfrm flipV="1">
                  <a:off x="5023"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19" name="Line 2143"/>
                <p:cNvSpPr>
                  <a:spLocks noChangeShapeType="1"/>
                </p:cNvSpPr>
                <p:nvPr/>
              </p:nvSpPr>
              <p:spPr bwMode="auto">
                <a:xfrm flipV="1">
                  <a:off x="5023"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0" name="Line 2144"/>
                <p:cNvSpPr>
                  <a:spLocks noChangeShapeType="1"/>
                </p:cNvSpPr>
                <p:nvPr/>
              </p:nvSpPr>
              <p:spPr bwMode="auto">
                <a:xfrm flipV="1">
                  <a:off x="5023"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1" name="Line 2145"/>
                <p:cNvSpPr>
                  <a:spLocks noChangeShapeType="1"/>
                </p:cNvSpPr>
                <p:nvPr/>
              </p:nvSpPr>
              <p:spPr bwMode="auto">
                <a:xfrm flipV="1">
                  <a:off x="5023"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2" name="Line 2146"/>
                <p:cNvSpPr>
                  <a:spLocks noChangeShapeType="1"/>
                </p:cNvSpPr>
                <p:nvPr/>
              </p:nvSpPr>
              <p:spPr bwMode="auto">
                <a:xfrm flipV="1">
                  <a:off x="5023"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3" name="Line 2147"/>
                <p:cNvSpPr>
                  <a:spLocks noChangeShapeType="1"/>
                </p:cNvSpPr>
                <p:nvPr/>
              </p:nvSpPr>
              <p:spPr bwMode="auto">
                <a:xfrm flipV="1">
                  <a:off x="5023"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4" name="Line 2148"/>
                <p:cNvSpPr>
                  <a:spLocks noChangeShapeType="1"/>
                </p:cNvSpPr>
                <p:nvPr/>
              </p:nvSpPr>
              <p:spPr bwMode="auto">
                <a:xfrm flipV="1">
                  <a:off x="5023"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5" name="Line 2149"/>
                <p:cNvSpPr>
                  <a:spLocks noChangeShapeType="1"/>
                </p:cNvSpPr>
                <p:nvPr/>
              </p:nvSpPr>
              <p:spPr bwMode="auto">
                <a:xfrm flipV="1">
                  <a:off x="502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6" name="Line 2150"/>
                <p:cNvSpPr>
                  <a:spLocks noChangeShapeType="1"/>
                </p:cNvSpPr>
                <p:nvPr/>
              </p:nvSpPr>
              <p:spPr bwMode="auto">
                <a:xfrm flipV="1">
                  <a:off x="5023"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7" name="Line 2151"/>
                <p:cNvSpPr>
                  <a:spLocks noChangeShapeType="1"/>
                </p:cNvSpPr>
                <p:nvPr/>
              </p:nvSpPr>
              <p:spPr bwMode="auto">
                <a:xfrm flipV="1">
                  <a:off x="5023"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8" name="Line 2152"/>
                <p:cNvSpPr>
                  <a:spLocks noChangeShapeType="1"/>
                </p:cNvSpPr>
                <p:nvPr/>
              </p:nvSpPr>
              <p:spPr bwMode="auto">
                <a:xfrm flipV="1">
                  <a:off x="5023"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29" name="Line 2153"/>
                <p:cNvSpPr>
                  <a:spLocks noChangeShapeType="1"/>
                </p:cNvSpPr>
                <p:nvPr/>
              </p:nvSpPr>
              <p:spPr bwMode="auto">
                <a:xfrm flipV="1">
                  <a:off x="5023"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0" name="Line 2154"/>
                <p:cNvSpPr>
                  <a:spLocks noChangeShapeType="1"/>
                </p:cNvSpPr>
                <p:nvPr/>
              </p:nvSpPr>
              <p:spPr bwMode="auto">
                <a:xfrm flipV="1">
                  <a:off x="5023"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1" name="Line 2155"/>
                <p:cNvSpPr>
                  <a:spLocks noChangeShapeType="1"/>
                </p:cNvSpPr>
                <p:nvPr/>
              </p:nvSpPr>
              <p:spPr bwMode="auto">
                <a:xfrm flipV="1">
                  <a:off x="5023"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2" name="Line 2156"/>
                <p:cNvSpPr>
                  <a:spLocks noChangeShapeType="1"/>
                </p:cNvSpPr>
                <p:nvPr/>
              </p:nvSpPr>
              <p:spPr bwMode="auto">
                <a:xfrm flipV="1">
                  <a:off x="5023"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3" name="Line 2157"/>
                <p:cNvSpPr>
                  <a:spLocks noChangeShapeType="1"/>
                </p:cNvSpPr>
                <p:nvPr/>
              </p:nvSpPr>
              <p:spPr bwMode="auto">
                <a:xfrm flipV="1">
                  <a:off x="5023"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4" name="Line 2158"/>
                <p:cNvSpPr>
                  <a:spLocks noChangeShapeType="1"/>
                </p:cNvSpPr>
                <p:nvPr/>
              </p:nvSpPr>
              <p:spPr bwMode="auto">
                <a:xfrm flipV="1">
                  <a:off x="5023"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5" name="Line 2159"/>
                <p:cNvSpPr>
                  <a:spLocks noChangeShapeType="1"/>
                </p:cNvSpPr>
                <p:nvPr/>
              </p:nvSpPr>
              <p:spPr bwMode="auto">
                <a:xfrm flipV="1">
                  <a:off x="5023"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6" name="Line 2160"/>
                <p:cNvSpPr>
                  <a:spLocks noChangeShapeType="1"/>
                </p:cNvSpPr>
                <p:nvPr/>
              </p:nvSpPr>
              <p:spPr bwMode="auto">
                <a:xfrm flipV="1">
                  <a:off x="5023"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7" name="Line 2161"/>
                <p:cNvSpPr>
                  <a:spLocks noChangeShapeType="1"/>
                </p:cNvSpPr>
                <p:nvPr/>
              </p:nvSpPr>
              <p:spPr bwMode="auto">
                <a:xfrm flipV="1">
                  <a:off x="5023"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8" name="Line 2162"/>
                <p:cNvSpPr>
                  <a:spLocks noChangeShapeType="1"/>
                </p:cNvSpPr>
                <p:nvPr/>
              </p:nvSpPr>
              <p:spPr bwMode="auto">
                <a:xfrm flipV="1">
                  <a:off x="5023"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39" name="Line 2163"/>
                <p:cNvSpPr>
                  <a:spLocks noChangeShapeType="1"/>
                </p:cNvSpPr>
                <p:nvPr/>
              </p:nvSpPr>
              <p:spPr bwMode="auto">
                <a:xfrm flipV="1">
                  <a:off x="5023"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0" name="Line 2164"/>
                <p:cNvSpPr>
                  <a:spLocks noChangeShapeType="1"/>
                </p:cNvSpPr>
                <p:nvPr/>
              </p:nvSpPr>
              <p:spPr bwMode="auto">
                <a:xfrm flipV="1">
                  <a:off x="5023"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1" name="Line 2165"/>
                <p:cNvSpPr>
                  <a:spLocks noChangeShapeType="1"/>
                </p:cNvSpPr>
                <p:nvPr/>
              </p:nvSpPr>
              <p:spPr bwMode="auto">
                <a:xfrm flipV="1">
                  <a:off x="5023"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2" name="Line 2166"/>
                <p:cNvSpPr>
                  <a:spLocks noChangeShapeType="1"/>
                </p:cNvSpPr>
                <p:nvPr/>
              </p:nvSpPr>
              <p:spPr bwMode="auto">
                <a:xfrm flipV="1">
                  <a:off x="5023"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3" name="Line 2167"/>
                <p:cNvSpPr>
                  <a:spLocks noChangeShapeType="1"/>
                </p:cNvSpPr>
                <p:nvPr/>
              </p:nvSpPr>
              <p:spPr bwMode="auto">
                <a:xfrm flipV="1">
                  <a:off x="5023"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4" name="Line 2168"/>
                <p:cNvSpPr>
                  <a:spLocks noChangeShapeType="1"/>
                </p:cNvSpPr>
                <p:nvPr/>
              </p:nvSpPr>
              <p:spPr bwMode="auto">
                <a:xfrm flipV="1">
                  <a:off x="5023"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5" name="Line 2169"/>
                <p:cNvSpPr>
                  <a:spLocks noChangeShapeType="1"/>
                </p:cNvSpPr>
                <p:nvPr/>
              </p:nvSpPr>
              <p:spPr bwMode="auto">
                <a:xfrm flipV="1">
                  <a:off x="5023"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6" name="Line 2170"/>
                <p:cNvSpPr>
                  <a:spLocks noChangeShapeType="1"/>
                </p:cNvSpPr>
                <p:nvPr/>
              </p:nvSpPr>
              <p:spPr bwMode="auto">
                <a:xfrm flipV="1">
                  <a:off x="5023"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7" name="Line 2171"/>
                <p:cNvSpPr>
                  <a:spLocks noChangeShapeType="1"/>
                </p:cNvSpPr>
                <p:nvPr/>
              </p:nvSpPr>
              <p:spPr bwMode="auto">
                <a:xfrm flipV="1">
                  <a:off x="5023"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8" name="Line 2172"/>
                <p:cNvSpPr>
                  <a:spLocks noChangeShapeType="1"/>
                </p:cNvSpPr>
                <p:nvPr/>
              </p:nvSpPr>
              <p:spPr bwMode="auto">
                <a:xfrm flipV="1">
                  <a:off x="5023"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49" name="Line 2173"/>
                <p:cNvSpPr>
                  <a:spLocks noChangeShapeType="1"/>
                </p:cNvSpPr>
                <p:nvPr/>
              </p:nvSpPr>
              <p:spPr bwMode="auto">
                <a:xfrm flipV="1">
                  <a:off x="5023"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0" name="Line 2174"/>
                <p:cNvSpPr>
                  <a:spLocks noChangeShapeType="1"/>
                </p:cNvSpPr>
                <p:nvPr/>
              </p:nvSpPr>
              <p:spPr bwMode="auto">
                <a:xfrm flipV="1">
                  <a:off x="5023"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1" name="Line 2175"/>
                <p:cNvSpPr>
                  <a:spLocks noChangeShapeType="1"/>
                </p:cNvSpPr>
                <p:nvPr/>
              </p:nvSpPr>
              <p:spPr bwMode="auto">
                <a:xfrm flipV="1">
                  <a:off x="5023"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2" name="Line 2176"/>
                <p:cNvSpPr>
                  <a:spLocks noChangeShapeType="1"/>
                </p:cNvSpPr>
                <p:nvPr/>
              </p:nvSpPr>
              <p:spPr bwMode="auto">
                <a:xfrm flipV="1">
                  <a:off x="5023"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3" name="Line 2177"/>
                <p:cNvSpPr>
                  <a:spLocks noChangeShapeType="1"/>
                </p:cNvSpPr>
                <p:nvPr/>
              </p:nvSpPr>
              <p:spPr bwMode="auto">
                <a:xfrm flipV="1">
                  <a:off x="5023"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4" name="Line 2178"/>
                <p:cNvSpPr>
                  <a:spLocks noChangeShapeType="1"/>
                </p:cNvSpPr>
                <p:nvPr/>
              </p:nvSpPr>
              <p:spPr bwMode="auto">
                <a:xfrm flipV="1">
                  <a:off x="5023"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5" name="Line 2179"/>
                <p:cNvSpPr>
                  <a:spLocks noChangeShapeType="1"/>
                </p:cNvSpPr>
                <p:nvPr/>
              </p:nvSpPr>
              <p:spPr bwMode="auto">
                <a:xfrm flipV="1">
                  <a:off x="5023"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6" name="Line 2180"/>
                <p:cNvSpPr>
                  <a:spLocks noChangeShapeType="1"/>
                </p:cNvSpPr>
                <p:nvPr/>
              </p:nvSpPr>
              <p:spPr bwMode="auto">
                <a:xfrm flipV="1">
                  <a:off x="5023"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7" name="Line 2181"/>
                <p:cNvSpPr>
                  <a:spLocks noChangeShapeType="1"/>
                </p:cNvSpPr>
                <p:nvPr/>
              </p:nvSpPr>
              <p:spPr bwMode="auto">
                <a:xfrm flipV="1">
                  <a:off x="5023"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8" name="Line 2182"/>
                <p:cNvSpPr>
                  <a:spLocks noChangeShapeType="1"/>
                </p:cNvSpPr>
                <p:nvPr/>
              </p:nvSpPr>
              <p:spPr bwMode="auto">
                <a:xfrm flipV="1">
                  <a:off x="5023"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59" name="Line 2183"/>
                <p:cNvSpPr>
                  <a:spLocks noChangeShapeType="1"/>
                </p:cNvSpPr>
                <p:nvPr/>
              </p:nvSpPr>
              <p:spPr bwMode="auto">
                <a:xfrm flipV="1">
                  <a:off x="5023"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0" name="Line 2184"/>
                <p:cNvSpPr>
                  <a:spLocks noChangeShapeType="1"/>
                </p:cNvSpPr>
                <p:nvPr/>
              </p:nvSpPr>
              <p:spPr bwMode="auto">
                <a:xfrm flipV="1">
                  <a:off x="5023"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1" name="Line 2185"/>
                <p:cNvSpPr>
                  <a:spLocks noChangeShapeType="1"/>
                </p:cNvSpPr>
                <p:nvPr/>
              </p:nvSpPr>
              <p:spPr bwMode="auto">
                <a:xfrm flipV="1">
                  <a:off x="5023"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2" name="Line 2186"/>
                <p:cNvSpPr>
                  <a:spLocks noChangeShapeType="1"/>
                </p:cNvSpPr>
                <p:nvPr/>
              </p:nvSpPr>
              <p:spPr bwMode="auto">
                <a:xfrm flipV="1">
                  <a:off x="5023"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3" name="Line 2187"/>
                <p:cNvSpPr>
                  <a:spLocks noChangeShapeType="1"/>
                </p:cNvSpPr>
                <p:nvPr/>
              </p:nvSpPr>
              <p:spPr bwMode="auto">
                <a:xfrm flipV="1">
                  <a:off x="5023"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4" name="Line 2188"/>
                <p:cNvSpPr>
                  <a:spLocks noChangeShapeType="1"/>
                </p:cNvSpPr>
                <p:nvPr/>
              </p:nvSpPr>
              <p:spPr bwMode="auto">
                <a:xfrm flipV="1">
                  <a:off x="5023"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5" name="Line 2189"/>
                <p:cNvSpPr>
                  <a:spLocks noChangeShapeType="1"/>
                </p:cNvSpPr>
                <p:nvPr/>
              </p:nvSpPr>
              <p:spPr bwMode="auto">
                <a:xfrm flipV="1">
                  <a:off x="5023"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6" name="Line 2190"/>
                <p:cNvSpPr>
                  <a:spLocks noChangeShapeType="1"/>
                </p:cNvSpPr>
                <p:nvPr/>
              </p:nvSpPr>
              <p:spPr bwMode="auto">
                <a:xfrm flipV="1">
                  <a:off x="5023"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7" name="Line 2191"/>
                <p:cNvSpPr>
                  <a:spLocks noChangeShapeType="1"/>
                </p:cNvSpPr>
                <p:nvPr/>
              </p:nvSpPr>
              <p:spPr bwMode="auto">
                <a:xfrm flipV="1">
                  <a:off x="5023"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8" name="Line 2192"/>
                <p:cNvSpPr>
                  <a:spLocks noChangeShapeType="1"/>
                </p:cNvSpPr>
                <p:nvPr/>
              </p:nvSpPr>
              <p:spPr bwMode="auto">
                <a:xfrm flipV="1">
                  <a:off x="5023"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69" name="Line 2193"/>
                <p:cNvSpPr>
                  <a:spLocks noChangeShapeType="1"/>
                </p:cNvSpPr>
                <p:nvPr/>
              </p:nvSpPr>
              <p:spPr bwMode="auto">
                <a:xfrm flipV="1">
                  <a:off x="5023"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0" name="Line 2194"/>
                <p:cNvSpPr>
                  <a:spLocks noChangeShapeType="1"/>
                </p:cNvSpPr>
                <p:nvPr/>
              </p:nvSpPr>
              <p:spPr bwMode="auto">
                <a:xfrm flipV="1">
                  <a:off x="5023"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1" name="Line 2195"/>
                <p:cNvSpPr>
                  <a:spLocks noChangeShapeType="1"/>
                </p:cNvSpPr>
                <p:nvPr/>
              </p:nvSpPr>
              <p:spPr bwMode="auto">
                <a:xfrm flipV="1">
                  <a:off x="502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2" name="Line 2196"/>
                <p:cNvSpPr>
                  <a:spLocks noChangeShapeType="1"/>
                </p:cNvSpPr>
                <p:nvPr/>
              </p:nvSpPr>
              <p:spPr bwMode="auto">
                <a:xfrm flipV="1">
                  <a:off x="5023"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3" name="Line 2197"/>
                <p:cNvSpPr>
                  <a:spLocks noChangeShapeType="1"/>
                </p:cNvSpPr>
                <p:nvPr/>
              </p:nvSpPr>
              <p:spPr bwMode="auto">
                <a:xfrm flipV="1">
                  <a:off x="5023"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4" name="Line 2198"/>
                <p:cNvSpPr>
                  <a:spLocks noChangeShapeType="1"/>
                </p:cNvSpPr>
                <p:nvPr/>
              </p:nvSpPr>
              <p:spPr bwMode="auto">
                <a:xfrm flipV="1">
                  <a:off x="5023"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5" name="Line 2199"/>
                <p:cNvSpPr>
                  <a:spLocks noChangeShapeType="1"/>
                </p:cNvSpPr>
                <p:nvPr/>
              </p:nvSpPr>
              <p:spPr bwMode="auto">
                <a:xfrm flipV="1">
                  <a:off x="5023"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6" name="Line 2200"/>
                <p:cNvSpPr>
                  <a:spLocks noChangeShapeType="1"/>
                </p:cNvSpPr>
                <p:nvPr/>
              </p:nvSpPr>
              <p:spPr bwMode="auto">
                <a:xfrm flipV="1">
                  <a:off x="5023"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7" name="Line 2201"/>
                <p:cNvSpPr>
                  <a:spLocks noChangeShapeType="1"/>
                </p:cNvSpPr>
                <p:nvPr/>
              </p:nvSpPr>
              <p:spPr bwMode="auto">
                <a:xfrm flipV="1">
                  <a:off x="5023"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8" name="Line 2202"/>
                <p:cNvSpPr>
                  <a:spLocks noChangeShapeType="1"/>
                </p:cNvSpPr>
                <p:nvPr/>
              </p:nvSpPr>
              <p:spPr bwMode="auto">
                <a:xfrm flipV="1">
                  <a:off x="5023"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79" name="Line 2203"/>
                <p:cNvSpPr>
                  <a:spLocks noChangeShapeType="1"/>
                </p:cNvSpPr>
                <p:nvPr/>
              </p:nvSpPr>
              <p:spPr bwMode="auto">
                <a:xfrm flipV="1">
                  <a:off x="5023"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0" name="Line 2204"/>
                <p:cNvSpPr>
                  <a:spLocks noChangeShapeType="1"/>
                </p:cNvSpPr>
                <p:nvPr/>
              </p:nvSpPr>
              <p:spPr bwMode="auto">
                <a:xfrm flipV="1">
                  <a:off x="5023"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1" name="Line 2205"/>
                <p:cNvSpPr>
                  <a:spLocks noChangeShapeType="1"/>
                </p:cNvSpPr>
                <p:nvPr/>
              </p:nvSpPr>
              <p:spPr bwMode="auto">
                <a:xfrm flipV="1">
                  <a:off x="5023"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2" name="Line 2206"/>
                <p:cNvSpPr>
                  <a:spLocks noChangeShapeType="1"/>
                </p:cNvSpPr>
                <p:nvPr/>
              </p:nvSpPr>
              <p:spPr bwMode="auto">
                <a:xfrm flipV="1">
                  <a:off x="5023"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3" name="Line 2207"/>
                <p:cNvSpPr>
                  <a:spLocks noChangeShapeType="1"/>
                </p:cNvSpPr>
                <p:nvPr/>
              </p:nvSpPr>
              <p:spPr bwMode="auto">
                <a:xfrm flipV="1">
                  <a:off x="5023"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4" name="Line 2208"/>
                <p:cNvSpPr>
                  <a:spLocks noChangeShapeType="1"/>
                </p:cNvSpPr>
                <p:nvPr/>
              </p:nvSpPr>
              <p:spPr bwMode="auto">
                <a:xfrm flipV="1">
                  <a:off x="5023"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5" name="Line 2209"/>
                <p:cNvSpPr>
                  <a:spLocks noChangeShapeType="1"/>
                </p:cNvSpPr>
                <p:nvPr/>
              </p:nvSpPr>
              <p:spPr bwMode="auto">
                <a:xfrm flipV="1">
                  <a:off x="5023"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6" name="Line 2210"/>
                <p:cNvSpPr>
                  <a:spLocks noChangeShapeType="1"/>
                </p:cNvSpPr>
                <p:nvPr/>
              </p:nvSpPr>
              <p:spPr bwMode="auto">
                <a:xfrm flipV="1">
                  <a:off x="5023"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7" name="Line 2211"/>
                <p:cNvSpPr>
                  <a:spLocks noChangeShapeType="1"/>
                </p:cNvSpPr>
                <p:nvPr/>
              </p:nvSpPr>
              <p:spPr bwMode="auto">
                <a:xfrm flipV="1">
                  <a:off x="5023"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8" name="Line 2212"/>
                <p:cNvSpPr>
                  <a:spLocks noChangeShapeType="1"/>
                </p:cNvSpPr>
                <p:nvPr/>
              </p:nvSpPr>
              <p:spPr bwMode="auto">
                <a:xfrm flipV="1">
                  <a:off x="5023"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89" name="Line 2213"/>
                <p:cNvSpPr>
                  <a:spLocks noChangeShapeType="1"/>
                </p:cNvSpPr>
                <p:nvPr/>
              </p:nvSpPr>
              <p:spPr bwMode="auto">
                <a:xfrm flipV="1">
                  <a:off x="5023"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0" name="Line 2214"/>
                <p:cNvSpPr>
                  <a:spLocks noChangeShapeType="1"/>
                </p:cNvSpPr>
                <p:nvPr/>
              </p:nvSpPr>
              <p:spPr bwMode="auto">
                <a:xfrm flipV="1">
                  <a:off x="5023"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1" name="Line 2215"/>
                <p:cNvSpPr>
                  <a:spLocks noChangeShapeType="1"/>
                </p:cNvSpPr>
                <p:nvPr/>
              </p:nvSpPr>
              <p:spPr bwMode="auto">
                <a:xfrm flipV="1">
                  <a:off x="5023"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2" name="Line 2216"/>
                <p:cNvSpPr>
                  <a:spLocks noChangeShapeType="1"/>
                </p:cNvSpPr>
                <p:nvPr/>
              </p:nvSpPr>
              <p:spPr bwMode="auto">
                <a:xfrm flipV="1">
                  <a:off x="5023"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3" name="Line 2217"/>
                <p:cNvSpPr>
                  <a:spLocks noChangeShapeType="1"/>
                </p:cNvSpPr>
                <p:nvPr/>
              </p:nvSpPr>
              <p:spPr bwMode="auto">
                <a:xfrm flipV="1">
                  <a:off x="5023"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4" name="Line 2218"/>
                <p:cNvSpPr>
                  <a:spLocks noChangeShapeType="1"/>
                </p:cNvSpPr>
                <p:nvPr/>
              </p:nvSpPr>
              <p:spPr bwMode="auto">
                <a:xfrm flipV="1">
                  <a:off x="5023"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5" name="Line 2219"/>
                <p:cNvSpPr>
                  <a:spLocks noChangeShapeType="1"/>
                </p:cNvSpPr>
                <p:nvPr/>
              </p:nvSpPr>
              <p:spPr bwMode="auto">
                <a:xfrm flipV="1">
                  <a:off x="5023"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6" name="Group 6240"/>
              <p:cNvGrpSpPr>
                <a:grpSpLocks/>
              </p:cNvGrpSpPr>
              <p:nvPr/>
            </p:nvGrpSpPr>
            <p:grpSpPr bwMode="auto">
              <a:xfrm>
                <a:off x="956" y="505"/>
                <a:ext cx="4866" cy="3634"/>
                <a:chOff x="956" y="505"/>
                <a:chExt cx="4866" cy="3634"/>
              </a:xfrm>
            </p:grpSpPr>
            <p:sp>
              <p:nvSpPr>
                <p:cNvPr id="845997" name="Line 2221"/>
                <p:cNvSpPr>
                  <a:spLocks noChangeShapeType="1"/>
                </p:cNvSpPr>
                <p:nvPr/>
              </p:nvSpPr>
              <p:spPr bwMode="auto">
                <a:xfrm flipV="1">
                  <a:off x="5023"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8" name="Line 2222"/>
                <p:cNvSpPr>
                  <a:spLocks noChangeShapeType="1"/>
                </p:cNvSpPr>
                <p:nvPr/>
              </p:nvSpPr>
              <p:spPr bwMode="auto">
                <a:xfrm flipV="1">
                  <a:off x="5023"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5999" name="Line 2223"/>
                <p:cNvSpPr>
                  <a:spLocks noChangeShapeType="1"/>
                </p:cNvSpPr>
                <p:nvPr/>
              </p:nvSpPr>
              <p:spPr bwMode="auto">
                <a:xfrm flipV="1">
                  <a:off x="5023"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0" name="Line 2224"/>
                <p:cNvSpPr>
                  <a:spLocks noChangeShapeType="1"/>
                </p:cNvSpPr>
                <p:nvPr/>
              </p:nvSpPr>
              <p:spPr bwMode="auto">
                <a:xfrm flipV="1">
                  <a:off x="5023"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1" name="Line 2225"/>
                <p:cNvSpPr>
                  <a:spLocks noChangeShapeType="1"/>
                </p:cNvSpPr>
                <p:nvPr/>
              </p:nvSpPr>
              <p:spPr bwMode="auto">
                <a:xfrm flipV="1">
                  <a:off x="5023"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2" name="Line 2226"/>
                <p:cNvSpPr>
                  <a:spLocks noChangeShapeType="1"/>
                </p:cNvSpPr>
                <p:nvPr/>
              </p:nvSpPr>
              <p:spPr bwMode="auto">
                <a:xfrm flipV="1">
                  <a:off x="5023"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3" name="Line 2227"/>
                <p:cNvSpPr>
                  <a:spLocks noChangeShapeType="1"/>
                </p:cNvSpPr>
                <p:nvPr/>
              </p:nvSpPr>
              <p:spPr bwMode="auto">
                <a:xfrm flipV="1">
                  <a:off x="5023"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4" name="Line 2228"/>
                <p:cNvSpPr>
                  <a:spLocks noChangeShapeType="1"/>
                </p:cNvSpPr>
                <p:nvPr/>
              </p:nvSpPr>
              <p:spPr bwMode="auto">
                <a:xfrm flipV="1">
                  <a:off x="5023"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5" name="Line 2229"/>
                <p:cNvSpPr>
                  <a:spLocks noChangeShapeType="1"/>
                </p:cNvSpPr>
                <p:nvPr/>
              </p:nvSpPr>
              <p:spPr bwMode="auto">
                <a:xfrm flipV="1">
                  <a:off x="5023"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6" name="Line 2230"/>
                <p:cNvSpPr>
                  <a:spLocks noChangeShapeType="1"/>
                </p:cNvSpPr>
                <p:nvPr/>
              </p:nvSpPr>
              <p:spPr bwMode="auto">
                <a:xfrm flipV="1">
                  <a:off x="5023"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7" name="Line 2231"/>
                <p:cNvSpPr>
                  <a:spLocks noChangeShapeType="1"/>
                </p:cNvSpPr>
                <p:nvPr/>
              </p:nvSpPr>
              <p:spPr bwMode="auto">
                <a:xfrm flipV="1">
                  <a:off x="5023"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8" name="Line 2232"/>
                <p:cNvSpPr>
                  <a:spLocks noChangeShapeType="1"/>
                </p:cNvSpPr>
                <p:nvPr/>
              </p:nvSpPr>
              <p:spPr bwMode="auto">
                <a:xfrm flipV="1">
                  <a:off x="5023"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09" name="Line 2233"/>
                <p:cNvSpPr>
                  <a:spLocks noChangeShapeType="1"/>
                </p:cNvSpPr>
                <p:nvPr/>
              </p:nvSpPr>
              <p:spPr bwMode="auto">
                <a:xfrm flipV="1">
                  <a:off x="5023"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0" name="Line 2234"/>
                <p:cNvSpPr>
                  <a:spLocks noChangeShapeType="1"/>
                </p:cNvSpPr>
                <p:nvPr/>
              </p:nvSpPr>
              <p:spPr bwMode="auto">
                <a:xfrm flipV="1">
                  <a:off x="5023"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1" name="Line 2235"/>
                <p:cNvSpPr>
                  <a:spLocks noChangeShapeType="1"/>
                </p:cNvSpPr>
                <p:nvPr/>
              </p:nvSpPr>
              <p:spPr bwMode="auto">
                <a:xfrm flipV="1">
                  <a:off x="5023"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2" name="Line 2236"/>
                <p:cNvSpPr>
                  <a:spLocks noChangeShapeType="1"/>
                </p:cNvSpPr>
                <p:nvPr/>
              </p:nvSpPr>
              <p:spPr bwMode="auto">
                <a:xfrm flipV="1">
                  <a:off x="5023"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3" name="Line 2237"/>
                <p:cNvSpPr>
                  <a:spLocks noChangeShapeType="1"/>
                </p:cNvSpPr>
                <p:nvPr/>
              </p:nvSpPr>
              <p:spPr bwMode="auto">
                <a:xfrm flipV="1">
                  <a:off x="5023"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4" name="Line 2238"/>
                <p:cNvSpPr>
                  <a:spLocks noChangeShapeType="1"/>
                </p:cNvSpPr>
                <p:nvPr/>
              </p:nvSpPr>
              <p:spPr bwMode="auto">
                <a:xfrm flipV="1">
                  <a:off x="5023"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5" name="Line 2239"/>
                <p:cNvSpPr>
                  <a:spLocks noChangeShapeType="1"/>
                </p:cNvSpPr>
                <p:nvPr/>
              </p:nvSpPr>
              <p:spPr bwMode="auto">
                <a:xfrm flipV="1">
                  <a:off x="5023"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6" name="Line 2240"/>
                <p:cNvSpPr>
                  <a:spLocks noChangeShapeType="1"/>
                </p:cNvSpPr>
                <p:nvPr/>
              </p:nvSpPr>
              <p:spPr bwMode="auto">
                <a:xfrm flipV="1">
                  <a:off x="5023"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7" name="Line 2241"/>
                <p:cNvSpPr>
                  <a:spLocks noChangeShapeType="1"/>
                </p:cNvSpPr>
                <p:nvPr/>
              </p:nvSpPr>
              <p:spPr bwMode="auto">
                <a:xfrm flipV="1">
                  <a:off x="5023"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8" name="Line 2242"/>
                <p:cNvSpPr>
                  <a:spLocks noChangeShapeType="1"/>
                </p:cNvSpPr>
                <p:nvPr/>
              </p:nvSpPr>
              <p:spPr bwMode="auto">
                <a:xfrm flipV="1">
                  <a:off x="5023"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19" name="Line 2243"/>
                <p:cNvSpPr>
                  <a:spLocks noChangeShapeType="1"/>
                </p:cNvSpPr>
                <p:nvPr/>
              </p:nvSpPr>
              <p:spPr bwMode="auto">
                <a:xfrm flipV="1">
                  <a:off x="5023"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0" name="Line 2244"/>
                <p:cNvSpPr>
                  <a:spLocks noChangeShapeType="1"/>
                </p:cNvSpPr>
                <p:nvPr/>
              </p:nvSpPr>
              <p:spPr bwMode="auto">
                <a:xfrm flipV="1">
                  <a:off x="5023"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1" name="Line 2245"/>
                <p:cNvSpPr>
                  <a:spLocks noChangeShapeType="1"/>
                </p:cNvSpPr>
                <p:nvPr/>
              </p:nvSpPr>
              <p:spPr bwMode="auto">
                <a:xfrm flipV="1">
                  <a:off x="5023"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2" name="Line 2246"/>
                <p:cNvSpPr>
                  <a:spLocks noChangeShapeType="1"/>
                </p:cNvSpPr>
                <p:nvPr/>
              </p:nvSpPr>
              <p:spPr bwMode="auto">
                <a:xfrm flipV="1">
                  <a:off x="5023"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3" name="Line 2247"/>
                <p:cNvSpPr>
                  <a:spLocks noChangeShapeType="1"/>
                </p:cNvSpPr>
                <p:nvPr/>
              </p:nvSpPr>
              <p:spPr bwMode="auto">
                <a:xfrm flipV="1">
                  <a:off x="5023"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4" name="Line 2248"/>
                <p:cNvSpPr>
                  <a:spLocks noChangeShapeType="1"/>
                </p:cNvSpPr>
                <p:nvPr/>
              </p:nvSpPr>
              <p:spPr bwMode="auto">
                <a:xfrm flipV="1">
                  <a:off x="5023"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5" name="Line 2249"/>
                <p:cNvSpPr>
                  <a:spLocks noChangeShapeType="1"/>
                </p:cNvSpPr>
                <p:nvPr/>
              </p:nvSpPr>
              <p:spPr bwMode="auto">
                <a:xfrm flipV="1">
                  <a:off x="5023"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6" name="Line 2250"/>
                <p:cNvSpPr>
                  <a:spLocks noChangeShapeType="1"/>
                </p:cNvSpPr>
                <p:nvPr/>
              </p:nvSpPr>
              <p:spPr bwMode="auto">
                <a:xfrm flipV="1">
                  <a:off x="5023"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7" name="Line 2251"/>
                <p:cNvSpPr>
                  <a:spLocks noChangeShapeType="1"/>
                </p:cNvSpPr>
                <p:nvPr/>
              </p:nvSpPr>
              <p:spPr bwMode="auto">
                <a:xfrm flipV="1">
                  <a:off x="5023"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8" name="Line 2252"/>
                <p:cNvSpPr>
                  <a:spLocks noChangeShapeType="1"/>
                </p:cNvSpPr>
                <p:nvPr/>
              </p:nvSpPr>
              <p:spPr bwMode="auto">
                <a:xfrm flipV="1">
                  <a:off x="5023"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29" name="Line 2253"/>
                <p:cNvSpPr>
                  <a:spLocks noChangeShapeType="1"/>
                </p:cNvSpPr>
                <p:nvPr/>
              </p:nvSpPr>
              <p:spPr bwMode="auto">
                <a:xfrm flipV="1">
                  <a:off x="5023"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0" name="Line 2254"/>
                <p:cNvSpPr>
                  <a:spLocks noChangeShapeType="1"/>
                </p:cNvSpPr>
                <p:nvPr/>
              </p:nvSpPr>
              <p:spPr bwMode="auto">
                <a:xfrm flipV="1">
                  <a:off x="5023"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1" name="Line 2255"/>
                <p:cNvSpPr>
                  <a:spLocks noChangeShapeType="1"/>
                </p:cNvSpPr>
                <p:nvPr/>
              </p:nvSpPr>
              <p:spPr bwMode="auto">
                <a:xfrm flipV="1">
                  <a:off x="5023"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2" name="Line 2256"/>
                <p:cNvSpPr>
                  <a:spLocks noChangeShapeType="1"/>
                </p:cNvSpPr>
                <p:nvPr/>
              </p:nvSpPr>
              <p:spPr bwMode="auto">
                <a:xfrm flipV="1">
                  <a:off x="5023"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3" name="Line 2257"/>
                <p:cNvSpPr>
                  <a:spLocks noChangeShapeType="1"/>
                </p:cNvSpPr>
                <p:nvPr/>
              </p:nvSpPr>
              <p:spPr bwMode="auto">
                <a:xfrm flipV="1">
                  <a:off x="5023"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4" name="Line 2258"/>
                <p:cNvSpPr>
                  <a:spLocks noChangeShapeType="1"/>
                </p:cNvSpPr>
                <p:nvPr/>
              </p:nvSpPr>
              <p:spPr bwMode="auto">
                <a:xfrm flipV="1">
                  <a:off x="5023"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5" name="Line 2259"/>
                <p:cNvSpPr>
                  <a:spLocks noChangeShapeType="1"/>
                </p:cNvSpPr>
                <p:nvPr/>
              </p:nvSpPr>
              <p:spPr bwMode="auto">
                <a:xfrm flipV="1">
                  <a:off x="5023"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6" name="Line 2260"/>
                <p:cNvSpPr>
                  <a:spLocks noChangeShapeType="1"/>
                </p:cNvSpPr>
                <p:nvPr/>
              </p:nvSpPr>
              <p:spPr bwMode="auto">
                <a:xfrm flipV="1">
                  <a:off x="5023"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7" name="Line 2261"/>
                <p:cNvSpPr>
                  <a:spLocks noChangeShapeType="1"/>
                </p:cNvSpPr>
                <p:nvPr/>
              </p:nvSpPr>
              <p:spPr bwMode="auto">
                <a:xfrm flipV="1">
                  <a:off x="5023"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8" name="Line 2262"/>
                <p:cNvSpPr>
                  <a:spLocks noChangeShapeType="1"/>
                </p:cNvSpPr>
                <p:nvPr/>
              </p:nvSpPr>
              <p:spPr bwMode="auto">
                <a:xfrm flipV="1">
                  <a:off x="5023"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39" name="Line 2263"/>
                <p:cNvSpPr>
                  <a:spLocks noChangeShapeType="1"/>
                </p:cNvSpPr>
                <p:nvPr/>
              </p:nvSpPr>
              <p:spPr bwMode="auto">
                <a:xfrm flipV="1">
                  <a:off x="5023"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0" name="Line 2264"/>
                <p:cNvSpPr>
                  <a:spLocks noChangeShapeType="1"/>
                </p:cNvSpPr>
                <p:nvPr/>
              </p:nvSpPr>
              <p:spPr bwMode="auto">
                <a:xfrm flipV="1">
                  <a:off x="5023"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1" name="Line 2265"/>
                <p:cNvSpPr>
                  <a:spLocks noChangeShapeType="1"/>
                </p:cNvSpPr>
                <p:nvPr/>
              </p:nvSpPr>
              <p:spPr bwMode="auto">
                <a:xfrm flipV="1">
                  <a:off x="5023"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2" name="Line 2266"/>
                <p:cNvSpPr>
                  <a:spLocks noChangeShapeType="1"/>
                </p:cNvSpPr>
                <p:nvPr/>
              </p:nvSpPr>
              <p:spPr bwMode="auto">
                <a:xfrm flipV="1">
                  <a:off x="5023"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3" name="Line 2267"/>
                <p:cNvSpPr>
                  <a:spLocks noChangeShapeType="1"/>
                </p:cNvSpPr>
                <p:nvPr/>
              </p:nvSpPr>
              <p:spPr bwMode="auto">
                <a:xfrm flipV="1">
                  <a:off x="5023"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4" name="Line 2268"/>
                <p:cNvSpPr>
                  <a:spLocks noChangeShapeType="1"/>
                </p:cNvSpPr>
                <p:nvPr/>
              </p:nvSpPr>
              <p:spPr bwMode="auto">
                <a:xfrm flipV="1">
                  <a:off x="5023"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5" name="Line 2269"/>
                <p:cNvSpPr>
                  <a:spLocks noChangeShapeType="1"/>
                </p:cNvSpPr>
                <p:nvPr/>
              </p:nvSpPr>
              <p:spPr bwMode="auto">
                <a:xfrm flipV="1">
                  <a:off x="5023"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6" name="Line 2270"/>
                <p:cNvSpPr>
                  <a:spLocks noChangeShapeType="1"/>
                </p:cNvSpPr>
                <p:nvPr/>
              </p:nvSpPr>
              <p:spPr bwMode="auto">
                <a:xfrm flipV="1">
                  <a:off x="5023"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7" name="Line 2271"/>
                <p:cNvSpPr>
                  <a:spLocks noChangeShapeType="1"/>
                </p:cNvSpPr>
                <p:nvPr/>
              </p:nvSpPr>
              <p:spPr bwMode="auto">
                <a:xfrm flipV="1">
                  <a:off x="5023"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8" name="Line 2272"/>
                <p:cNvSpPr>
                  <a:spLocks noChangeShapeType="1"/>
                </p:cNvSpPr>
                <p:nvPr/>
              </p:nvSpPr>
              <p:spPr bwMode="auto">
                <a:xfrm flipV="1">
                  <a:off x="5023"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49" name="Line 2273"/>
                <p:cNvSpPr>
                  <a:spLocks noChangeShapeType="1"/>
                </p:cNvSpPr>
                <p:nvPr/>
              </p:nvSpPr>
              <p:spPr bwMode="auto">
                <a:xfrm flipV="1">
                  <a:off x="5023"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0" name="Line 2274"/>
                <p:cNvSpPr>
                  <a:spLocks noChangeShapeType="1"/>
                </p:cNvSpPr>
                <p:nvPr/>
              </p:nvSpPr>
              <p:spPr bwMode="auto">
                <a:xfrm flipV="1">
                  <a:off x="5023"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1" name="Line 2275"/>
                <p:cNvSpPr>
                  <a:spLocks noChangeShapeType="1"/>
                </p:cNvSpPr>
                <p:nvPr/>
              </p:nvSpPr>
              <p:spPr bwMode="auto">
                <a:xfrm flipV="1">
                  <a:off x="5023"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2" name="Line 2276"/>
                <p:cNvSpPr>
                  <a:spLocks noChangeShapeType="1"/>
                </p:cNvSpPr>
                <p:nvPr/>
              </p:nvSpPr>
              <p:spPr bwMode="auto">
                <a:xfrm flipV="1">
                  <a:off x="5023"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3" name="Line 2277"/>
                <p:cNvSpPr>
                  <a:spLocks noChangeShapeType="1"/>
                </p:cNvSpPr>
                <p:nvPr/>
              </p:nvSpPr>
              <p:spPr bwMode="auto">
                <a:xfrm flipV="1">
                  <a:off x="5023"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4" name="Line 2278"/>
                <p:cNvSpPr>
                  <a:spLocks noChangeShapeType="1"/>
                </p:cNvSpPr>
                <p:nvPr/>
              </p:nvSpPr>
              <p:spPr bwMode="auto">
                <a:xfrm flipV="1">
                  <a:off x="5023"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5" name="Line 2279"/>
                <p:cNvSpPr>
                  <a:spLocks noChangeShapeType="1"/>
                </p:cNvSpPr>
                <p:nvPr/>
              </p:nvSpPr>
              <p:spPr bwMode="auto">
                <a:xfrm flipV="1">
                  <a:off x="5023"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6" name="Line 2280"/>
                <p:cNvSpPr>
                  <a:spLocks noChangeShapeType="1"/>
                </p:cNvSpPr>
                <p:nvPr/>
              </p:nvSpPr>
              <p:spPr bwMode="auto">
                <a:xfrm flipV="1">
                  <a:off x="5023"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7" name="Line 2281"/>
                <p:cNvSpPr>
                  <a:spLocks noChangeShapeType="1"/>
                </p:cNvSpPr>
                <p:nvPr/>
              </p:nvSpPr>
              <p:spPr bwMode="auto">
                <a:xfrm flipV="1">
                  <a:off x="5023"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8" name="Line 2282"/>
                <p:cNvSpPr>
                  <a:spLocks noChangeShapeType="1"/>
                </p:cNvSpPr>
                <p:nvPr/>
              </p:nvSpPr>
              <p:spPr bwMode="auto">
                <a:xfrm flipV="1">
                  <a:off x="5023"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59" name="Line 2283"/>
                <p:cNvSpPr>
                  <a:spLocks noChangeShapeType="1"/>
                </p:cNvSpPr>
                <p:nvPr/>
              </p:nvSpPr>
              <p:spPr bwMode="auto">
                <a:xfrm flipV="1">
                  <a:off x="5023"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0" name="Line 2284"/>
                <p:cNvSpPr>
                  <a:spLocks noChangeShapeType="1"/>
                </p:cNvSpPr>
                <p:nvPr/>
              </p:nvSpPr>
              <p:spPr bwMode="auto">
                <a:xfrm flipV="1">
                  <a:off x="5023"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1" name="Line 2285"/>
                <p:cNvSpPr>
                  <a:spLocks noChangeShapeType="1"/>
                </p:cNvSpPr>
                <p:nvPr/>
              </p:nvSpPr>
              <p:spPr bwMode="auto">
                <a:xfrm flipV="1">
                  <a:off x="5023"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2" name="Line 2286"/>
                <p:cNvSpPr>
                  <a:spLocks noChangeShapeType="1"/>
                </p:cNvSpPr>
                <p:nvPr/>
              </p:nvSpPr>
              <p:spPr bwMode="auto">
                <a:xfrm flipV="1">
                  <a:off x="5023"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3" name="Line 2287"/>
                <p:cNvSpPr>
                  <a:spLocks noChangeShapeType="1"/>
                </p:cNvSpPr>
                <p:nvPr/>
              </p:nvSpPr>
              <p:spPr bwMode="auto">
                <a:xfrm flipV="1">
                  <a:off x="5023"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4" name="Line 2288"/>
                <p:cNvSpPr>
                  <a:spLocks noChangeShapeType="1"/>
                </p:cNvSpPr>
                <p:nvPr/>
              </p:nvSpPr>
              <p:spPr bwMode="auto">
                <a:xfrm flipV="1">
                  <a:off x="5023"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5" name="Line 2289"/>
                <p:cNvSpPr>
                  <a:spLocks noChangeShapeType="1"/>
                </p:cNvSpPr>
                <p:nvPr/>
              </p:nvSpPr>
              <p:spPr bwMode="auto">
                <a:xfrm flipV="1">
                  <a:off x="5023"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6" name="Line 2290"/>
                <p:cNvSpPr>
                  <a:spLocks noChangeShapeType="1"/>
                </p:cNvSpPr>
                <p:nvPr/>
              </p:nvSpPr>
              <p:spPr bwMode="auto">
                <a:xfrm flipV="1">
                  <a:off x="5023"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7" name="Line 2291"/>
                <p:cNvSpPr>
                  <a:spLocks noChangeShapeType="1"/>
                </p:cNvSpPr>
                <p:nvPr/>
              </p:nvSpPr>
              <p:spPr bwMode="auto">
                <a:xfrm flipV="1">
                  <a:off x="5023"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8" name="Line 2292"/>
                <p:cNvSpPr>
                  <a:spLocks noChangeShapeType="1"/>
                </p:cNvSpPr>
                <p:nvPr/>
              </p:nvSpPr>
              <p:spPr bwMode="auto">
                <a:xfrm flipV="1">
                  <a:off x="5023"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69" name="Line 2293"/>
                <p:cNvSpPr>
                  <a:spLocks noChangeShapeType="1"/>
                </p:cNvSpPr>
                <p:nvPr/>
              </p:nvSpPr>
              <p:spPr bwMode="auto">
                <a:xfrm flipV="1">
                  <a:off x="5023"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0" name="Line 2294"/>
                <p:cNvSpPr>
                  <a:spLocks noChangeShapeType="1"/>
                </p:cNvSpPr>
                <p:nvPr/>
              </p:nvSpPr>
              <p:spPr bwMode="auto">
                <a:xfrm flipV="1">
                  <a:off x="5023"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1" name="Line 2295"/>
                <p:cNvSpPr>
                  <a:spLocks noChangeShapeType="1"/>
                </p:cNvSpPr>
                <p:nvPr/>
              </p:nvSpPr>
              <p:spPr bwMode="auto">
                <a:xfrm flipV="1">
                  <a:off x="5023"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2" name="Line 2296"/>
                <p:cNvSpPr>
                  <a:spLocks noChangeShapeType="1"/>
                </p:cNvSpPr>
                <p:nvPr/>
              </p:nvSpPr>
              <p:spPr bwMode="auto">
                <a:xfrm flipV="1">
                  <a:off x="5023"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3" name="Line 2297"/>
                <p:cNvSpPr>
                  <a:spLocks noChangeShapeType="1"/>
                </p:cNvSpPr>
                <p:nvPr/>
              </p:nvSpPr>
              <p:spPr bwMode="auto">
                <a:xfrm flipV="1">
                  <a:off x="5023"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4" name="Line 2298"/>
                <p:cNvSpPr>
                  <a:spLocks noChangeShapeType="1"/>
                </p:cNvSpPr>
                <p:nvPr/>
              </p:nvSpPr>
              <p:spPr bwMode="auto">
                <a:xfrm flipV="1">
                  <a:off x="5023"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5" name="Line 2299"/>
                <p:cNvSpPr>
                  <a:spLocks noChangeShapeType="1"/>
                </p:cNvSpPr>
                <p:nvPr/>
              </p:nvSpPr>
              <p:spPr bwMode="auto">
                <a:xfrm flipV="1">
                  <a:off x="5023"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6" name="Line 2300"/>
                <p:cNvSpPr>
                  <a:spLocks noChangeShapeType="1"/>
                </p:cNvSpPr>
                <p:nvPr/>
              </p:nvSpPr>
              <p:spPr bwMode="auto">
                <a:xfrm flipV="1">
                  <a:off x="5023"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7" name="Line 2301"/>
                <p:cNvSpPr>
                  <a:spLocks noChangeShapeType="1"/>
                </p:cNvSpPr>
                <p:nvPr/>
              </p:nvSpPr>
              <p:spPr bwMode="auto">
                <a:xfrm flipV="1">
                  <a:off x="5023"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8" name="Line 2302"/>
                <p:cNvSpPr>
                  <a:spLocks noChangeShapeType="1"/>
                </p:cNvSpPr>
                <p:nvPr/>
              </p:nvSpPr>
              <p:spPr bwMode="auto">
                <a:xfrm flipV="1">
                  <a:off x="5023"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79" name="Line 2303"/>
                <p:cNvSpPr>
                  <a:spLocks noChangeShapeType="1"/>
                </p:cNvSpPr>
                <p:nvPr/>
              </p:nvSpPr>
              <p:spPr bwMode="auto">
                <a:xfrm flipV="1">
                  <a:off x="5023"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0" name="Line 2304"/>
                <p:cNvSpPr>
                  <a:spLocks noChangeShapeType="1"/>
                </p:cNvSpPr>
                <p:nvPr/>
              </p:nvSpPr>
              <p:spPr bwMode="auto">
                <a:xfrm flipV="1">
                  <a:off x="5023"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1" name="Line 2305"/>
                <p:cNvSpPr>
                  <a:spLocks noChangeShapeType="1"/>
                </p:cNvSpPr>
                <p:nvPr/>
              </p:nvSpPr>
              <p:spPr bwMode="auto">
                <a:xfrm flipV="1">
                  <a:off x="5023"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2" name="Line 2306"/>
                <p:cNvSpPr>
                  <a:spLocks noChangeShapeType="1"/>
                </p:cNvSpPr>
                <p:nvPr/>
              </p:nvSpPr>
              <p:spPr bwMode="auto">
                <a:xfrm flipV="1">
                  <a:off x="5023"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3" name="Line 2307"/>
                <p:cNvSpPr>
                  <a:spLocks noChangeShapeType="1"/>
                </p:cNvSpPr>
                <p:nvPr/>
              </p:nvSpPr>
              <p:spPr bwMode="auto">
                <a:xfrm flipV="1">
                  <a:off x="5023"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4" name="Line 2308"/>
                <p:cNvSpPr>
                  <a:spLocks noChangeShapeType="1"/>
                </p:cNvSpPr>
                <p:nvPr/>
              </p:nvSpPr>
              <p:spPr bwMode="auto">
                <a:xfrm flipV="1">
                  <a:off x="5023"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5" name="Line 2309"/>
                <p:cNvSpPr>
                  <a:spLocks noChangeShapeType="1"/>
                </p:cNvSpPr>
                <p:nvPr/>
              </p:nvSpPr>
              <p:spPr bwMode="auto">
                <a:xfrm flipV="1">
                  <a:off x="5023"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6" name="Line 2310"/>
                <p:cNvSpPr>
                  <a:spLocks noChangeShapeType="1"/>
                </p:cNvSpPr>
                <p:nvPr/>
              </p:nvSpPr>
              <p:spPr bwMode="auto">
                <a:xfrm flipV="1">
                  <a:off x="5023"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7" name="Line 2311"/>
                <p:cNvSpPr>
                  <a:spLocks noChangeShapeType="1"/>
                </p:cNvSpPr>
                <p:nvPr/>
              </p:nvSpPr>
              <p:spPr bwMode="auto">
                <a:xfrm flipV="1">
                  <a:off x="5023"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8" name="Line 2312"/>
                <p:cNvSpPr>
                  <a:spLocks noChangeShapeType="1"/>
                </p:cNvSpPr>
                <p:nvPr/>
              </p:nvSpPr>
              <p:spPr bwMode="auto">
                <a:xfrm flipV="1">
                  <a:off x="5023"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89" name="Line 2313"/>
                <p:cNvSpPr>
                  <a:spLocks noChangeShapeType="1"/>
                </p:cNvSpPr>
                <p:nvPr/>
              </p:nvSpPr>
              <p:spPr bwMode="auto">
                <a:xfrm flipV="1">
                  <a:off x="5023"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0" name="Line 2314"/>
                <p:cNvSpPr>
                  <a:spLocks noChangeShapeType="1"/>
                </p:cNvSpPr>
                <p:nvPr/>
              </p:nvSpPr>
              <p:spPr bwMode="auto">
                <a:xfrm flipV="1">
                  <a:off x="5023"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1" name="Line 2315"/>
                <p:cNvSpPr>
                  <a:spLocks noChangeShapeType="1"/>
                </p:cNvSpPr>
                <p:nvPr/>
              </p:nvSpPr>
              <p:spPr bwMode="auto">
                <a:xfrm flipV="1">
                  <a:off x="5023"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2" name="Line 2316"/>
                <p:cNvSpPr>
                  <a:spLocks noChangeShapeType="1"/>
                </p:cNvSpPr>
                <p:nvPr/>
              </p:nvSpPr>
              <p:spPr bwMode="auto">
                <a:xfrm flipV="1">
                  <a:off x="5023"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3" name="Line 2317"/>
                <p:cNvSpPr>
                  <a:spLocks noChangeShapeType="1"/>
                </p:cNvSpPr>
                <p:nvPr/>
              </p:nvSpPr>
              <p:spPr bwMode="auto">
                <a:xfrm flipV="1">
                  <a:off x="5023"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4" name="Line 2318"/>
                <p:cNvSpPr>
                  <a:spLocks noChangeShapeType="1"/>
                </p:cNvSpPr>
                <p:nvPr/>
              </p:nvSpPr>
              <p:spPr bwMode="auto">
                <a:xfrm flipV="1">
                  <a:off x="5023"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5" name="Line 2319"/>
                <p:cNvSpPr>
                  <a:spLocks noChangeShapeType="1"/>
                </p:cNvSpPr>
                <p:nvPr/>
              </p:nvSpPr>
              <p:spPr bwMode="auto">
                <a:xfrm flipV="1">
                  <a:off x="5023"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6" name="Line 2320"/>
                <p:cNvSpPr>
                  <a:spLocks noChangeShapeType="1"/>
                </p:cNvSpPr>
                <p:nvPr/>
              </p:nvSpPr>
              <p:spPr bwMode="auto">
                <a:xfrm flipV="1">
                  <a:off x="5023"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7" name="Line 2321"/>
                <p:cNvSpPr>
                  <a:spLocks noChangeShapeType="1"/>
                </p:cNvSpPr>
                <p:nvPr/>
              </p:nvSpPr>
              <p:spPr bwMode="auto">
                <a:xfrm flipV="1">
                  <a:off x="5023"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8" name="Line 2322"/>
                <p:cNvSpPr>
                  <a:spLocks noChangeShapeType="1"/>
                </p:cNvSpPr>
                <p:nvPr/>
              </p:nvSpPr>
              <p:spPr bwMode="auto">
                <a:xfrm flipV="1">
                  <a:off x="5023"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099" name="Line 2323"/>
                <p:cNvSpPr>
                  <a:spLocks noChangeShapeType="1"/>
                </p:cNvSpPr>
                <p:nvPr/>
              </p:nvSpPr>
              <p:spPr bwMode="auto">
                <a:xfrm flipV="1">
                  <a:off x="5023"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00" name="Line 2324"/>
                <p:cNvSpPr>
                  <a:spLocks noChangeShapeType="1"/>
                </p:cNvSpPr>
                <p:nvPr/>
              </p:nvSpPr>
              <p:spPr bwMode="auto">
                <a:xfrm flipV="1">
                  <a:off x="5023"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01" name="Rectangle 2325"/>
                <p:cNvSpPr>
                  <a:spLocks noChangeArrowheads="1"/>
                </p:cNvSpPr>
                <p:nvPr/>
              </p:nvSpPr>
              <p:spPr bwMode="auto">
                <a:xfrm>
                  <a:off x="96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1000</a:t>
                  </a:r>
                  <a:endParaRPr lang="ru-RU"/>
                </a:p>
              </p:txBody>
            </p:sp>
            <p:sp>
              <p:nvSpPr>
                <p:cNvPr id="846102" name="Rectangle 2326"/>
                <p:cNvSpPr>
                  <a:spLocks noChangeArrowheads="1"/>
                </p:cNvSpPr>
                <p:nvPr/>
              </p:nvSpPr>
              <p:spPr bwMode="auto">
                <a:xfrm>
                  <a:off x="152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2000</a:t>
                  </a:r>
                  <a:endParaRPr lang="ru-RU"/>
                </a:p>
              </p:txBody>
            </p:sp>
            <p:sp>
              <p:nvSpPr>
                <p:cNvPr id="846103" name="Rectangle 2327"/>
                <p:cNvSpPr>
                  <a:spLocks noChangeArrowheads="1"/>
                </p:cNvSpPr>
                <p:nvPr/>
              </p:nvSpPr>
              <p:spPr bwMode="auto">
                <a:xfrm>
                  <a:off x="209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3000</a:t>
                  </a:r>
                  <a:endParaRPr lang="ru-RU"/>
                </a:p>
              </p:txBody>
            </p:sp>
            <p:sp>
              <p:nvSpPr>
                <p:cNvPr id="846104" name="Rectangle 2328"/>
                <p:cNvSpPr>
                  <a:spLocks noChangeArrowheads="1"/>
                </p:cNvSpPr>
                <p:nvPr/>
              </p:nvSpPr>
              <p:spPr bwMode="auto">
                <a:xfrm>
                  <a:off x="265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4000</a:t>
                  </a:r>
                  <a:endParaRPr lang="ru-RU"/>
                </a:p>
              </p:txBody>
            </p:sp>
            <p:sp>
              <p:nvSpPr>
                <p:cNvPr id="846105" name="Rectangle 2329"/>
                <p:cNvSpPr>
                  <a:spLocks noChangeArrowheads="1"/>
                </p:cNvSpPr>
                <p:nvPr/>
              </p:nvSpPr>
              <p:spPr bwMode="auto">
                <a:xfrm>
                  <a:off x="322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5000</a:t>
                  </a:r>
                  <a:endParaRPr lang="ru-RU"/>
                </a:p>
              </p:txBody>
            </p:sp>
            <p:sp>
              <p:nvSpPr>
                <p:cNvPr id="846106" name="Rectangle 2330"/>
                <p:cNvSpPr>
                  <a:spLocks noChangeArrowheads="1"/>
                </p:cNvSpPr>
                <p:nvPr/>
              </p:nvSpPr>
              <p:spPr bwMode="auto">
                <a:xfrm>
                  <a:off x="378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6000</a:t>
                  </a:r>
                  <a:endParaRPr lang="ru-RU"/>
                </a:p>
              </p:txBody>
            </p:sp>
            <p:sp>
              <p:nvSpPr>
                <p:cNvPr id="846107" name="Rectangle 2331"/>
                <p:cNvSpPr>
                  <a:spLocks noChangeArrowheads="1"/>
                </p:cNvSpPr>
                <p:nvPr/>
              </p:nvSpPr>
              <p:spPr bwMode="auto">
                <a:xfrm>
                  <a:off x="435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7000</a:t>
                  </a:r>
                  <a:endParaRPr lang="ru-RU"/>
                </a:p>
              </p:txBody>
            </p:sp>
            <p:sp>
              <p:nvSpPr>
                <p:cNvPr id="846108" name="Rectangle 2332"/>
                <p:cNvSpPr>
                  <a:spLocks noChangeArrowheads="1"/>
                </p:cNvSpPr>
                <p:nvPr/>
              </p:nvSpPr>
              <p:spPr bwMode="auto">
                <a:xfrm>
                  <a:off x="491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8000</a:t>
                  </a:r>
                  <a:endParaRPr lang="ru-RU"/>
                </a:p>
              </p:txBody>
            </p:sp>
            <p:sp>
              <p:nvSpPr>
                <p:cNvPr id="846109" name="Rectangle 2333"/>
                <p:cNvSpPr>
                  <a:spLocks noChangeArrowheads="1"/>
                </p:cNvSpPr>
                <p:nvPr/>
              </p:nvSpPr>
              <p:spPr bwMode="auto">
                <a:xfrm>
                  <a:off x="548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9000</a:t>
                  </a:r>
                  <a:endParaRPr lang="ru-RU"/>
                </a:p>
              </p:txBody>
            </p:sp>
            <p:sp>
              <p:nvSpPr>
                <p:cNvPr id="846110" name="Line 2334"/>
                <p:cNvSpPr>
                  <a:spLocks noChangeShapeType="1"/>
                </p:cNvSpPr>
                <p:nvPr/>
              </p:nvSpPr>
              <p:spPr bwMode="auto">
                <a:xfrm flipV="1">
                  <a:off x="1069"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1" name="Line 2335"/>
                <p:cNvSpPr>
                  <a:spLocks noChangeShapeType="1"/>
                </p:cNvSpPr>
                <p:nvPr/>
              </p:nvSpPr>
              <p:spPr bwMode="auto">
                <a:xfrm flipV="1">
                  <a:off x="135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2" name="Line 2336"/>
                <p:cNvSpPr>
                  <a:spLocks noChangeShapeType="1"/>
                </p:cNvSpPr>
                <p:nvPr/>
              </p:nvSpPr>
              <p:spPr bwMode="auto">
                <a:xfrm flipV="1">
                  <a:off x="1634"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3" name="Line 2337"/>
                <p:cNvSpPr>
                  <a:spLocks noChangeShapeType="1"/>
                </p:cNvSpPr>
                <p:nvPr/>
              </p:nvSpPr>
              <p:spPr bwMode="auto">
                <a:xfrm flipV="1">
                  <a:off x="191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4" name="Line 2338"/>
                <p:cNvSpPr>
                  <a:spLocks noChangeShapeType="1"/>
                </p:cNvSpPr>
                <p:nvPr/>
              </p:nvSpPr>
              <p:spPr bwMode="auto">
                <a:xfrm flipV="1">
                  <a:off x="2199"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5" name="Line 2339"/>
                <p:cNvSpPr>
                  <a:spLocks noChangeShapeType="1"/>
                </p:cNvSpPr>
                <p:nvPr/>
              </p:nvSpPr>
              <p:spPr bwMode="auto">
                <a:xfrm flipV="1">
                  <a:off x="248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6" name="Line 2340"/>
                <p:cNvSpPr>
                  <a:spLocks noChangeShapeType="1"/>
                </p:cNvSpPr>
                <p:nvPr/>
              </p:nvSpPr>
              <p:spPr bwMode="auto">
                <a:xfrm flipV="1">
                  <a:off x="2764"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7" name="Line 2341"/>
                <p:cNvSpPr>
                  <a:spLocks noChangeShapeType="1"/>
                </p:cNvSpPr>
                <p:nvPr/>
              </p:nvSpPr>
              <p:spPr bwMode="auto">
                <a:xfrm flipV="1">
                  <a:off x="304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8" name="Line 2342"/>
                <p:cNvSpPr>
                  <a:spLocks noChangeShapeType="1"/>
                </p:cNvSpPr>
                <p:nvPr/>
              </p:nvSpPr>
              <p:spPr bwMode="auto">
                <a:xfrm flipV="1">
                  <a:off x="332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19" name="Line 2343"/>
                <p:cNvSpPr>
                  <a:spLocks noChangeShapeType="1"/>
                </p:cNvSpPr>
                <p:nvPr/>
              </p:nvSpPr>
              <p:spPr bwMode="auto">
                <a:xfrm flipV="1">
                  <a:off x="361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0" name="Line 2344"/>
                <p:cNvSpPr>
                  <a:spLocks noChangeShapeType="1"/>
                </p:cNvSpPr>
                <p:nvPr/>
              </p:nvSpPr>
              <p:spPr bwMode="auto">
                <a:xfrm flipV="1">
                  <a:off x="3893"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1" name="Line 2345"/>
                <p:cNvSpPr>
                  <a:spLocks noChangeShapeType="1"/>
                </p:cNvSpPr>
                <p:nvPr/>
              </p:nvSpPr>
              <p:spPr bwMode="auto">
                <a:xfrm flipV="1">
                  <a:off x="417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2" name="Line 2346"/>
                <p:cNvSpPr>
                  <a:spLocks noChangeShapeType="1"/>
                </p:cNvSpPr>
                <p:nvPr/>
              </p:nvSpPr>
              <p:spPr bwMode="auto">
                <a:xfrm flipV="1">
                  <a:off x="445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3" name="Line 2347"/>
                <p:cNvSpPr>
                  <a:spLocks noChangeShapeType="1"/>
                </p:cNvSpPr>
                <p:nvPr/>
              </p:nvSpPr>
              <p:spPr bwMode="auto">
                <a:xfrm flipV="1">
                  <a:off x="474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4" name="Line 2348"/>
                <p:cNvSpPr>
                  <a:spLocks noChangeShapeType="1"/>
                </p:cNvSpPr>
                <p:nvPr/>
              </p:nvSpPr>
              <p:spPr bwMode="auto">
                <a:xfrm flipV="1">
                  <a:off x="5023"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5" name="Line 2349"/>
                <p:cNvSpPr>
                  <a:spLocks noChangeShapeType="1"/>
                </p:cNvSpPr>
                <p:nvPr/>
              </p:nvSpPr>
              <p:spPr bwMode="auto">
                <a:xfrm flipV="1">
                  <a:off x="530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6" name="Line 2350"/>
                <p:cNvSpPr>
                  <a:spLocks noChangeShapeType="1"/>
                </p:cNvSpPr>
                <p:nvPr/>
              </p:nvSpPr>
              <p:spPr bwMode="auto">
                <a:xfrm flipV="1">
                  <a:off x="558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7" name="Line 2351"/>
                <p:cNvSpPr>
                  <a:spLocks noChangeShapeType="1"/>
                </p:cNvSpPr>
                <p:nvPr/>
              </p:nvSpPr>
              <p:spPr bwMode="auto">
                <a:xfrm>
                  <a:off x="956" y="3907"/>
                  <a:ext cx="463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8" name="Line 2352"/>
                <p:cNvSpPr>
                  <a:spLocks noChangeShapeType="1"/>
                </p:cNvSpPr>
                <p:nvPr/>
              </p:nvSpPr>
              <p:spPr bwMode="auto">
                <a:xfrm>
                  <a:off x="1069"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29" name="Line 2353"/>
                <p:cNvSpPr>
                  <a:spLocks noChangeShapeType="1"/>
                </p:cNvSpPr>
                <p:nvPr/>
              </p:nvSpPr>
              <p:spPr bwMode="auto">
                <a:xfrm>
                  <a:off x="135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0" name="Line 2354"/>
                <p:cNvSpPr>
                  <a:spLocks noChangeShapeType="1"/>
                </p:cNvSpPr>
                <p:nvPr/>
              </p:nvSpPr>
              <p:spPr bwMode="auto">
                <a:xfrm>
                  <a:off x="1634"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1" name="Line 2355"/>
                <p:cNvSpPr>
                  <a:spLocks noChangeShapeType="1"/>
                </p:cNvSpPr>
                <p:nvPr/>
              </p:nvSpPr>
              <p:spPr bwMode="auto">
                <a:xfrm>
                  <a:off x="191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2" name="Line 2356"/>
                <p:cNvSpPr>
                  <a:spLocks noChangeShapeType="1"/>
                </p:cNvSpPr>
                <p:nvPr/>
              </p:nvSpPr>
              <p:spPr bwMode="auto">
                <a:xfrm>
                  <a:off x="2199"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3" name="Line 2357"/>
                <p:cNvSpPr>
                  <a:spLocks noChangeShapeType="1"/>
                </p:cNvSpPr>
                <p:nvPr/>
              </p:nvSpPr>
              <p:spPr bwMode="auto">
                <a:xfrm>
                  <a:off x="248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4" name="Line 2358"/>
                <p:cNvSpPr>
                  <a:spLocks noChangeShapeType="1"/>
                </p:cNvSpPr>
                <p:nvPr/>
              </p:nvSpPr>
              <p:spPr bwMode="auto">
                <a:xfrm>
                  <a:off x="2764"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5" name="Line 2359"/>
                <p:cNvSpPr>
                  <a:spLocks noChangeShapeType="1"/>
                </p:cNvSpPr>
                <p:nvPr/>
              </p:nvSpPr>
              <p:spPr bwMode="auto">
                <a:xfrm>
                  <a:off x="304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6" name="Line 2360"/>
                <p:cNvSpPr>
                  <a:spLocks noChangeShapeType="1"/>
                </p:cNvSpPr>
                <p:nvPr/>
              </p:nvSpPr>
              <p:spPr bwMode="auto">
                <a:xfrm>
                  <a:off x="332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7" name="Line 2361"/>
                <p:cNvSpPr>
                  <a:spLocks noChangeShapeType="1"/>
                </p:cNvSpPr>
                <p:nvPr/>
              </p:nvSpPr>
              <p:spPr bwMode="auto">
                <a:xfrm>
                  <a:off x="361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8" name="Line 2362"/>
                <p:cNvSpPr>
                  <a:spLocks noChangeShapeType="1"/>
                </p:cNvSpPr>
                <p:nvPr/>
              </p:nvSpPr>
              <p:spPr bwMode="auto">
                <a:xfrm>
                  <a:off x="3893"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39" name="Line 2363"/>
                <p:cNvSpPr>
                  <a:spLocks noChangeShapeType="1"/>
                </p:cNvSpPr>
                <p:nvPr/>
              </p:nvSpPr>
              <p:spPr bwMode="auto">
                <a:xfrm>
                  <a:off x="417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0" name="Line 2364"/>
                <p:cNvSpPr>
                  <a:spLocks noChangeShapeType="1"/>
                </p:cNvSpPr>
                <p:nvPr/>
              </p:nvSpPr>
              <p:spPr bwMode="auto">
                <a:xfrm>
                  <a:off x="445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1" name="Line 2365"/>
                <p:cNvSpPr>
                  <a:spLocks noChangeShapeType="1"/>
                </p:cNvSpPr>
                <p:nvPr/>
              </p:nvSpPr>
              <p:spPr bwMode="auto">
                <a:xfrm>
                  <a:off x="474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2" name="Line 2366"/>
                <p:cNvSpPr>
                  <a:spLocks noChangeShapeType="1"/>
                </p:cNvSpPr>
                <p:nvPr/>
              </p:nvSpPr>
              <p:spPr bwMode="auto">
                <a:xfrm>
                  <a:off x="5023"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3" name="Line 2367"/>
                <p:cNvSpPr>
                  <a:spLocks noChangeShapeType="1"/>
                </p:cNvSpPr>
                <p:nvPr/>
              </p:nvSpPr>
              <p:spPr bwMode="auto">
                <a:xfrm>
                  <a:off x="530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4" name="Line 2368"/>
                <p:cNvSpPr>
                  <a:spLocks noChangeShapeType="1"/>
                </p:cNvSpPr>
                <p:nvPr/>
              </p:nvSpPr>
              <p:spPr bwMode="auto">
                <a:xfrm>
                  <a:off x="558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5" name="Line 2369"/>
                <p:cNvSpPr>
                  <a:spLocks noChangeShapeType="1"/>
                </p:cNvSpPr>
                <p:nvPr/>
              </p:nvSpPr>
              <p:spPr bwMode="auto">
                <a:xfrm>
                  <a:off x="956" y="505"/>
                  <a:ext cx="463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6" name="Line 2370"/>
                <p:cNvSpPr>
                  <a:spLocks noChangeShapeType="1"/>
                </p:cNvSpPr>
                <p:nvPr/>
              </p:nvSpPr>
              <p:spPr bwMode="auto">
                <a:xfrm>
                  <a:off x="9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7" name="Line 2371"/>
                <p:cNvSpPr>
                  <a:spLocks noChangeShapeType="1"/>
                </p:cNvSpPr>
                <p:nvPr/>
              </p:nvSpPr>
              <p:spPr bwMode="auto">
                <a:xfrm>
                  <a:off x="9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8" name="Line 2372"/>
                <p:cNvSpPr>
                  <a:spLocks noChangeShapeType="1"/>
                </p:cNvSpPr>
                <p:nvPr/>
              </p:nvSpPr>
              <p:spPr bwMode="auto">
                <a:xfrm>
                  <a:off x="9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49" name="Line 2373"/>
                <p:cNvSpPr>
                  <a:spLocks noChangeShapeType="1"/>
                </p:cNvSpPr>
                <p:nvPr/>
              </p:nvSpPr>
              <p:spPr bwMode="auto">
                <a:xfrm>
                  <a:off x="9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0" name="Line 2374"/>
                <p:cNvSpPr>
                  <a:spLocks noChangeShapeType="1"/>
                </p:cNvSpPr>
                <p:nvPr/>
              </p:nvSpPr>
              <p:spPr bwMode="auto">
                <a:xfrm>
                  <a:off x="10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1" name="Line 2375"/>
                <p:cNvSpPr>
                  <a:spLocks noChangeShapeType="1"/>
                </p:cNvSpPr>
                <p:nvPr/>
              </p:nvSpPr>
              <p:spPr bwMode="auto">
                <a:xfrm>
                  <a:off x="10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2" name="Line 2376"/>
                <p:cNvSpPr>
                  <a:spLocks noChangeShapeType="1"/>
                </p:cNvSpPr>
                <p:nvPr/>
              </p:nvSpPr>
              <p:spPr bwMode="auto">
                <a:xfrm>
                  <a:off x="10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3" name="Line 2377"/>
                <p:cNvSpPr>
                  <a:spLocks noChangeShapeType="1"/>
                </p:cNvSpPr>
                <p:nvPr/>
              </p:nvSpPr>
              <p:spPr bwMode="auto">
                <a:xfrm>
                  <a:off x="10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4" name="Line 2378"/>
                <p:cNvSpPr>
                  <a:spLocks noChangeShapeType="1"/>
                </p:cNvSpPr>
                <p:nvPr/>
              </p:nvSpPr>
              <p:spPr bwMode="auto">
                <a:xfrm>
                  <a:off x="10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5" name="Line 2379"/>
                <p:cNvSpPr>
                  <a:spLocks noChangeShapeType="1"/>
                </p:cNvSpPr>
                <p:nvPr/>
              </p:nvSpPr>
              <p:spPr bwMode="auto">
                <a:xfrm>
                  <a:off x="10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6" name="Line 2380"/>
                <p:cNvSpPr>
                  <a:spLocks noChangeShapeType="1"/>
                </p:cNvSpPr>
                <p:nvPr/>
              </p:nvSpPr>
              <p:spPr bwMode="auto">
                <a:xfrm>
                  <a:off x="10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7" name="Line 2381"/>
                <p:cNvSpPr>
                  <a:spLocks noChangeShapeType="1"/>
                </p:cNvSpPr>
                <p:nvPr/>
              </p:nvSpPr>
              <p:spPr bwMode="auto">
                <a:xfrm>
                  <a:off x="10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8" name="Line 2382"/>
                <p:cNvSpPr>
                  <a:spLocks noChangeShapeType="1"/>
                </p:cNvSpPr>
                <p:nvPr/>
              </p:nvSpPr>
              <p:spPr bwMode="auto">
                <a:xfrm>
                  <a:off x="10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59" name="Line 2383"/>
                <p:cNvSpPr>
                  <a:spLocks noChangeShapeType="1"/>
                </p:cNvSpPr>
                <p:nvPr/>
              </p:nvSpPr>
              <p:spPr bwMode="auto">
                <a:xfrm>
                  <a:off x="11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0" name="Line 2384"/>
                <p:cNvSpPr>
                  <a:spLocks noChangeShapeType="1"/>
                </p:cNvSpPr>
                <p:nvPr/>
              </p:nvSpPr>
              <p:spPr bwMode="auto">
                <a:xfrm>
                  <a:off x="11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1" name="Line 2385"/>
                <p:cNvSpPr>
                  <a:spLocks noChangeShapeType="1"/>
                </p:cNvSpPr>
                <p:nvPr/>
              </p:nvSpPr>
              <p:spPr bwMode="auto">
                <a:xfrm>
                  <a:off x="11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2" name="Line 2386"/>
                <p:cNvSpPr>
                  <a:spLocks noChangeShapeType="1"/>
                </p:cNvSpPr>
                <p:nvPr/>
              </p:nvSpPr>
              <p:spPr bwMode="auto">
                <a:xfrm>
                  <a:off x="11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3" name="Line 2387"/>
                <p:cNvSpPr>
                  <a:spLocks noChangeShapeType="1"/>
                </p:cNvSpPr>
                <p:nvPr/>
              </p:nvSpPr>
              <p:spPr bwMode="auto">
                <a:xfrm>
                  <a:off x="11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4" name="Line 2388"/>
                <p:cNvSpPr>
                  <a:spLocks noChangeShapeType="1"/>
                </p:cNvSpPr>
                <p:nvPr/>
              </p:nvSpPr>
              <p:spPr bwMode="auto">
                <a:xfrm>
                  <a:off x="11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5" name="Line 2389"/>
                <p:cNvSpPr>
                  <a:spLocks noChangeShapeType="1"/>
                </p:cNvSpPr>
                <p:nvPr/>
              </p:nvSpPr>
              <p:spPr bwMode="auto">
                <a:xfrm>
                  <a:off x="11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6" name="Line 2390"/>
                <p:cNvSpPr>
                  <a:spLocks noChangeShapeType="1"/>
                </p:cNvSpPr>
                <p:nvPr/>
              </p:nvSpPr>
              <p:spPr bwMode="auto">
                <a:xfrm>
                  <a:off x="11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7" name="Line 2391"/>
                <p:cNvSpPr>
                  <a:spLocks noChangeShapeType="1"/>
                </p:cNvSpPr>
                <p:nvPr/>
              </p:nvSpPr>
              <p:spPr bwMode="auto">
                <a:xfrm>
                  <a:off x="12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8" name="Line 2392"/>
                <p:cNvSpPr>
                  <a:spLocks noChangeShapeType="1"/>
                </p:cNvSpPr>
                <p:nvPr/>
              </p:nvSpPr>
              <p:spPr bwMode="auto">
                <a:xfrm>
                  <a:off x="12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69" name="Line 2393"/>
                <p:cNvSpPr>
                  <a:spLocks noChangeShapeType="1"/>
                </p:cNvSpPr>
                <p:nvPr/>
              </p:nvSpPr>
              <p:spPr bwMode="auto">
                <a:xfrm>
                  <a:off x="12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0" name="Line 2394"/>
                <p:cNvSpPr>
                  <a:spLocks noChangeShapeType="1"/>
                </p:cNvSpPr>
                <p:nvPr/>
              </p:nvSpPr>
              <p:spPr bwMode="auto">
                <a:xfrm>
                  <a:off x="12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1" name="Line 2395"/>
                <p:cNvSpPr>
                  <a:spLocks noChangeShapeType="1"/>
                </p:cNvSpPr>
                <p:nvPr/>
              </p:nvSpPr>
              <p:spPr bwMode="auto">
                <a:xfrm>
                  <a:off x="12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2" name="Line 2396"/>
                <p:cNvSpPr>
                  <a:spLocks noChangeShapeType="1"/>
                </p:cNvSpPr>
                <p:nvPr/>
              </p:nvSpPr>
              <p:spPr bwMode="auto">
                <a:xfrm>
                  <a:off x="12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3" name="Line 2397"/>
                <p:cNvSpPr>
                  <a:spLocks noChangeShapeType="1"/>
                </p:cNvSpPr>
                <p:nvPr/>
              </p:nvSpPr>
              <p:spPr bwMode="auto">
                <a:xfrm>
                  <a:off x="12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4" name="Line 2398"/>
                <p:cNvSpPr>
                  <a:spLocks noChangeShapeType="1"/>
                </p:cNvSpPr>
                <p:nvPr/>
              </p:nvSpPr>
              <p:spPr bwMode="auto">
                <a:xfrm>
                  <a:off x="12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5" name="Line 2399"/>
                <p:cNvSpPr>
                  <a:spLocks noChangeShapeType="1"/>
                </p:cNvSpPr>
                <p:nvPr/>
              </p:nvSpPr>
              <p:spPr bwMode="auto">
                <a:xfrm>
                  <a:off x="12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6" name="Line 2400"/>
                <p:cNvSpPr>
                  <a:spLocks noChangeShapeType="1"/>
                </p:cNvSpPr>
                <p:nvPr/>
              </p:nvSpPr>
              <p:spPr bwMode="auto">
                <a:xfrm>
                  <a:off x="13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7" name="Line 2401"/>
                <p:cNvSpPr>
                  <a:spLocks noChangeShapeType="1"/>
                </p:cNvSpPr>
                <p:nvPr/>
              </p:nvSpPr>
              <p:spPr bwMode="auto">
                <a:xfrm>
                  <a:off x="1323"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8" name="Line 2402"/>
                <p:cNvSpPr>
                  <a:spLocks noChangeShapeType="1"/>
                </p:cNvSpPr>
                <p:nvPr/>
              </p:nvSpPr>
              <p:spPr bwMode="auto">
                <a:xfrm>
                  <a:off x="13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79" name="Line 2403"/>
                <p:cNvSpPr>
                  <a:spLocks noChangeShapeType="1"/>
                </p:cNvSpPr>
                <p:nvPr/>
              </p:nvSpPr>
              <p:spPr bwMode="auto">
                <a:xfrm>
                  <a:off x="13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0" name="Line 2404"/>
                <p:cNvSpPr>
                  <a:spLocks noChangeShapeType="1"/>
                </p:cNvSpPr>
                <p:nvPr/>
              </p:nvSpPr>
              <p:spPr bwMode="auto">
                <a:xfrm>
                  <a:off x="13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1" name="Line 2405"/>
                <p:cNvSpPr>
                  <a:spLocks noChangeShapeType="1"/>
                </p:cNvSpPr>
                <p:nvPr/>
              </p:nvSpPr>
              <p:spPr bwMode="auto">
                <a:xfrm>
                  <a:off x="13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2" name="Line 2406"/>
                <p:cNvSpPr>
                  <a:spLocks noChangeShapeType="1"/>
                </p:cNvSpPr>
                <p:nvPr/>
              </p:nvSpPr>
              <p:spPr bwMode="auto">
                <a:xfrm>
                  <a:off x="13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3" name="Line 2407"/>
                <p:cNvSpPr>
                  <a:spLocks noChangeShapeType="1"/>
                </p:cNvSpPr>
                <p:nvPr/>
              </p:nvSpPr>
              <p:spPr bwMode="auto">
                <a:xfrm>
                  <a:off x="13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4" name="Line 2408"/>
                <p:cNvSpPr>
                  <a:spLocks noChangeShapeType="1"/>
                </p:cNvSpPr>
                <p:nvPr/>
              </p:nvSpPr>
              <p:spPr bwMode="auto">
                <a:xfrm>
                  <a:off x="14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5" name="Line 2409"/>
                <p:cNvSpPr>
                  <a:spLocks noChangeShapeType="1"/>
                </p:cNvSpPr>
                <p:nvPr/>
              </p:nvSpPr>
              <p:spPr bwMode="auto">
                <a:xfrm>
                  <a:off x="14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6" name="Line 2410"/>
                <p:cNvSpPr>
                  <a:spLocks noChangeShapeType="1"/>
                </p:cNvSpPr>
                <p:nvPr/>
              </p:nvSpPr>
              <p:spPr bwMode="auto">
                <a:xfrm>
                  <a:off x="14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7" name="Line 2411"/>
                <p:cNvSpPr>
                  <a:spLocks noChangeShapeType="1"/>
                </p:cNvSpPr>
                <p:nvPr/>
              </p:nvSpPr>
              <p:spPr bwMode="auto">
                <a:xfrm>
                  <a:off x="14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8" name="Line 2412"/>
                <p:cNvSpPr>
                  <a:spLocks noChangeShapeType="1"/>
                </p:cNvSpPr>
                <p:nvPr/>
              </p:nvSpPr>
              <p:spPr bwMode="auto">
                <a:xfrm>
                  <a:off x="14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89" name="Line 2413"/>
                <p:cNvSpPr>
                  <a:spLocks noChangeShapeType="1"/>
                </p:cNvSpPr>
                <p:nvPr/>
              </p:nvSpPr>
              <p:spPr bwMode="auto">
                <a:xfrm>
                  <a:off x="14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0" name="Line 2414"/>
                <p:cNvSpPr>
                  <a:spLocks noChangeShapeType="1"/>
                </p:cNvSpPr>
                <p:nvPr/>
              </p:nvSpPr>
              <p:spPr bwMode="auto">
                <a:xfrm>
                  <a:off x="14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1" name="Line 2415"/>
                <p:cNvSpPr>
                  <a:spLocks noChangeShapeType="1"/>
                </p:cNvSpPr>
                <p:nvPr/>
              </p:nvSpPr>
              <p:spPr bwMode="auto">
                <a:xfrm>
                  <a:off x="14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2" name="Line 2416"/>
                <p:cNvSpPr>
                  <a:spLocks noChangeShapeType="1"/>
                </p:cNvSpPr>
                <p:nvPr/>
              </p:nvSpPr>
              <p:spPr bwMode="auto">
                <a:xfrm>
                  <a:off x="15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3" name="Line 2417"/>
                <p:cNvSpPr>
                  <a:spLocks noChangeShapeType="1"/>
                </p:cNvSpPr>
                <p:nvPr/>
              </p:nvSpPr>
              <p:spPr bwMode="auto">
                <a:xfrm>
                  <a:off x="1512"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4" name="Line 2418"/>
                <p:cNvSpPr>
                  <a:spLocks noChangeShapeType="1"/>
                </p:cNvSpPr>
                <p:nvPr/>
              </p:nvSpPr>
              <p:spPr bwMode="auto">
                <a:xfrm>
                  <a:off x="15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5" name="Line 2419"/>
                <p:cNvSpPr>
                  <a:spLocks noChangeShapeType="1"/>
                </p:cNvSpPr>
                <p:nvPr/>
              </p:nvSpPr>
              <p:spPr bwMode="auto">
                <a:xfrm>
                  <a:off x="15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6" name="Line 2420"/>
                <p:cNvSpPr>
                  <a:spLocks noChangeShapeType="1"/>
                </p:cNvSpPr>
                <p:nvPr/>
              </p:nvSpPr>
              <p:spPr bwMode="auto">
                <a:xfrm>
                  <a:off x="15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5" name="Group 6239"/>
              <p:cNvGrpSpPr>
                <a:grpSpLocks/>
              </p:cNvGrpSpPr>
              <p:nvPr/>
            </p:nvGrpSpPr>
            <p:grpSpPr bwMode="auto">
              <a:xfrm>
                <a:off x="1559" y="3844"/>
                <a:ext cx="2352" cy="0"/>
                <a:chOff x="1559" y="3844"/>
                <a:chExt cx="2352" cy="0"/>
              </a:xfrm>
            </p:grpSpPr>
            <p:sp>
              <p:nvSpPr>
                <p:cNvPr id="846198" name="Line 2422"/>
                <p:cNvSpPr>
                  <a:spLocks noChangeShapeType="1"/>
                </p:cNvSpPr>
                <p:nvPr/>
              </p:nvSpPr>
              <p:spPr bwMode="auto">
                <a:xfrm>
                  <a:off x="15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199" name="Line 2423"/>
                <p:cNvSpPr>
                  <a:spLocks noChangeShapeType="1"/>
                </p:cNvSpPr>
                <p:nvPr/>
              </p:nvSpPr>
              <p:spPr bwMode="auto">
                <a:xfrm>
                  <a:off x="15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0" name="Line 2424"/>
                <p:cNvSpPr>
                  <a:spLocks noChangeShapeType="1"/>
                </p:cNvSpPr>
                <p:nvPr/>
              </p:nvSpPr>
              <p:spPr bwMode="auto">
                <a:xfrm>
                  <a:off x="15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1" name="Line 2425"/>
                <p:cNvSpPr>
                  <a:spLocks noChangeShapeType="1"/>
                </p:cNvSpPr>
                <p:nvPr/>
              </p:nvSpPr>
              <p:spPr bwMode="auto">
                <a:xfrm>
                  <a:off x="15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2" name="Line 2426"/>
                <p:cNvSpPr>
                  <a:spLocks noChangeShapeType="1"/>
                </p:cNvSpPr>
                <p:nvPr/>
              </p:nvSpPr>
              <p:spPr bwMode="auto">
                <a:xfrm>
                  <a:off x="16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3" name="Line 2427"/>
                <p:cNvSpPr>
                  <a:spLocks noChangeShapeType="1"/>
                </p:cNvSpPr>
                <p:nvPr/>
              </p:nvSpPr>
              <p:spPr bwMode="auto">
                <a:xfrm>
                  <a:off x="16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4" name="Line 2428"/>
                <p:cNvSpPr>
                  <a:spLocks noChangeShapeType="1"/>
                </p:cNvSpPr>
                <p:nvPr/>
              </p:nvSpPr>
              <p:spPr bwMode="auto">
                <a:xfrm>
                  <a:off x="16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5" name="Line 2429"/>
                <p:cNvSpPr>
                  <a:spLocks noChangeShapeType="1"/>
                </p:cNvSpPr>
                <p:nvPr/>
              </p:nvSpPr>
              <p:spPr bwMode="auto">
                <a:xfrm>
                  <a:off x="16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6" name="Line 2430"/>
                <p:cNvSpPr>
                  <a:spLocks noChangeShapeType="1"/>
                </p:cNvSpPr>
                <p:nvPr/>
              </p:nvSpPr>
              <p:spPr bwMode="auto">
                <a:xfrm>
                  <a:off x="16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7" name="Line 2431"/>
                <p:cNvSpPr>
                  <a:spLocks noChangeShapeType="1"/>
                </p:cNvSpPr>
                <p:nvPr/>
              </p:nvSpPr>
              <p:spPr bwMode="auto">
                <a:xfrm>
                  <a:off x="16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8" name="Line 2432"/>
                <p:cNvSpPr>
                  <a:spLocks noChangeShapeType="1"/>
                </p:cNvSpPr>
                <p:nvPr/>
              </p:nvSpPr>
              <p:spPr bwMode="auto">
                <a:xfrm>
                  <a:off x="16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09" name="Line 2433"/>
                <p:cNvSpPr>
                  <a:spLocks noChangeShapeType="1"/>
                </p:cNvSpPr>
                <p:nvPr/>
              </p:nvSpPr>
              <p:spPr bwMode="auto">
                <a:xfrm>
                  <a:off x="16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0" name="Line 2434"/>
                <p:cNvSpPr>
                  <a:spLocks noChangeShapeType="1"/>
                </p:cNvSpPr>
                <p:nvPr/>
              </p:nvSpPr>
              <p:spPr bwMode="auto">
                <a:xfrm>
                  <a:off x="17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1" name="Line 2435"/>
                <p:cNvSpPr>
                  <a:spLocks noChangeShapeType="1"/>
                </p:cNvSpPr>
                <p:nvPr/>
              </p:nvSpPr>
              <p:spPr bwMode="auto">
                <a:xfrm>
                  <a:off x="17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2" name="Line 2436"/>
                <p:cNvSpPr>
                  <a:spLocks noChangeShapeType="1"/>
                </p:cNvSpPr>
                <p:nvPr/>
              </p:nvSpPr>
              <p:spPr bwMode="auto">
                <a:xfrm>
                  <a:off x="17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3" name="Line 2437"/>
                <p:cNvSpPr>
                  <a:spLocks noChangeShapeType="1"/>
                </p:cNvSpPr>
                <p:nvPr/>
              </p:nvSpPr>
              <p:spPr bwMode="auto">
                <a:xfrm>
                  <a:off x="17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4" name="Line 2438"/>
                <p:cNvSpPr>
                  <a:spLocks noChangeShapeType="1"/>
                </p:cNvSpPr>
                <p:nvPr/>
              </p:nvSpPr>
              <p:spPr bwMode="auto">
                <a:xfrm>
                  <a:off x="17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5" name="Line 2439"/>
                <p:cNvSpPr>
                  <a:spLocks noChangeShapeType="1"/>
                </p:cNvSpPr>
                <p:nvPr/>
              </p:nvSpPr>
              <p:spPr bwMode="auto">
                <a:xfrm>
                  <a:off x="17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6" name="Line 2440"/>
                <p:cNvSpPr>
                  <a:spLocks noChangeShapeType="1"/>
                </p:cNvSpPr>
                <p:nvPr/>
              </p:nvSpPr>
              <p:spPr bwMode="auto">
                <a:xfrm>
                  <a:off x="17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7" name="Line 2441"/>
                <p:cNvSpPr>
                  <a:spLocks noChangeShapeType="1"/>
                </p:cNvSpPr>
                <p:nvPr/>
              </p:nvSpPr>
              <p:spPr bwMode="auto">
                <a:xfrm>
                  <a:off x="17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8" name="Line 2442"/>
                <p:cNvSpPr>
                  <a:spLocks noChangeShapeType="1"/>
                </p:cNvSpPr>
                <p:nvPr/>
              </p:nvSpPr>
              <p:spPr bwMode="auto">
                <a:xfrm>
                  <a:off x="17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19" name="Line 2443"/>
                <p:cNvSpPr>
                  <a:spLocks noChangeShapeType="1"/>
                </p:cNvSpPr>
                <p:nvPr/>
              </p:nvSpPr>
              <p:spPr bwMode="auto">
                <a:xfrm>
                  <a:off x="18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0" name="Line 2444"/>
                <p:cNvSpPr>
                  <a:spLocks noChangeShapeType="1"/>
                </p:cNvSpPr>
                <p:nvPr/>
              </p:nvSpPr>
              <p:spPr bwMode="auto">
                <a:xfrm>
                  <a:off x="18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1" name="Line 2445"/>
                <p:cNvSpPr>
                  <a:spLocks noChangeShapeType="1"/>
                </p:cNvSpPr>
                <p:nvPr/>
              </p:nvSpPr>
              <p:spPr bwMode="auto">
                <a:xfrm>
                  <a:off x="18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2" name="Line 2446"/>
                <p:cNvSpPr>
                  <a:spLocks noChangeShapeType="1"/>
                </p:cNvSpPr>
                <p:nvPr/>
              </p:nvSpPr>
              <p:spPr bwMode="auto">
                <a:xfrm>
                  <a:off x="18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3" name="Line 2447"/>
                <p:cNvSpPr>
                  <a:spLocks noChangeShapeType="1"/>
                </p:cNvSpPr>
                <p:nvPr/>
              </p:nvSpPr>
              <p:spPr bwMode="auto">
                <a:xfrm>
                  <a:off x="18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4" name="Line 2448"/>
                <p:cNvSpPr>
                  <a:spLocks noChangeShapeType="1"/>
                </p:cNvSpPr>
                <p:nvPr/>
              </p:nvSpPr>
              <p:spPr bwMode="auto">
                <a:xfrm>
                  <a:off x="18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5" name="Line 2449"/>
                <p:cNvSpPr>
                  <a:spLocks noChangeShapeType="1"/>
                </p:cNvSpPr>
                <p:nvPr/>
              </p:nvSpPr>
              <p:spPr bwMode="auto">
                <a:xfrm>
                  <a:off x="18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6" name="Line 2450"/>
                <p:cNvSpPr>
                  <a:spLocks noChangeShapeType="1"/>
                </p:cNvSpPr>
                <p:nvPr/>
              </p:nvSpPr>
              <p:spPr bwMode="auto">
                <a:xfrm>
                  <a:off x="18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7" name="Line 2451"/>
                <p:cNvSpPr>
                  <a:spLocks noChangeShapeType="1"/>
                </p:cNvSpPr>
                <p:nvPr/>
              </p:nvSpPr>
              <p:spPr bwMode="auto">
                <a:xfrm>
                  <a:off x="19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8" name="Line 2452"/>
                <p:cNvSpPr>
                  <a:spLocks noChangeShapeType="1"/>
                </p:cNvSpPr>
                <p:nvPr/>
              </p:nvSpPr>
              <p:spPr bwMode="auto">
                <a:xfrm>
                  <a:off x="19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29" name="Line 2453"/>
                <p:cNvSpPr>
                  <a:spLocks noChangeShapeType="1"/>
                </p:cNvSpPr>
                <p:nvPr/>
              </p:nvSpPr>
              <p:spPr bwMode="auto">
                <a:xfrm>
                  <a:off x="19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0" name="Line 2454"/>
                <p:cNvSpPr>
                  <a:spLocks noChangeShapeType="1"/>
                </p:cNvSpPr>
                <p:nvPr/>
              </p:nvSpPr>
              <p:spPr bwMode="auto">
                <a:xfrm>
                  <a:off x="19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1" name="Line 2455"/>
                <p:cNvSpPr>
                  <a:spLocks noChangeShapeType="1"/>
                </p:cNvSpPr>
                <p:nvPr/>
              </p:nvSpPr>
              <p:spPr bwMode="auto">
                <a:xfrm>
                  <a:off x="1949"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2" name="Line 2456"/>
                <p:cNvSpPr>
                  <a:spLocks noChangeShapeType="1"/>
                </p:cNvSpPr>
                <p:nvPr/>
              </p:nvSpPr>
              <p:spPr bwMode="auto">
                <a:xfrm>
                  <a:off x="19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3" name="Line 2457"/>
                <p:cNvSpPr>
                  <a:spLocks noChangeShapeType="1"/>
                </p:cNvSpPr>
                <p:nvPr/>
              </p:nvSpPr>
              <p:spPr bwMode="auto">
                <a:xfrm>
                  <a:off x="19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4" name="Line 2458"/>
                <p:cNvSpPr>
                  <a:spLocks noChangeShapeType="1"/>
                </p:cNvSpPr>
                <p:nvPr/>
              </p:nvSpPr>
              <p:spPr bwMode="auto">
                <a:xfrm>
                  <a:off x="19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5" name="Line 2459"/>
                <p:cNvSpPr>
                  <a:spLocks noChangeShapeType="1"/>
                </p:cNvSpPr>
                <p:nvPr/>
              </p:nvSpPr>
              <p:spPr bwMode="auto">
                <a:xfrm>
                  <a:off x="19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6" name="Line 2460"/>
                <p:cNvSpPr>
                  <a:spLocks noChangeShapeType="1"/>
                </p:cNvSpPr>
                <p:nvPr/>
              </p:nvSpPr>
              <p:spPr bwMode="auto">
                <a:xfrm>
                  <a:off x="20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7" name="Line 2461"/>
                <p:cNvSpPr>
                  <a:spLocks noChangeShapeType="1"/>
                </p:cNvSpPr>
                <p:nvPr/>
              </p:nvSpPr>
              <p:spPr bwMode="auto">
                <a:xfrm>
                  <a:off x="20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8" name="Line 2462"/>
                <p:cNvSpPr>
                  <a:spLocks noChangeShapeType="1"/>
                </p:cNvSpPr>
                <p:nvPr/>
              </p:nvSpPr>
              <p:spPr bwMode="auto">
                <a:xfrm>
                  <a:off x="20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39" name="Line 2463"/>
                <p:cNvSpPr>
                  <a:spLocks noChangeShapeType="1"/>
                </p:cNvSpPr>
                <p:nvPr/>
              </p:nvSpPr>
              <p:spPr bwMode="auto">
                <a:xfrm>
                  <a:off x="20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0" name="Line 2464"/>
                <p:cNvSpPr>
                  <a:spLocks noChangeShapeType="1"/>
                </p:cNvSpPr>
                <p:nvPr/>
              </p:nvSpPr>
              <p:spPr bwMode="auto">
                <a:xfrm>
                  <a:off x="20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1" name="Line 2465"/>
                <p:cNvSpPr>
                  <a:spLocks noChangeShapeType="1"/>
                </p:cNvSpPr>
                <p:nvPr/>
              </p:nvSpPr>
              <p:spPr bwMode="auto">
                <a:xfrm>
                  <a:off x="20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2" name="Line 2466"/>
                <p:cNvSpPr>
                  <a:spLocks noChangeShapeType="1"/>
                </p:cNvSpPr>
                <p:nvPr/>
              </p:nvSpPr>
              <p:spPr bwMode="auto">
                <a:xfrm>
                  <a:off x="20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3" name="Line 2467"/>
                <p:cNvSpPr>
                  <a:spLocks noChangeShapeType="1"/>
                </p:cNvSpPr>
                <p:nvPr/>
              </p:nvSpPr>
              <p:spPr bwMode="auto">
                <a:xfrm>
                  <a:off x="20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4" name="Line 2468"/>
                <p:cNvSpPr>
                  <a:spLocks noChangeShapeType="1"/>
                </p:cNvSpPr>
                <p:nvPr/>
              </p:nvSpPr>
              <p:spPr bwMode="auto">
                <a:xfrm>
                  <a:off x="21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5" name="Line 2469"/>
                <p:cNvSpPr>
                  <a:spLocks noChangeShapeType="1"/>
                </p:cNvSpPr>
                <p:nvPr/>
              </p:nvSpPr>
              <p:spPr bwMode="auto">
                <a:xfrm>
                  <a:off x="21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6" name="Line 2470"/>
                <p:cNvSpPr>
                  <a:spLocks noChangeShapeType="1"/>
                </p:cNvSpPr>
                <p:nvPr/>
              </p:nvSpPr>
              <p:spPr bwMode="auto">
                <a:xfrm>
                  <a:off x="21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7" name="Line 2471"/>
                <p:cNvSpPr>
                  <a:spLocks noChangeShapeType="1"/>
                </p:cNvSpPr>
                <p:nvPr/>
              </p:nvSpPr>
              <p:spPr bwMode="auto">
                <a:xfrm>
                  <a:off x="2138"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8" name="Line 2472"/>
                <p:cNvSpPr>
                  <a:spLocks noChangeShapeType="1"/>
                </p:cNvSpPr>
                <p:nvPr/>
              </p:nvSpPr>
              <p:spPr bwMode="auto">
                <a:xfrm>
                  <a:off x="21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49" name="Line 2473"/>
                <p:cNvSpPr>
                  <a:spLocks noChangeShapeType="1"/>
                </p:cNvSpPr>
                <p:nvPr/>
              </p:nvSpPr>
              <p:spPr bwMode="auto">
                <a:xfrm>
                  <a:off x="21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0" name="Line 2474"/>
                <p:cNvSpPr>
                  <a:spLocks noChangeShapeType="1"/>
                </p:cNvSpPr>
                <p:nvPr/>
              </p:nvSpPr>
              <p:spPr bwMode="auto">
                <a:xfrm>
                  <a:off x="21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1" name="Line 2475"/>
                <p:cNvSpPr>
                  <a:spLocks noChangeShapeType="1"/>
                </p:cNvSpPr>
                <p:nvPr/>
              </p:nvSpPr>
              <p:spPr bwMode="auto">
                <a:xfrm>
                  <a:off x="21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2" name="Line 2476"/>
                <p:cNvSpPr>
                  <a:spLocks noChangeShapeType="1"/>
                </p:cNvSpPr>
                <p:nvPr/>
              </p:nvSpPr>
              <p:spPr bwMode="auto">
                <a:xfrm>
                  <a:off x="21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3" name="Line 2477"/>
                <p:cNvSpPr>
                  <a:spLocks noChangeShapeType="1"/>
                </p:cNvSpPr>
                <p:nvPr/>
              </p:nvSpPr>
              <p:spPr bwMode="auto">
                <a:xfrm>
                  <a:off x="22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4" name="Line 2478"/>
                <p:cNvSpPr>
                  <a:spLocks noChangeShapeType="1"/>
                </p:cNvSpPr>
                <p:nvPr/>
              </p:nvSpPr>
              <p:spPr bwMode="auto">
                <a:xfrm>
                  <a:off x="22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5" name="Line 2479"/>
                <p:cNvSpPr>
                  <a:spLocks noChangeShapeType="1"/>
                </p:cNvSpPr>
                <p:nvPr/>
              </p:nvSpPr>
              <p:spPr bwMode="auto">
                <a:xfrm>
                  <a:off x="22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6" name="Line 2480"/>
                <p:cNvSpPr>
                  <a:spLocks noChangeShapeType="1"/>
                </p:cNvSpPr>
                <p:nvPr/>
              </p:nvSpPr>
              <p:spPr bwMode="auto">
                <a:xfrm>
                  <a:off x="22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7" name="Line 2481"/>
                <p:cNvSpPr>
                  <a:spLocks noChangeShapeType="1"/>
                </p:cNvSpPr>
                <p:nvPr/>
              </p:nvSpPr>
              <p:spPr bwMode="auto">
                <a:xfrm>
                  <a:off x="22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8" name="Line 2482"/>
                <p:cNvSpPr>
                  <a:spLocks noChangeShapeType="1"/>
                </p:cNvSpPr>
                <p:nvPr/>
              </p:nvSpPr>
              <p:spPr bwMode="auto">
                <a:xfrm>
                  <a:off x="22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59" name="Line 2483"/>
                <p:cNvSpPr>
                  <a:spLocks noChangeShapeType="1"/>
                </p:cNvSpPr>
                <p:nvPr/>
              </p:nvSpPr>
              <p:spPr bwMode="auto">
                <a:xfrm>
                  <a:off x="22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0" name="Line 2484"/>
                <p:cNvSpPr>
                  <a:spLocks noChangeShapeType="1"/>
                </p:cNvSpPr>
                <p:nvPr/>
              </p:nvSpPr>
              <p:spPr bwMode="auto">
                <a:xfrm>
                  <a:off x="22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1" name="Line 2485"/>
                <p:cNvSpPr>
                  <a:spLocks noChangeShapeType="1"/>
                </p:cNvSpPr>
                <p:nvPr/>
              </p:nvSpPr>
              <p:spPr bwMode="auto">
                <a:xfrm>
                  <a:off x="23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2" name="Line 2486"/>
                <p:cNvSpPr>
                  <a:spLocks noChangeShapeType="1"/>
                </p:cNvSpPr>
                <p:nvPr/>
              </p:nvSpPr>
              <p:spPr bwMode="auto">
                <a:xfrm>
                  <a:off x="23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3" name="Line 2487"/>
                <p:cNvSpPr>
                  <a:spLocks noChangeShapeType="1"/>
                </p:cNvSpPr>
                <p:nvPr/>
              </p:nvSpPr>
              <p:spPr bwMode="auto">
                <a:xfrm>
                  <a:off x="23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4" name="Line 2488"/>
                <p:cNvSpPr>
                  <a:spLocks noChangeShapeType="1"/>
                </p:cNvSpPr>
                <p:nvPr/>
              </p:nvSpPr>
              <p:spPr bwMode="auto">
                <a:xfrm>
                  <a:off x="23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5" name="Line 2489"/>
                <p:cNvSpPr>
                  <a:spLocks noChangeShapeType="1"/>
                </p:cNvSpPr>
                <p:nvPr/>
              </p:nvSpPr>
              <p:spPr bwMode="auto">
                <a:xfrm>
                  <a:off x="23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6" name="Line 2490"/>
                <p:cNvSpPr>
                  <a:spLocks noChangeShapeType="1"/>
                </p:cNvSpPr>
                <p:nvPr/>
              </p:nvSpPr>
              <p:spPr bwMode="auto">
                <a:xfrm>
                  <a:off x="23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7" name="Line 2491"/>
                <p:cNvSpPr>
                  <a:spLocks noChangeShapeType="1"/>
                </p:cNvSpPr>
                <p:nvPr/>
              </p:nvSpPr>
              <p:spPr bwMode="auto">
                <a:xfrm>
                  <a:off x="23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8" name="Line 2492"/>
                <p:cNvSpPr>
                  <a:spLocks noChangeShapeType="1"/>
                </p:cNvSpPr>
                <p:nvPr/>
              </p:nvSpPr>
              <p:spPr bwMode="auto">
                <a:xfrm>
                  <a:off x="23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69" name="Line 2493"/>
                <p:cNvSpPr>
                  <a:spLocks noChangeShapeType="1"/>
                </p:cNvSpPr>
                <p:nvPr/>
              </p:nvSpPr>
              <p:spPr bwMode="auto">
                <a:xfrm>
                  <a:off x="23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0" name="Line 2494"/>
                <p:cNvSpPr>
                  <a:spLocks noChangeShapeType="1"/>
                </p:cNvSpPr>
                <p:nvPr/>
              </p:nvSpPr>
              <p:spPr bwMode="auto">
                <a:xfrm>
                  <a:off x="24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1" name="Line 2495"/>
                <p:cNvSpPr>
                  <a:spLocks noChangeShapeType="1"/>
                </p:cNvSpPr>
                <p:nvPr/>
              </p:nvSpPr>
              <p:spPr bwMode="auto">
                <a:xfrm>
                  <a:off x="24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2" name="Line 2496"/>
                <p:cNvSpPr>
                  <a:spLocks noChangeShapeType="1"/>
                </p:cNvSpPr>
                <p:nvPr/>
              </p:nvSpPr>
              <p:spPr bwMode="auto">
                <a:xfrm>
                  <a:off x="24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3" name="Line 2497"/>
                <p:cNvSpPr>
                  <a:spLocks noChangeShapeType="1"/>
                </p:cNvSpPr>
                <p:nvPr/>
              </p:nvSpPr>
              <p:spPr bwMode="auto">
                <a:xfrm>
                  <a:off x="24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4" name="Line 2498"/>
                <p:cNvSpPr>
                  <a:spLocks noChangeShapeType="1"/>
                </p:cNvSpPr>
                <p:nvPr/>
              </p:nvSpPr>
              <p:spPr bwMode="auto">
                <a:xfrm>
                  <a:off x="24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5" name="Line 2499"/>
                <p:cNvSpPr>
                  <a:spLocks noChangeShapeType="1"/>
                </p:cNvSpPr>
                <p:nvPr/>
              </p:nvSpPr>
              <p:spPr bwMode="auto">
                <a:xfrm>
                  <a:off x="24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6" name="Line 2500"/>
                <p:cNvSpPr>
                  <a:spLocks noChangeShapeType="1"/>
                </p:cNvSpPr>
                <p:nvPr/>
              </p:nvSpPr>
              <p:spPr bwMode="auto">
                <a:xfrm>
                  <a:off x="24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7" name="Line 2501"/>
                <p:cNvSpPr>
                  <a:spLocks noChangeShapeType="1"/>
                </p:cNvSpPr>
                <p:nvPr/>
              </p:nvSpPr>
              <p:spPr bwMode="auto">
                <a:xfrm>
                  <a:off x="24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8" name="Line 2502"/>
                <p:cNvSpPr>
                  <a:spLocks noChangeShapeType="1"/>
                </p:cNvSpPr>
                <p:nvPr/>
              </p:nvSpPr>
              <p:spPr bwMode="auto">
                <a:xfrm>
                  <a:off x="25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79" name="Line 2503"/>
                <p:cNvSpPr>
                  <a:spLocks noChangeShapeType="1"/>
                </p:cNvSpPr>
                <p:nvPr/>
              </p:nvSpPr>
              <p:spPr bwMode="auto">
                <a:xfrm>
                  <a:off x="25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0" name="Line 2504"/>
                <p:cNvSpPr>
                  <a:spLocks noChangeShapeType="1"/>
                </p:cNvSpPr>
                <p:nvPr/>
              </p:nvSpPr>
              <p:spPr bwMode="auto">
                <a:xfrm>
                  <a:off x="25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1" name="Line 2505"/>
                <p:cNvSpPr>
                  <a:spLocks noChangeShapeType="1"/>
                </p:cNvSpPr>
                <p:nvPr/>
              </p:nvSpPr>
              <p:spPr bwMode="auto">
                <a:xfrm>
                  <a:off x="25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2" name="Line 2506"/>
                <p:cNvSpPr>
                  <a:spLocks noChangeShapeType="1"/>
                </p:cNvSpPr>
                <p:nvPr/>
              </p:nvSpPr>
              <p:spPr bwMode="auto">
                <a:xfrm>
                  <a:off x="25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3" name="Line 2507"/>
                <p:cNvSpPr>
                  <a:spLocks noChangeShapeType="1"/>
                </p:cNvSpPr>
                <p:nvPr/>
              </p:nvSpPr>
              <p:spPr bwMode="auto">
                <a:xfrm>
                  <a:off x="25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4" name="Line 2508"/>
                <p:cNvSpPr>
                  <a:spLocks noChangeShapeType="1"/>
                </p:cNvSpPr>
                <p:nvPr/>
              </p:nvSpPr>
              <p:spPr bwMode="auto">
                <a:xfrm>
                  <a:off x="2575"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5" name="Line 2509"/>
                <p:cNvSpPr>
                  <a:spLocks noChangeShapeType="1"/>
                </p:cNvSpPr>
                <p:nvPr/>
              </p:nvSpPr>
              <p:spPr bwMode="auto">
                <a:xfrm>
                  <a:off x="25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6" name="Line 2510"/>
                <p:cNvSpPr>
                  <a:spLocks noChangeShapeType="1"/>
                </p:cNvSpPr>
                <p:nvPr/>
              </p:nvSpPr>
              <p:spPr bwMode="auto">
                <a:xfrm>
                  <a:off x="25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7" name="Line 2511"/>
                <p:cNvSpPr>
                  <a:spLocks noChangeShapeType="1"/>
                </p:cNvSpPr>
                <p:nvPr/>
              </p:nvSpPr>
              <p:spPr bwMode="auto">
                <a:xfrm>
                  <a:off x="26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8" name="Line 2512"/>
                <p:cNvSpPr>
                  <a:spLocks noChangeShapeType="1"/>
                </p:cNvSpPr>
                <p:nvPr/>
              </p:nvSpPr>
              <p:spPr bwMode="auto">
                <a:xfrm>
                  <a:off x="26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89" name="Line 2513"/>
                <p:cNvSpPr>
                  <a:spLocks noChangeShapeType="1"/>
                </p:cNvSpPr>
                <p:nvPr/>
              </p:nvSpPr>
              <p:spPr bwMode="auto">
                <a:xfrm>
                  <a:off x="26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0" name="Line 2514"/>
                <p:cNvSpPr>
                  <a:spLocks noChangeShapeType="1"/>
                </p:cNvSpPr>
                <p:nvPr/>
              </p:nvSpPr>
              <p:spPr bwMode="auto">
                <a:xfrm>
                  <a:off x="26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1" name="Line 2515"/>
                <p:cNvSpPr>
                  <a:spLocks noChangeShapeType="1"/>
                </p:cNvSpPr>
                <p:nvPr/>
              </p:nvSpPr>
              <p:spPr bwMode="auto">
                <a:xfrm>
                  <a:off x="26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2" name="Line 2516"/>
                <p:cNvSpPr>
                  <a:spLocks noChangeShapeType="1"/>
                </p:cNvSpPr>
                <p:nvPr/>
              </p:nvSpPr>
              <p:spPr bwMode="auto">
                <a:xfrm>
                  <a:off x="26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3" name="Line 2517"/>
                <p:cNvSpPr>
                  <a:spLocks noChangeShapeType="1"/>
                </p:cNvSpPr>
                <p:nvPr/>
              </p:nvSpPr>
              <p:spPr bwMode="auto">
                <a:xfrm>
                  <a:off x="26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4" name="Line 2518"/>
                <p:cNvSpPr>
                  <a:spLocks noChangeShapeType="1"/>
                </p:cNvSpPr>
                <p:nvPr/>
              </p:nvSpPr>
              <p:spPr bwMode="auto">
                <a:xfrm>
                  <a:off x="26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5" name="Line 2519"/>
                <p:cNvSpPr>
                  <a:spLocks noChangeShapeType="1"/>
                </p:cNvSpPr>
                <p:nvPr/>
              </p:nvSpPr>
              <p:spPr bwMode="auto">
                <a:xfrm>
                  <a:off x="27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6" name="Line 2520"/>
                <p:cNvSpPr>
                  <a:spLocks noChangeShapeType="1"/>
                </p:cNvSpPr>
                <p:nvPr/>
              </p:nvSpPr>
              <p:spPr bwMode="auto">
                <a:xfrm>
                  <a:off x="27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7" name="Line 2521"/>
                <p:cNvSpPr>
                  <a:spLocks noChangeShapeType="1"/>
                </p:cNvSpPr>
                <p:nvPr/>
              </p:nvSpPr>
              <p:spPr bwMode="auto">
                <a:xfrm>
                  <a:off x="27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8" name="Line 2522"/>
                <p:cNvSpPr>
                  <a:spLocks noChangeShapeType="1"/>
                </p:cNvSpPr>
                <p:nvPr/>
              </p:nvSpPr>
              <p:spPr bwMode="auto">
                <a:xfrm>
                  <a:off x="27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299" name="Line 2523"/>
                <p:cNvSpPr>
                  <a:spLocks noChangeShapeType="1"/>
                </p:cNvSpPr>
                <p:nvPr/>
              </p:nvSpPr>
              <p:spPr bwMode="auto">
                <a:xfrm>
                  <a:off x="27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0" name="Line 2524"/>
                <p:cNvSpPr>
                  <a:spLocks noChangeShapeType="1"/>
                </p:cNvSpPr>
                <p:nvPr/>
              </p:nvSpPr>
              <p:spPr bwMode="auto">
                <a:xfrm>
                  <a:off x="2764"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1" name="Line 2525"/>
                <p:cNvSpPr>
                  <a:spLocks noChangeShapeType="1"/>
                </p:cNvSpPr>
                <p:nvPr/>
              </p:nvSpPr>
              <p:spPr bwMode="auto">
                <a:xfrm>
                  <a:off x="27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2" name="Line 2526"/>
                <p:cNvSpPr>
                  <a:spLocks noChangeShapeType="1"/>
                </p:cNvSpPr>
                <p:nvPr/>
              </p:nvSpPr>
              <p:spPr bwMode="auto">
                <a:xfrm>
                  <a:off x="27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3" name="Line 2527"/>
                <p:cNvSpPr>
                  <a:spLocks noChangeShapeType="1"/>
                </p:cNvSpPr>
                <p:nvPr/>
              </p:nvSpPr>
              <p:spPr bwMode="auto">
                <a:xfrm>
                  <a:off x="27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4" name="Line 2528"/>
                <p:cNvSpPr>
                  <a:spLocks noChangeShapeType="1"/>
                </p:cNvSpPr>
                <p:nvPr/>
              </p:nvSpPr>
              <p:spPr bwMode="auto">
                <a:xfrm>
                  <a:off x="28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5" name="Line 2529"/>
                <p:cNvSpPr>
                  <a:spLocks noChangeShapeType="1"/>
                </p:cNvSpPr>
                <p:nvPr/>
              </p:nvSpPr>
              <p:spPr bwMode="auto">
                <a:xfrm>
                  <a:off x="28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6" name="Line 2530"/>
                <p:cNvSpPr>
                  <a:spLocks noChangeShapeType="1"/>
                </p:cNvSpPr>
                <p:nvPr/>
              </p:nvSpPr>
              <p:spPr bwMode="auto">
                <a:xfrm>
                  <a:off x="28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7" name="Line 2531"/>
                <p:cNvSpPr>
                  <a:spLocks noChangeShapeType="1"/>
                </p:cNvSpPr>
                <p:nvPr/>
              </p:nvSpPr>
              <p:spPr bwMode="auto">
                <a:xfrm>
                  <a:off x="28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8" name="Line 2532"/>
                <p:cNvSpPr>
                  <a:spLocks noChangeShapeType="1"/>
                </p:cNvSpPr>
                <p:nvPr/>
              </p:nvSpPr>
              <p:spPr bwMode="auto">
                <a:xfrm>
                  <a:off x="28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09" name="Line 2533"/>
                <p:cNvSpPr>
                  <a:spLocks noChangeShapeType="1"/>
                </p:cNvSpPr>
                <p:nvPr/>
              </p:nvSpPr>
              <p:spPr bwMode="auto">
                <a:xfrm>
                  <a:off x="28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0" name="Line 2534"/>
                <p:cNvSpPr>
                  <a:spLocks noChangeShapeType="1"/>
                </p:cNvSpPr>
                <p:nvPr/>
              </p:nvSpPr>
              <p:spPr bwMode="auto">
                <a:xfrm>
                  <a:off x="28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1" name="Line 2535"/>
                <p:cNvSpPr>
                  <a:spLocks noChangeShapeType="1"/>
                </p:cNvSpPr>
                <p:nvPr/>
              </p:nvSpPr>
              <p:spPr bwMode="auto">
                <a:xfrm>
                  <a:off x="28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2" name="Line 2536"/>
                <p:cNvSpPr>
                  <a:spLocks noChangeShapeType="1"/>
                </p:cNvSpPr>
                <p:nvPr/>
              </p:nvSpPr>
              <p:spPr bwMode="auto">
                <a:xfrm>
                  <a:off x="29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3" name="Line 2537"/>
                <p:cNvSpPr>
                  <a:spLocks noChangeShapeType="1"/>
                </p:cNvSpPr>
                <p:nvPr/>
              </p:nvSpPr>
              <p:spPr bwMode="auto">
                <a:xfrm>
                  <a:off x="29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4" name="Line 2538"/>
                <p:cNvSpPr>
                  <a:spLocks noChangeShapeType="1"/>
                </p:cNvSpPr>
                <p:nvPr/>
              </p:nvSpPr>
              <p:spPr bwMode="auto">
                <a:xfrm>
                  <a:off x="29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5" name="Line 2539"/>
                <p:cNvSpPr>
                  <a:spLocks noChangeShapeType="1"/>
                </p:cNvSpPr>
                <p:nvPr/>
              </p:nvSpPr>
              <p:spPr bwMode="auto">
                <a:xfrm>
                  <a:off x="29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6" name="Line 2540"/>
                <p:cNvSpPr>
                  <a:spLocks noChangeShapeType="1"/>
                </p:cNvSpPr>
                <p:nvPr/>
              </p:nvSpPr>
              <p:spPr bwMode="auto">
                <a:xfrm>
                  <a:off x="29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7" name="Line 2541"/>
                <p:cNvSpPr>
                  <a:spLocks noChangeShapeType="1"/>
                </p:cNvSpPr>
                <p:nvPr/>
              </p:nvSpPr>
              <p:spPr bwMode="auto">
                <a:xfrm>
                  <a:off x="29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8" name="Line 2542"/>
                <p:cNvSpPr>
                  <a:spLocks noChangeShapeType="1"/>
                </p:cNvSpPr>
                <p:nvPr/>
              </p:nvSpPr>
              <p:spPr bwMode="auto">
                <a:xfrm>
                  <a:off x="29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19" name="Line 2543"/>
                <p:cNvSpPr>
                  <a:spLocks noChangeShapeType="1"/>
                </p:cNvSpPr>
                <p:nvPr/>
              </p:nvSpPr>
              <p:spPr bwMode="auto">
                <a:xfrm>
                  <a:off x="29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0" name="Line 2544"/>
                <p:cNvSpPr>
                  <a:spLocks noChangeShapeType="1"/>
                </p:cNvSpPr>
                <p:nvPr/>
              </p:nvSpPr>
              <p:spPr bwMode="auto">
                <a:xfrm>
                  <a:off x="30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1" name="Line 2545"/>
                <p:cNvSpPr>
                  <a:spLocks noChangeShapeType="1"/>
                </p:cNvSpPr>
                <p:nvPr/>
              </p:nvSpPr>
              <p:spPr bwMode="auto">
                <a:xfrm>
                  <a:off x="30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2" name="Line 2546"/>
                <p:cNvSpPr>
                  <a:spLocks noChangeShapeType="1"/>
                </p:cNvSpPr>
                <p:nvPr/>
              </p:nvSpPr>
              <p:spPr bwMode="auto">
                <a:xfrm>
                  <a:off x="30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3" name="Line 2547"/>
                <p:cNvSpPr>
                  <a:spLocks noChangeShapeType="1"/>
                </p:cNvSpPr>
                <p:nvPr/>
              </p:nvSpPr>
              <p:spPr bwMode="auto">
                <a:xfrm>
                  <a:off x="30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4" name="Line 2548"/>
                <p:cNvSpPr>
                  <a:spLocks noChangeShapeType="1"/>
                </p:cNvSpPr>
                <p:nvPr/>
              </p:nvSpPr>
              <p:spPr bwMode="auto">
                <a:xfrm>
                  <a:off x="30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5" name="Line 2549"/>
                <p:cNvSpPr>
                  <a:spLocks noChangeShapeType="1"/>
                </p:cNvSpPr>
                <p:nvPr/>
              </p:nvSpPr>
              <p:spPr bwMode="auto">
                <a:xfrm>
                  <a:off x="30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6" name="Line 2550"/>
                <p:cNvSpPr>
                  <a:spLocks noChangeShapeType="1"/>
                </p:cNvSpPr>
                <p:nvPr/>
              </p:nvSpPr>
              <p:spPr bwMode="auto">
                <a:xfrm>
                  <a:off x="30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7" name="Line 2551"/>
                <p:cNvSpPr>
                  <a:spLocks noChangeShapeType="1"/>
                </p:cNvSpPr>
                <p:nvPr/>
              </p:nvSpPr>
              <p:spPr bwMode="auto">
                <a:xfrm>
                  <a:off x="30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8" name="Line 2552"/>
                <p:cNvSpPr>
                  <a:spLocks noChangeShapeType="1"/>
                </p:cNvSpPr>
                <p:nvPr/>
              </p:nvSpPr>
              <p:spPr bwMode="auto">
                <a:xfrm>
                  <a:off x="30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29" name="Line 2553"/>
                <p:cNvSpPr>
                  <a:spLocks noChangeShapeType="1"/>
                </p:cNvSpPr>
                <p:nvPr/>
              </p:nvSpPr>
              <p:spPr bwMode="auto">
                <a:xfrm>
                  <a:off x="31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0" name="Line 2554"/>
                <p:cNvSpPr>
                  <a:spLocks noChangeShapeType="1"/>
                </p:cNvSpPr>
                <p:nvPr/>
              </p:nvSpPr>
              <p:spPr bwMode="auto">
                <a:xfrm>
                  <a:off x="31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1" name="Line 2555"/>
                <p:cNvSpPr>
                  <a:spLocks noChangeShapeType="1"/>
                </p:cNvSpPr>
                <p:nvPr/>
              </p:nvSpPr>
              <p:spPr bwMode="auto">
                <a:xfrm>
                  <a:off x="31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2" name="Line 2556"/>
                <p:cNvSpPr>
                  <a:spLocks noChangeShapeType="1"/>
                </p:cNvSpPr>
                <p:nvPr/>
              </p:nvSpPr>
              <p:spPr bwMode="auto">
                <a:xfrm>
                  <a:off x="31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3" name="Line 2557"/>
                <p:cNvSpPr>
                  <a:spLocks noChangeShapeType="1"/>
                </p:cNvSpPr>
                <p:nvPr/>
              </p:nvSpPr>
              <p:spPr bwMode="auto">
                <a:xfrm>
                  <a:off x="31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4" name="Line 2558"/>
                <p:cNvSpPr>
                  <a:spLocks noChangeShapeType="1"/>
                </p:cNvSpPr>
                <p:nvPr/>
              </p:nvSpPr>
              <p:spPr bwMode="auto">
                <a:xfrm>
                  <a:off x="31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5" name="Line 2559"/>
                <p:cNvSpPr>
                  <a:spLocks noChangeShapeType="1"/>
                </p:cNvSpPr>
                <p:nvPr/>
              </p:nvSpPr>
              <p:spPr bwMode="auto">
                <a:xfrm>
                  <a:off x="31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6" name="Line 2560"/>
                <p:cNvSpPr>
                  <a:spLocks noChangeShapeType="1"/>
                </p:cNvSpPr>
                <p:nvPr/>
              </p:nvSpPr>
              <p:spPr bwMode="auto">
                <a:xfrm>
                  <a:off x="31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7" name="Line 2561"/>
                <p:cNvSpPr>
                  <a:spLocks noChangeShapeType="1"/>
                </p:cNvSpPr>
                <p:nvPr/>
              </p:nvSpPr>
              <p:spPr bwMode="auto">
                <a:xfrm>
                  <a:off x="3201"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8" name="Line 2562"/>
                <p:cNvSpPr>
                  <a:spLocks noChangeShapeType="1"/>
                </p:cNvSpPr>
                <p:nvPr/>
              </p:nvSpPr>
              <p:spPr bwMode="auto">
                <a:xfrm>
                  <a:off x="32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39" name="Line 2563"/>
                <p:cNvSpPr>
                  <a:spLocks noChangeShapeType="1"/>
                </p:cNvSpPr>
                <p:nvPr/>
              </p:nvSpPr>
              <p:spPr bwMode="auto">
                <a:xfrm>
                  <a:off x="32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0" name="Line 2564"/>
                <p:cNvSpPr>
                  <a:spLocks noChangeShapeType="1"/>
                </p:cNvSpPr>
                <p:nvPr/>
              </p:nvSpPr>
              <p:spPr bwMode="auto">
                <a:xfrm>
                  <a:off x="32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1" name="Line 2565"/>
                <p:cNvSpPr>
                  <a:spLocks noChangeShapeType="1"/>
                </p:cNvSpPr>
                <p:nvPr/>
              </p:nvSpPr>
              <p:spPr bwMode="auto">
                <a:xfrm>
                  <a:off x="32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2" name="Line 2566"/>
                <p:cNvSpPr>
                  <a:spLocks noChangeShapeType="1"/>
                </p:cNvSpPr>
                <p:nvPr/>
              </p:nvSpPr>
              <p:spPr bwMode="auto">
                <a:xfrm>
                  <a:off x="32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3" name="Line 2567"/>
                <p:cNvSpPr>
                  <a:spLocks noChangeShapeType="1"/>
                </p:cNvSpPr>
                <p:nvPr/>
              </p:nvSpPr>
              <p:spPr bwMode="auto">
                <a:xfrm>
                  <a:off x="32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4" name="Line 2568"/>
                <p:cNvSpPr>
                  <a:spLocks noChangeShapeType="1"/>
                </p:cNvSpPr>
                <p:nvPr/>
              </p:nvSpPr>
              <p:spPr bwMode="auto">
                <a:xfrm>
                  <a:off x="32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5" name="Line 2569"/>
                <p:cNvSpPr>
                  <a:spLocks noChangeShapeType="1"/>
                </p:cNvSpPr>
                <p:nvPr/>
              </p:nvSpPr>
              <p:spPr bwMode="auto">
                <a:xfrm>
                  <a:off x="32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6" name="Line 2570"/>
                <p:cNvSpPr>
                  <a:spLocks noChangeShapeType="1"/>
                </p:cNvSpPr>
                <p:nvPr/>
              </p:nvSpPr>
              <p:spPr bwMode="auto">
                <a:xfrm>
                  <a:off x="33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7" name="Line 2571"/>
                <p:cNvSpPr>
                  <a:spLocks noChangeShapeType="1"/>
                </p:cNvSpPr>
                <p:nvPr/>
              </p:nvSpPr>
              <p:spPr bwMode="auto">
                <a:xfrm>
                  <a:off x="33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8" name="Line 2572"/>
                <p:cNvSpPr>
                  <a:spLocks noChangeShapeType="1"/>
                </p:cNvSpPr>
                <p:nvPr/>
              </p:nvSpPr>
              <p:spPr bwMode="auto">
                <a:xfrm>
                  <a:off x="33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49" name="Line 2573"/>
                <p:cNvSpPr>
                  <a:spLocks noChangeShapeType="1"/>
                </p:cNvSpPr>
                <p:nvPr/>
              </p:nvSpPr>
              <p:spPr bwMode="auto">
                <a:xfrm>
                  <a:off x="33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0" name="Line 2574"/>
                <p:cNvSpPr>
                  <a:spLocks noChangeShapeType="1"/>
                </p:cNvSpPr>
                <p:nvPr/>
              </p:nvSpPr>
              <p:spPr bwMode="auto">
                <a:xfrm>
                  <a:off x="33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1" name="Line 2575"/>
                <p:cNvSpPr>
                  <a:spLocks noChangeShapeType="1"/>
                </p:cNvSpPr>
                <p:nvPr/>
              </p:nvSpPr>
              <p:spPr bwMode="auto">
                <a:xfrm>
                  <a:off x="33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2" name="Line 2576"/>
                <p:cNvSpPr>
                  <a:spLocks noChangeShapeType="1"/>
                </p:cNvSpPr>
                <p:nvPr/>
              </p:nvSpPr>
              <p:spPr bwMode="auto">
                <a:xfrm>
                  <a:off x="33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3" name="Line 2577"/>
                <p:cNvSpPr>
                  <a:spLocks noChangeShapeType="1"/>
                </p:cNvSpPr>
                <p:nvPr/>
              </p:nvSpPr>
              <p:spPr bwMode="auto">
                <a:xfrm>
                  <a:off x="3390"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4" name="Line 2578"/>
                <p:cNvSpPr>
                  <a:spLocks noChangeShapeType="1"/>
                </p:cNvSpPr>
                <p:nvPr/>
              </p:nvSpPr>
              <p:spPr bwMode="auto">
                <a:xfrm>
                  <a:off x="34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5" name="Line 2579"/>
                <p:cNvSpPr>
                  <a:spLocks noChangeShapeType="1"/>
                </p:cNvSpPr>
                <p:nvPr/>
              </p:nvSpPr>
              <p:spPr bwMode="auto">
                <a:xfrm>
                  <a:off x="34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6" name="Line 2580"/>
                <p:cNvSpPr>
                  <a:spLocks noChangeShapeType="1"/>
                </p:cNvSpPr>
                <p:nvPr/>
              </p:nvSpPr>
              <p:spPr bwMode="auto">
                <a:xfrm>
                  <a:off x="34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7" name="Line 2581"/>
                <p:cNvSpPr>
                  <a:spLocks noChangeShapeType="1"/>
                </p:cNvSpPr>
                <p:nvPr/>
              </p:nvSpPr>
              <p:spPr bwMode="auto">
                <a:xfrm>
                  <a:off x="34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8" name="Line 2582"/>
                <p:cNvSpPr>
                  <a:spLocks noChangeShapeType="1"/>
                </p:cNvSpPr>
                <p:nvPr/>
              </p:nvSpPr>
              <p:spPr bwMode="auto">
                <a:xfrm>
                  <a:off x="34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59" name="Line 2583"/>
                <p:cNvSpPr>
                  <a:spLocks noChangeShapeType="1"/>
                </p:cNvSpPr>
                <p:nvPr/>
              </p:nvSpPr>
              <p:spPr bwMode="auto">
                <a:xfrm>
                  <a:off x="34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0" name="Line 2584"/>
                <p:cNvSpPr>
                  <a:spLocks noChangeShapeType="1"/>
                </p:cNvSpPr>
                <p:nvPr/>
              </p:nvSpPr>
              <p:spPr bwMode="auto">
                <a:xfrm>
                  <a:off x="34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1" name="Line 2585"/>
                <p:cNvSpPr>
                  <a:spLocks noChangeShapeType="1"/>
                </p:cNvSpPr>
                <p:nvPr/>
              </p:nvSpPr>
              <p:spPr bwMode="auto">
                <a:xfrm>
                  <a:off x="34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2" name="Line 2586"/>
                <p:cNvSpPr>
                  <a:spLocks noChangeShapeType="1"/>
                </p:cNvSpPr>
                <p:nvPr/>
              </p:nvSpPr>
              <p:spPr bwMode="auto">
                <a:xfrm>
                  <a:off x="34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3" name="Line 2587"/>
                <p:cNvSpPr>
                  <a:spLocks noChangeShapeType="1"/>
                </p:cNvSpPr>
                <p:nvPr/>
              </p:nvSpPr>
              <p:spPr bwMode="auto">
                <a:xfrm>
                  <a:off x="35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4" name="Line 2588"/>
                <p:cNvSpPr>
                  <a:spLocks noChangeShapeType="1"/>
                </p:cNvSpPr>
                <p:nvPr/>
              </p:nvSpPr>
              <p:spPr bwMode="auto">
                <a:xfrm>
                  <a:off x="35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5" name="Line 2589"/>
                <p:cNvSpPr>
                  <a:spLocks noChangeShapeType="1"/>
                </p:cNvSpPr>
                <p:nvPr/>
              </p:nvSpPr>
              <p:spPr bwMode="auto">
                <a:xfrm>
                  <a:off x="35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6" name="Line 2590"/>
                <p:cNvSpPr>
                  <a:spLocks noChangeShapeType="1"/>
                </p:cNvSpPr>
                <p:nvPr/>
              </p:nvSpPr>
              <p:spPr bwMode="auto">
                <a:xfrm>
                  <a:off x="35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7" name="Line 2591"/>
                <p:cNvSpPr>
                  <a:spLocks noChangeShapeType="1"/>
                </p:cNvSpPr>
                <p:nvPr/>
              </p:nvSpPr>
              <p:spPr bwMode="auto">
                <a:xfrm>
                  <a:off x="35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8" name="Line 2592"/>
                <p:cNvSpPr>
                  <a:spLocks noChangeShapeType="1"/>
                </p:cNvSpPr>
                <p:nvPr/>
              </p:nvSpPr>
              <p:spPr bwMode="auto">
                <a:xfrm>
                  <a:off x="35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69" name="Line 2593"/>
                <p:cNvSpPr>
                  <a:spLocks noChangeShapeType="1"/>
                </p:cNvSpPr>
                <p:nvPr/>
              </p:nvSpPr>
              <p:spPr bwMode="auto">
                <a:xfrm>
                  <a:off x="35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0" name="Line 2594"/>
                <p:cNvSpPr>
                  <a:spLocks noChangeShapeType="1"/>
                </p:cNvSpPr>
                <p:nvPr/>
              </p:nvSpPr>
              <p:spPr bwMode="auto">
                <a:xfrm>
                  <a:off x="35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1" name="Line 2595"/>
                <p:cNvSpPr>
                  <a:spLocks noChangeShapeType="1"/>
                </p:cNvSpPr>
                <p:nvPr/>
              </p:nvSpPr>
              <p:spPr bwMode="auto">
                <a:xfrm>
                  <a:off x="36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2" name="Line 2596"/>
                <p:cNvSpPr>
                  <a:spLocks noChangeShapeType="1"/>
                </p:cNvSpPr>
                <p:nvPr/>
              </p:nvSpPr>
              <p:spPr bwMode="auto">
                <a:xfrm>
                  <a:off x="36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3" name="Line 2597"/>
                <p:cNvSpPr>
                  <a:spLocks noChangeShapeType="1"/>
                </p:cNvSpPr>
                <p:nvPr/>
              </p:nvSpPr>
              <p:spPr bwMode="auto">
                <a:xfrm>
                  <a:off x="36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4" name="Line 2598"/>
                <p:cNvSpPr>
                  <a:spLocks noChangeShapeType="1"/>
                </p:cNvSpPr>
                <p:nvPr/>
              </p:nvSpPr>
              <p:spPr bwMode="auto">
                <a:xfrm>
                  <a:off x="36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5" name="Line 2599"/>
                <p:cNvSpPr>
                  <a:spLocks noChangeShapeType="1"/>
                </p:cNvSpPr>
                <p:nvPr/>
              </p:nvSpPr>
              <p:spPr bwMode="auto">
                <a:xfrm>
                  <a:off x="36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6" name="Line 2600"/>
                <p:cNvSpPr>
                  <a:spLocks noChangeShapeType="1"/>
                </p:cNvSpPr>
                <p:nvPr/>
              </p:nvSpPr>
              <p:spPr bwMode="auto">
                <a:xfrm>
                  <a:off x="36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7" name="Line 2601"/>
                <p:cNvSpPr>
                  <a:spLocks noChangeShapeType="1"/>
                </p:cNvSpPr>
                <p:nvPr/>
              </p:nvSpPr>
              <p:spPr bwMode="auto">
                <a:xfrm>
                  <a:off x="36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8" name="Line 2602"/>
                <p:cNvSpPr>
                  <a:spLocks noChangeShapeType="1"/>
                </p:cNvSpPr>
                <p:nvPr/>
              </p:nvSpPr>
              <p:spPr bwMode="auto">
                <a:xfrm>
                  <a:off x="36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79" name="Line 2603"/>
                <p:cNvSpPr>
                  <a:spLocks noChangeShapeType="1"/>
                </p:cNvSpPr>
                <p:nvPr/>
              </p:nvSpPr>
              <p:spPr bwMode="auto">
                <a:xfrm>
                  <a:off x="36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0" name="Line 2604"/>
                <p:cNvSpPr>
                  <a:spLocks noChangeShapeType="1"/>
                </p:cNvSpPr>
                <p:nvPr/>
              </p:nvSpPr>
              <p:spPr bwMode="auto">
                <a:xfrm>
                  <a:off x="37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1" name="Line 2605"/>
                <p:cNvSpPr>
                  <a:spLocks noChangeShapeType="1"/>
                </p:cNvSpPr>
                <p:nvPr/>
              </p:nvSpPr>
              <p:spPr bwMode="auto">
                <a:xfrm>
                  <a:off x="37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2" name="Line 2606"/>
                <p:cNvSpPr>
                  <a:spLocks noChangeShapeType="1"/>
                </p:cNvSpPr>
                <p:nvPr/>
              </p:nvSpPr>
              <p:spPr bwMode="auto">
                <a:xfrm>
                  <a:off x="37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3" name="Line 2607"/>
                <p:cNvSpPr>
                  <a:spLocks noChangeShapeType="1"/>
                </p:cNvSpPr>
                <p:nvPr/>
              </p:nvSpPr>
              <p:spPr bwMode="auto">
                <a:xfrm>
                  <a:off x="37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4" name="Line 2608"/>
                <p:cNvSpPr>
                  <a:spLocks noChangeShapeType="1"/>
                </p:cNvSpPr>
                <p:nvPr/>
              </p:nvSpPr>
              <p:spPr bwMode="auto">
                <a:xfrm>
                  <a:off x="37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5" name="Line 2609"/>
                <p:cNvSpPr>
                  <a:spLocks noChangeShapeType="1"/>
                </p:cNvSpPr>
                <p:nvPr/>
              </p:nvSpPr>
              <p:spPr bwMode="auto">
                <a:xfrm>
                  <a:off x="37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6" name="Line 2610"/>
                <p:cNvSpPr>
                  <a:spLocks noChangeShapeType="1"/>
                </p:cNvSpPr>
                <p:nvPr/>
              </p:nvSpPr>
              <p:spPr bwMode="auto">
                <a:xfrm>
                  <a:off x="37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7" name="Line 2611"/>
                <p:cNvSpPr>
                  <a:spLocks noChangeShapeType="1"/>
                </p:cNvSpPr>
                <p:nvPr/>
              </p:nvSpPr>
              <p:spPr bwMode="auto">
                <a:xfrm>
                  <a:off x="37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8" name="Line 2612"/>
                <p:cNvSpPr>
                  <a:spLocks noChangeShapeType="1"/>
                </p:cNvSpPr>
                <p:nvPr/>
              </p:nvSpPr>
              <p:spPr bwMode="auto">
                <a:xfrm>
                  <a:off x="38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89" name="Line 2613"/>
                <p:cNvSpPr>
                  <a:spLocks noChangeShapeType="1"/>
                </p:cNvSpPr>
                <p:nvPr/>
              </p:nvSpPr>
              <p:spPr bwMode="auto">
                <a:xfrm>
                  <a:off x="38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0" name="Line 2614"/>
                <p:cNvSpPr>
                  <a:spLocks noChangeShapeType="1"/>
                </p:cNvSpPr>
                <p:nvPr/>
              </p:nvSpPr>
              <p:spPr bwMode="auto">
                <a:xfrm>
                  <a:off x="3827"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1" name="Line 2615"/>
                <p:cNvSpPr>
                  <a:spLocks noChangeShapeType="1"/>
                </p:cNvSpPr>
                <p:nvPr/>
              </p:nvSpPr>
              <p:spPr bwMode="auto">
                <a:xfrm>
                  <a:off x="38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2" name="Line 2616"/>
                <p:cNvSpPr>
                  <a:spLocks noChangeShapeType="1"/>
                </p:cNvSpPr>
                <p:nvPr/>
              </p:nvSpPr>
              <p:spPr bwMode="auto">
                <a:xfrm>
                  <a:off x="38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3" name="Line 2617"/>
                <p:cNvSpPr>
                  <a:spLocks noChangeShapeType="1"/>
                </p:cNvSpPr>
                <p:nvPr/>
              </p:nvSpPr>
              <p:spPr bwMode="auto">
                <a:xfrm>
                  <a:off x="38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4" name="Line 2618"/>
                <p:cNvSpPr>
                  <a:spLocks noChangeShapeType="1"/>
                </p:cNvSpPr>
                <p:nvPr/>
              </p:nvSpPr>
              <p:spPr bwMode="auto">
                <a:xfrm>
                  <a:off x="38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5" name="Line 2619"/>
                <p:cNvSpPr>
                  <a:spLocks noChangeShapeType="1"/>
                </p:cNvSpPr>
                <p:nvPr/>
              </p:nvSpPr>
              <p:spPr bwMode="auto">
                <a:xfrm>
                  <a:off x="38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6" name="Line 2620"/>
                <p:cNvSpPr>
                  <a:spLocks noChangeShapeType="1"/>
                </p:cNvSpPr>
                <p:nvPr/>
              </p:nvSpPr>
              <p:spPr bwMode="auto">
                <a:xfrm>
                  <a:off x="38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397" name="Line 2621"/>
                <p:cNvSpPr>
                  <a:spLocks noChangeShapeType="1"/>
                </p:cNvSpPr>
                <p:nvPr/>
              </p:nvSpPr>
              <p:spPr bwMode="auto">
                <a:xfrm>
                  <a:off x="39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4" name="Group 6238"/>
              <p:cNvGrpSpPr>
                <a:grpSpLocks/>
              </p:cNvGrpSpPr>
              <p:nvPr/>
            </p:nvGrpSpPr>
            <p:grpSpPr bwMode="auto">
              <a:xfrm>
                <a:off x="956" y="3443"/>
                <a:ext cx="4630" cy="401"/>
                <a:chOff x="956" y="3443"/>
                <a:chExt cx="4630" cy="401"/>
              </a:xfrm>
            </p:grpSpPr>
            <p:sp>
              <p:nvSpPr>
                <p:cNvPr id="846399" name="Line 2623"/>
                <p:cNvSpPr>
                  <a:spLocks noChangeShapeType="1"/>
                </p:cNvSpPr>
                <p:nvPr/>
              </p:nvSpPr>
              <p:spPr bwMode="auto">
                <a:xfrm>
                  <a:off x="39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0" name="Line 2624"/>
                <p:cNvSpPr>
                  <a:spLocks noChangeShapeType="1"/>
                </p:cNvSpPr>
                <p:nvPr/>
              </p:nvSpPr>
              <p:spPr bwMode="auto">
                <a:xfrm>
                  <a:off x="39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1" name="Line 2625"/>
                <p:cNvSpPr>
                  <a:spLocks noChangeShapeType="1"/>
                </p:cNvSpPr>
                <p:nvPr/>
              </p:nvSpPr>
              <p:spPr bwMode="auto">
                <a:xfrm>
                  <a:off x="39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2" name="Line 2626"/>
                <p:cNvSpPr>
                  <a:spLocks noChangeShapeType="1"/>
                </p:cNvSpPr>
                <p:nvPr/>
              </p:nvSpPr>
              <p:spPr bwMode="auto">
                <a:xfrm>
                  <a:off x="39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3" name="Line 2627"/>
                <p:cNvSpPr>
                  <a:spLocks noChangeShapeType="1"/>
                </p:cNvSpPr>
                <p:nvPr/>
              </p:nvSpPr>
              <p:spPr bwMode="auto">
                <a:xfrm>
                  <a:off x="39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4" name="Line 2628"/>
                <p:cNvSpPr>
                  <a:spLocks noChangeShapeType="1"/>
                </p:cNvSpPr>
                <p:nvPr/>
              </p:nvSpPr>
              <p:spPr bwMode="auto">
                <a:xfrm>
                  <a:off x="39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5" name="Line 2629"/>
                <p:cNvSpPr>
                  <a:spLocks noChangeShapeType="1"/>
                </p:cNvSpPr>
                <p:nvPr/>
              </p:nvSpPr>
              <p:spPr bwMode="auto">
                <a:xfrm>
                  <a:off x="39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6" name="Line 2630"/>
                <p:cNvSpPr>
                  <a:spLocks noChangeShapeType="1"/>
                </p:cNvSpPr>
                <p:nvPr/>
              </p:nvSpPr>
              <p:spPr bwMode="auto">
                <a:xfrm>
                  <a:off x="40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7" name="Line 2631"/>
                <p:cNvSpPr>
                  <a:spLocks noChangeShapeType="1"/>
                </p:cNvSpPr>
                <p:nvPr/>
              </p:nvSpPr>
              <p:spPr bwMode="auto">
                <a:xfrm>
                  <a:off x="4016"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8" name="Line 2632"/>
                <p:cNvSpPr>
                  <a:spLocks noChangeShapeType="1"/>
                </p:cNvSpPr>
                <p:nvPr/>
              </p:nvSpPr>
              <p:spPr bwMode="auto">
                <a:xfrm>
                  <a:off x="40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09" name="Line 2633"/>
                <p:cNvSpPr>
                  <a:spLocks noChangeShapeType="1"/>
                </p:cNvSpPr>
                <p:nvPr/>
              </p:nvSpPr>
              <p:spPr bwMode="auto">
                <a:xfrm>
                  <a:off x="40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0" name="Line 2634"/>
                <p:cNvSpPr>
                  <a:spLocks noChangeShapeType="1"/>
                </p:cNvSpPr>
                <p:nvPr/>
              </p:nvSpPr>
              <p:spPr bwMode="auto">
                <a:xfrm>
                  <a:off x="40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1" name="Line 2635"/>
                <p:cNvSpPr>
                  <a:spLocks noChangeShapeType="1"/>
                </p:cNvSpPr>
                <p:nvPr/>
              </p:nvSpPr>
              <p:spPr bwMode="auto">
                <a:xfrm>
                  <a:off x="40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2" name="Line 2636"/>
                <p:cNvSpPr>
                  <a:spLocks noChangeShapeType="1"/>
                </p:cNvSpPr>
                <p:nvPr/>
              </p:nvSpPr>
              <p:spPr bwMode="auto">
                <a:xfrm>
                  <a:off x="40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3" name="Line 2637"/>
                <p:cNvSpPr>
                  <a:spLocks noChangeShapeType="1"/>
                </p:cNvSpPr>
                <p:nvPr/>
              </p:nvSpPr>
              <p:spPr bwMode="auto">
                <a:xfrm>
                  <a:off x="40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4" name="Line 2638"/>
                <p:cNvSpPr>
                  <a:spLocks noChangeShapeType="1"/>
                </p:cNvSpPr>
                <p:nvPr/>
              </p:nvSpPr>
              <p:spPr bwMode="auto">
                <a:xfrm>
                  <a:off x="40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5" name="Line 2639"/>
                <p:cNvSpPr>
                  <a:spLocks noChangeShapeType="1"/>
                </p:cNvSpPr>
                <p:nvPr/>
              </p:nvSpPr>
              <p:spPr bwMode="auto">
                <a:xfrm>
                  <a:off x="41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6" name="Line 2640"/>
                <p:cNvSpPr>
                  <a:spLocks noChangeShapeType="1"/>
                </p:cNvSpPr>
                <p:nvPr/>
              </p:nvSpPr>
              <p:spPr bwMode="auto">
                <a:xfrm>
                  <a:off x="41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7" name="Line 2641"/>
                <p:cNvSpPr>
                  <a:spLocks noChangeShapeType="1"/>
                </p:cNvSpPr>
                <p:nvPr/>
              </p:nvSpPr>
              <p:spPr bwMode="auto">
                <a:xfrm>
                  <a:off x="41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8" name="Line 2642"/>
                <p:cNvSpPr>
                  <a:spLocks noChangeShapeType="1"/>
                </p:cNvSpPr>
                <p:nvPr/>
              </p:nvSpPr>
              <p:spPr bwMode="auto">
                <a:xfrm>
                  <a:off x="41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19" name="Line 2643"/>
                <p:cNvSpPr>
                  <a:spLocks noChangeShapeType="1"/>
                </p:cNvSpPr>
                <p:nvPr/>
              </p:nvSpPr>
              <p:spPr bwMode="auto">
                <a:xfrm>
                  <a:off x="41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0" name="Line 2644"/>
                <p:cNvSpPr>
                  <a:spLocks noChangeShapeType="1"/>
                </p:cNvSpPr>
                <p:nvPr/>
              </p:nvSpPr>
              <p:spPr bwMode="auto">
                <a:xfrm>
                  <a:off x="41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1" name="Line 2645"/>
                <p:cNvSpPr>
                  <a:spLocks noChangeShapeType="1"/>
                </p:cNvSpPr>
                <p:nvPr/>
              </p:nvSpPr>
              <p:spPr bwMode="auto">
                <a:xfrm>
                  <a:off x="41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2" name="Line 2646"/>
                <p:cNvSpPr>
                  <a:spLocks noChangeShapeType="1"/>
                </p:cNvSpPr>
                <p:nvPr/>
              </p:nvSpPr>
              <p:spPr bwMode="auto">
                <a:xfrm>
                  <a:off x="41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3" name="Line 2647"/>
                <p:cNvSpPr>
                  <a:spLocks noChangeShapeType="1"/>
                </p:cNvSpPr>
                <p:nvPr/>
              </p:nvSpPr>
              <p:spPr bwMode="auto">
                <a:xfrm>
                  <a:off x="42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4" name="Line 2648"/>
                <p:cNvSpPr>
                  <a:spLocks noChangeShapeType="1"/>
                </p:cNvSpPr>
                <p:nvPr/>
              </p:nvSpPr>
              <p:spPr bwMode="auto">
                <a:xfrm>
                  <a:off x="42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5" name="Line 2649"/>
                <p:cNvSpPr>
                  <a:spLocks noChangeShapeType="1"/>
                </p:cNvSpPr>
                <p:nvPr/>
              </p:nvSpPr>
              <p:spPr bwMode="auto">
                <a:xfrm>
                  <a:off x="42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6" name="Line 2650"/>
                <p:cNvSpPr>
                  <a:spLocks noChangeShapeType="1"/>
                </p:cNvSpPr>
                <p:nvPr/>
              </p:nvSpPr>
              <p:spPr bwMode="auto">
                <a:xfrm>
                  <a:off x="42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7" name="Line 2651"/>
                <p:cNvSpPr>
                  <a:spLocks noChangeShapeType="1"/>
                </p:cNvSpPr>
                <p:nvPr/>
              </p:nvSpPr>
              <p:spPr bwMode="auto">
                <a:xfrm>
                  <a:off x="42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8" name="Line 2652"/>
                <p:cNvSpPr>
                  <a:spLocks noChangeShapeType="1"/>
                </p:cNvSpPr>
                <p:nvPr/>
              </p:nvSpPr>
              <p:spPr bwMode="auto">
                <a:xfrm>
                  <a:off x="42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29" name="Line 2653"/>
                <p:cNvSpPr>
                  <a:spLocks noChangeShapeType="1"/>
                </p:cNvSpPr>
                <p:nvPr/>
              </p:nvSpPr>
              <p:spPr bwMode="auto">
                <a:xfrm>
                  <a:off x="42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0" name="Line 2654"/>
                <p:cNvSpPr>
                  <a:spLocks noChangeShapeType="1"/>
                </p:cNvSpPr>
                <p:nvPr/>
              </p:nvSpPr>
              <p:spPr bwMode="auto">
                <a:xfrm>
                  <a:off x="42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1" name="Line 2655"/>
                <p:cNvSpPr>
                  <a:spLocks noChangeShapeType="1"/>
                </p:cNvSpPr>
                <p:nvPr/>
              </p:nvSpPr>
              <p:spPr bwMode="auto">
                <a:xfrm>
                  <a:off x="42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2" name="Line 2656"/>
                <p:cNvSpPr>
                  <a:spLocks noChangeShapeType="1"/>
                </p:cNvSpPr>
                <p:nvPr/>
              </p:nvSpPr>
              <p:spPr bwMode="auto">
                <a:xfrm>
                  <a:off x="43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3" name="Line 2657"/>
                <p:cNvSpPr>
                  <a:spLocks noChangeShapeType="1"/>
                </p:cNvSpPr>
                <p:nvPr/>
              </p:nvSpPr>
              <p:spPr bwMode="auto">
                <a:xfrm>
                  <a:off x="43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4" name="Line 2658"/>
                <p:cNvSpPr>
                  <a:spLocks noChangeShapeType="1"/>
                </p:cNvSpPr>
                <p:nvPr/>
              </p:nvSpPr>
              <p:spPr bwMode="auto">
                <a:xfrm>
                  <a:off x="43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5" name="Line 2659"/>
                <p:cNvSpPr>
                  <a:spLocks noChangeShapeType="1"/>
                </p:cNvSpPr>
                <p:nvPr/>
              </p:nvSpPr>
              <p:spPr bwMode="auto">
                <a:xfrm>
                  <a:off x="43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6" name="Line 2660"/>
                <p:cNvSpPr>
                  <a:spLocks noChangeShapeType="1"/>
                </p:cNvSpPr>
                <p:nvPr/>
              </p:nvSpPr>
              <p:spPr bwMode="auto">
                <a:xfrm>
                  <a:off x="43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7" name="Line 2661"/>
                <p:cNvSpPr>
                  <a:spLocks noChangeShapeType="1"/>
                </p:cNvSpPr>
                <p:nvPr/>
              </p:nvSpPr>
              <p:spPr bwMode="auto">
                <a:xfrm>
                  <a:off x="43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8" name="Line 2662"/>
                <p:cNvSpPr>
                  <a:spLocks noChangeShapeType="1"/>
                </p:cNvSpPr>
                <p:nvPr/>
              </p:nvSpPr>
              <p:spPr bwMode="auto">
                <a:xfrm>
                  <a:off x="43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39" name="Line 2663"/>
                <p:cNvSpPr>
                  <a:spLocks noChangeShapeType="1"/>
                </p:cNvSpPr>
                <p:nvPr/>
              </p:nvSpPr>
              <p:spPr bwMode="auto">
                <a:xfrm>
                  <a:off x="43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0" name="Line 2664"/>
                <p:cNvSpPr>
                  <a:spLocks noChangeShapeType="1"/>
                </p:cNvSpPr>
                <p:nvPr/>
              </p:nvSpPr>
              <p:spPr bwMode="auto">
                <a:xfrm>
                  <a:off x="44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1" name="Line 2665"/>
                <p:cNvSpPr>
                  <a:spLocks noChangeShapeType="1"/>
                </p:cNvSpPr>
                <p:nvPr/>
              </p:nvSpPr>
              <p:spPr bwMode="auto">
                <a:xfrm>
                  <a:off x="44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2" name="Line 2666"/>
                <p:cNvSpPr>
                  <a:spLocks noChangeShapeType="1"/>
                </p:cNvSpPr>
                <p:nvPr/>
              </p:nvSpPr>
              <p:spPr bwMode="auto">
                <a:xfrm>
                  <a:off x="44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3" name="Line 2667"/>
                <p:cNvSpPr>
                  <a:spLocks noChangeShapeType="1"/>
                </p:cNvSpPr>
                <p:nvPr/>
              </p:nvSpPr>
              <p:spPr bwMode="auto">
                <a:xfrm>
                  <a:off x="44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4" name="Line 2668"/>
                <p:cNvSpPr>
                  <a:spLocks noChangeShapeType="1"/>
                </p:cNvSpPr>
                <p:nvPr/>
              </p:nvSpPr>
              <p:spPr bwMode="auto">
                <a:xfrm>
                  <a:off x="4453"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5" name="Line 2669"/>
                <p:cNvSpPr>
                  <a:spLocks noChangeShapeType="1"/>
                </p:cNvSpPr>
                <p:nvPr/>
              </p:nvSpPr>
              <p:spPr bwMode="auto">
                <a:xfrm>
                  <a:off x="44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6" name="Line 2670"/>
                <p:cNvSpPr>
                  <a:spLocks noChangeShapeType="1"/>
                </p:cNvSpPr>
                <p:nvPr/>
              </p:nvSpPr>
              <p:spPr bwMode="auto">
                <a:xfrm>
                  <a:off x="44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7" name="Line 2671"/>
                <p:cNvSpPr>
                  <a:spLocks noChangeShapeType="1"/>
                </p:cNvSpPr>
                <p:nvPr/>
              </p:nvSpPr>
              <p:spPr bwMode="auto">
                <a:xfrm>
                  <a:off x="44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8" name="Line 2672"/>
                <p:cNvSpPr>
                  <a:spLocks noChangeShapeType="1"/>
                </p:cNvSpPr>
                <p:nvPr/>
              </p:nvSpPr>
              <p:spPr bwMode="auto">
                <a:xfrm>
                  <a:off x="45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49" name="Line 2673"/>
                <p:cNvSpPr>
                  <a:spLocks noChangeShapeType="1"/>
                </p:cNvSpPr>
                <p:nvPr/>
              </p:nvSpPr>
              <p:spPr bwMode="auto">
                <a:xfrm>
                  <a:off x="45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0" name="Line 2674"/>
                <p:cNvSpPr>
                  <a:spLocks noChangeShapeType="1"/>
                </p:cNvSpPr>
                <p:nvPr/>
              </p:nvSpPr>
              <p:spPr bwMode="auto">
                <a:xfrm>
                  <a:off x="45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1" name="Line 2675"/>
                <p:cNvSpPr>
                  <a:spLocks noChangeShapeType="1"/>
                </p:cNvSpPr>
                <p:nvPr/>
              </p:nvSpPr>
              <p:spPr bwMode="auto">
                <a:xfrm>
                  <a:off x="45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2" name="Line 2676"/>
                <p:cNvSpPr>
                  <a:spLocks noChangeShapeType="1"/>
                </p:cNvSpPr>
                <p:nvPr/>
              </p:nvSpPr>
              <p:spPr bwMode="auto">
                <a:xfrm>
                  <a:off x="45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3" name="Line 2677"/>
                <p:cNvSpPr>
                  <a:spLocks noChangeShapeType="1"/>
                </p:cNvSpPr>
                <p:nvPr/>
              </p:nvSpPr>
              <p:spPr bwMode="auto">
                <a:xfrm>
                  <a:off x="45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4" name="Line 2678"/>
                <p:cNvSpPr>
                  <a:spLocks noChangeShapeType="1"/>
                </p:cNvSpPr>
                <p:nvPr/>
              </p:nvSpPr>
              <p:spPr bwMode="auto">
                <a:xfrm>
                  <a:off x="45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5" name="Line 2679"/>
                <p:cNvSpPr>
                  <a:spLocks noChangeShapeType="1"/>
                </p:cNvSpPr>
                <p:nvPr/>
              </p:nvSpPr>
              <p:spPr bwMode="auto">
                <a:xfrm>
                  <a:off x="45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6" name="Line 2680"/>
                <p:cNvSpPr>
                  <a:spLocks noChangeShapeType="1"/>
                </p:cNvSpPr>
                <p:nvPr/>
              </p:nvSpPr>
              <p:spPr bwMode="auto">
                <a:xfrm>
                  <a:off x="45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7" name="Line 2681"/>
                <p:cNvSpPr>
                  <a:spLocks noChangeShapeType="1"/>
                </p:cNvSpPr>
                <p:nvPr/>
              </p:nvSpPr>
              <p:spPr bwMode="auto">
                <a:xfrm>
                  <a:off x="46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8" name="Line 2682"/>
                <p:cNvSpPr>
                  <a:spLocks noChangeShapeType="1"/>
                </p:cNvSpPr>
                <p:nvPr/>
              </p:nvSpPr>
              <p:spPr bwMode="auto">
                <a:xfrm>
                  <a:off x="46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59" name="Line 2683"/>
                <p:cNvSpPr>
                  <a:spLocks noChangeShapeType="1"/>
                </p:cNvSpPr>
                <p:nvPr/>
              </p:nvSpPr>
              <p:spPr bwMode="auto">
                <a:xfrm>
                  <a:off x="46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0" name="Line 2684"/>
                <p:cNvSpPr>
                  <a:spLocks noChangeShapeType="1"/>
                </p:cNvSpPr>
                <p:nvPr/>
              </p:nvSpPr>
              <p:spPr bwMode="auto">
                <a:xfrm>
                  <a:off x="4642"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1" name="Line 2685"/>
                <p:cNvSpPr>
                  <a:spLocks noChangeShapeType="1"/>
                </p:cNvSpPr>
                <p:nvPr/>
              </p:nvSpPr>
              <p:spPr bwMode="auto">
                <a:xfrm>
                  <a:off x="46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2" name="Line 2686"/>
                <p:cNvSpPr>
                  <a:spLocks noChangeShapeType="1"/>
                </p:cNvSpPr>
                <p:nvPr/>
              </p:nvSpPr>
              <p:spPr bwMode="auto">
                <a:xfrm>
                  <a:off x="46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3" name="Line 2687"/>
                <p:cNvSpPr>
                  <a:spLocks noChangeShapeType="1"/>
                </p:cNvSpPr>
                <p:nvPr/>
              </p:nvSpPr>
              <p:spPr bwMode="auto">
                <a:xfrm>
                  <a:off x="46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4" name="Line 2688"/>
                <p:cNvSpPr>
                  <a:spLocks noChangeShapeType="1"/>
                </p:cNvSpPr>
                <p:nvPr/>
              </p:nvSpPr>
              <p:spPr bwMode="auto">
                <a:xfrm>
                  <a:off x="46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5" name="Line 2689"/>
                <p:cNvSpPr>
                  <a:spLocks noChangeShapeType="1"/>
                </p:cNvSpPr>
                <p:nvPr/>
              </p:nvSpPr>
              <p:spPr bwMode="auto">
                <a:xfrm>
                  <a:off x="47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6" name="Line 2690"/>
                <p:cNvSpPr>
                  <a:spLocks noChangeShapeType="1"/>
                </p:cNvSpPr>
                <p:nvPr/>
              </p:nvSpPr>
              <p:spPr bwMode="auto">
                <a:xfrm>
                  <a:off x="47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7" name="Line 2691"/>
                <p:cNvSpPr>
                  <a:spLocks noChangeShapeType="1"/>
                </p:cNvSpPr>
                <p:nvPr/>
              </p:nvSpPr>
              <p:spPr bwMode="auto">
                <a:xfrm>
                  <a:off x="47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8" name="Line 2692"/>
                <p:cNvSpPr>
                  <a:spLocks noChangeShapeType="1"/>
                </p:cNvSpPr>
                <p:nvPr/>
              </p:nvSpPr>
              <p:spPr bwMode="auto">
                <a:xfrm>
                  <a:off x="47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69" name="Line 2693"/>
                <p:cNvSpPr>
                  <a:spLocks noChangeShapeType="1"/>
                </p:cNvSpPr>
                <p:nvPr/>
              </p:nvSpPr>
              <p:spPr bwMode="auto">
                <a:xfrm>
                  <a:off x="47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0" name="Line 2694"/>
                <p:cNvSpPr>
                  <a:spLocks noChangeShapeType="1"/>
                </p:cNvSpPr>
                <p:nvPr/>
              </p:nvSpPr>
              <p:spPr bwMode="auto">
                <a:xfrm>
                  <a:off x="47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1" name="Line 2695"/>
                <p:cNvSpPr>
                  <a:spLocks noChangeShapeType="1"/>
                </p:cNvSpPr>
                <p:nvPr/>
              </p:nvSpPr>
              <p:spPr bwMode="auto">
                <a:xfrm>
                  <a:off x="47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2" name="Line 2696"/>
                <p:cNvSpPr>
                  <a:spLocks noChangeShapeType="1"/>
                </p:cNvSpPr>
                <p:nvPr/>
              </p:nvSpPr>
              <p:spPr bwMode="auto">
                <a:xfrm>
                  <a:off x="47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3" name="Line 2697"/>
                <p:cNvSpPr>
                  <a:spLocks noChangeShapeType="1"/>
                </p:cNvSpPr>
                <p:nvPr/>
              </p:nvSpPr>
              <p:spPr bwMode="auto">
                <a:xfrm>
                  <a:off x="47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4" name="Line 2698"/>
                <p:cNvSpPr>
                  <a:spLocks noChangeShapeType="1"/>
                </p:cNvSpPr>
                <p:nvPr/>
              </p:nvSpPr>
              <p:spPr bwMode="auto">
                <a:xfrm>
                  <a:off x="48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5" name="Line 2699"/>
                <p:cNvSpPr>
                  <a:spLocks noChangeShapeType="1"/>
                </p:cNvSpPr>
                <p:nvPr/>
              </p:nvSpPr>
              <p:spPr bwMode="auto">
                <a:xfrm>
                  <a:off x="48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6" name="Line 2700"/>
                <p:cNvSpPr>
                  <a:spLocks noChangeShapeType="1"/>
                </p:cNvSpPr>
                <p:nvPr/>
              </p:nvSpPr>
              <p:spPr bwMode="auto">
                <a:xfrm>
                  <a:off x="48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7" name="Line 2701"/>
                <p:cNvSpPr>
                  <a:spLocks noChangeShapeType="1"/>
                </p:cNvSpPr>
                <p:nvPr/>
              </p:nvSpPr>
              <p:spPr bwMode="auto">
                <a:xfrm>
                  <a:off x="48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8" name="Line 2702"/>
                <p:cNvSpPr>
                  <a:spLocks noChangeShapeType="1"/>
                </p:cNvSpPr>
                <p:nvPr/>
              </p:nvSpPr>
              <p:spPr bwMode="auto">
                <a:xfrm>
                  <a:off x="48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79" name="Line 2703"/>
                <p:cNvSpPr>
                  <a:spLocks noChangeShapeType="1"/>
                </p:cNvSpPr>
                <p:nvPr/>
              </p:nvSpPr>
              <p:spPr bwMode="auto">
                <a:xfrm>
                  <a:off x="48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0" name="Line 2704"/>
                <p:cNvSpPr>
                  <a:spLocks noChangeShapeType="1"/>
                </p:cNvSpPr>
                <p:nvPr/>
              </p:nvSpPr>
              <p:spPr bwMode="auto">
                <a:xfrm>
                  <a:off x="48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1" name="Line 2705"/>
                <p:cNvSpPr>
                  <a:spLocks noChangeShapeType="1"/>
                </p:cNvSpPr>
                <p:nvPr/>
              </p:nvSpPr>
              <p:spPr bwMode="auto">
                <a:xfrm>
                  <a:off x="48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2" name="Line 2706"/>
                <p:cNvSpPr>
                  <a:spLocks noChangeShapeType="1"/>
                </p:cNvSpPr>
                <p:nvPr/>
              </p:nvSpPr>
              <p:spPr bwMode="auto">
                <a:xfrm>
                  <a:off x="49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3" name="Line 2707"/>
                <p:cNvSpPr>
                  <a:spLocks noChangeShapeType="1"/>
                </p:cNvSpPr>
                <p:nvPr/>
              </p:nvSpPr>
              <p:spPr bwMode="auto">
                <a:xfrm>
                  <a:off x="49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4" name="Line 2708"/>
                <p:cNvSpPr>
                  <a:spLocks noChangeShapeType="1"/>
                </p:cNvSpPr>
                <p:nvPr/>
              </p:nvSpPr>
              <p:spPr bwMode="auto">
                <a:xfrm>
                  <a:off x="49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5" name="Line 2709"/>
                <p:cNvSpPr>
                  <a:spLocks noChangeShapeType="1"/>
                </p:cNvSpPr>
                <p:nvPr/>
              </p:nvSpPr>
              <p:spPr bwMode="auto">
                <a:xfrm>
                  <a:off x="49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6" name="Line 2710"/>
                <p:cNvSpPr>
                  <a:spLocks noChangeShapeType="1"/>
                </p:cNvSpPr>
                <p:nvPr/>
              </p:nvSpPr>
              <p:spPr bwMode="auto">
                <a:xfrm>
                  <a:off x="49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7" name="Line 2711"/>
                <p:cNvSpPr>
                  <a:spLocks noChangeShapeType="1"/>
                </p:cNvSpPr>
                <p:nvPr/>
              </p:nvSpPr>
              <p:spPr bwMode="auto">
                <a:xfrm>
                  <a:off x="49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8" name="Line 2712"/>
                <p:cNvSpPr>
                  <a:spLocks noChangeShapeType="1"/>
                </p:cNvSpPr>
                <p:nvPr/>
              </p:nvSpPr>
              <p:spPr bwMode="auto">
                <a:xfrm>
                  <a:off x="49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89" name="Line 2713"/>
                <p:cNvSpPr>
                  <a:spLocks noChangeShapeType="1"/>
                </p:cNvSpPr>
                <p:nvPr/>
              </p:nvSpPr>
              <p:spPr bwMode="auto">
                <a:xfrm>
                  <a:off x="49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0" name="Line 2714"/>
                <p:cNvSpPr>
                  <a:spLocks noChangeShapeType="1"/>
                </p:cNvSpPr>
                <p:nvPr/>
              </p:nvSpPr>
              <p:spPr bwMode="auto">
                <a:xfrm>
                  <a:off x="49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1" name="Line 2715"/>
                <p:cNvSpPr>
                  <a:spLocks noChangeShapeType="1"/>
                </p:cNvSpPr>
                <p:nvPr/>
              </p:nvSpPr>
              <p:spPr bwMode="auto">
                <a:xfrm>
                  <a:off x="50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2" name="Line 2716"/>
                <p:cNvSpPr>
                  <a:spLocks noChangeShapeType="1"/>
                </p:cNvSpPr>
                <p:nvPr/>
              </p:nvSpPr>
              <p:spPr bwMode="auto">
                <a:xfrm>
                  <a:off x="50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3" name="Line 2717"/>
                <p:cNvSpPr>
                  <a:spLocks noChangeShapeType="1"/>
                </p:cNvSpPr>
                <p:nvPr/>
              </p:nvSpPr>
              <p:spPr bwMode="auto">
                <a:xfrm>
                  <a:off x="50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4" name="Line 2718"/>
                <p:cNvSpPr>
                  <a:spLocks noChangeShapeType="1"/>
                </p:cNvSpPr>
                <p:nvPr/>
              </p:nvSpPr>
              <p:spPr bwMode="auto">
                <a:xfrm>
                  <a:off x="50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5" name="Line 2719"/>
                <p:cNvSpPr>
                  <a:spLocks noChangeShapeType="1"/>
                </p:cNvSpPr>
                <p:nvPr/>
              </p:nvSpPr>
              <p:spPr bwMode="auto">
                <a:xfrm>
                  <a:off x="50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6" name="Line 2720"/>
                <p:cNvSpPr>
                  <a:spLocks noChangeShapeType="1"/>
                </p:cNvSpPr>
                <p:nvPr/>
              </p:nvSpPr>
              <p:spPr bwMode="auto">
                <a:xfrm>
                  <a:off x="50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7" name="Line 2721"/>
                <p:cNvSpPr>
                  <a:spLocks noChangeShapeType="1"/>
                </p:cNvSpPr>
                <p:nvPr/>
              </p:nvSpPr>
              <p:spPr bwMode="auto">
                <a:xfrm>
                  <a:off x="5079"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8" name="Line 2722"/>
                <p:cNvSpPr>
                  <a:spLocks noChangeShapeType="1"/>
                </p:cNvSpPr>
                <p:nvPr/>
              </p:nvSpPr>
              <p:spPr bwMode="auto">
                <a:xfrm>
                  <a:off x="50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499" name="Line 2723"/>
                <p:cNvSpPr>
                  <a:spLocks noChangeShapeType="1"/>
                </p:cNvSpPr>
                <p:nvPr/>
              </p:nvSpPr>
              <p:spPr bwMode="auto">
                <a:xfrm>
                  <a:off x="51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0" name="Line 2724"/>
                <p:cNvSpPr>
                  <a:spLocks noChangeShapeType="1"/>
                </p:cNvSpPr>
                <p:nvPr/>
              </p:nvSpPr>
              <p:spPr bwMode="auto">
                <a:xfrm>
                  <a:off x="51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1" name="Line 2725"/>
                <p:cNvSpPr>
                  <a:spLocks noChangeShapeType="1"/>
                </p:cNvSpPr>
                <p:nvPr/>
              </p:nvSpPr>
              <p:spPr bwMode="auto">
                <a:xfrm>
                  <a:off x="51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2" name="Line 2726"/>
                <p:cNvSpPr>
                  <a:spLocks noChangeShapeType="1"/>
                </p:cNvSpPr>
                <p:nvPr/>
              </p:nvSpPr>
              <p:spPr bwMode="auto">
                <a:xfrm>
                  <a:off x="51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3" name="Line 2727"/>
                <p:cNvSpPr>
                  <a:spLocks noChangeShapeType="1"/>
                </p:cNvSpPr>
                <p:nvPr/>
              </p:nvSpPr>
              <p:spPr bwMode="auto">
                <a:xfrm>
                  <a:off x="51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4" name="Line 2728"/>
                <p:cNvSpPr>
                  <a:spLocks noChangeShapeType="1"/>
                </p:cNvSpPr>
                <p:nvPr/>
              </p:nvSpPr>
              <p:spPr bwMode="auto">
                <a:xfrm>
                  <a:off x="51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5" name="Line 2729"/>
                <p:cNvSpPr>
                  <a:spLocks noChangeShapeType="1"/>
                </p:cNvSpPr>
                <p:nvPr/>
              </p:nvSpPr>
              <p:spPr bwMode="auto">
                <a:xfrm>
                  <a:off x="51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6" name="Line 2730"/>
                <p:cNvSpPr>
                  <a:spLocks noChangeShapeType="1"/>
                </p:cNvSpPr>
                <p:nvPr/>
              </p:nvSpPr>
              <p:spPr bwMode="auto">
                <a:xfrm>
                  <a:off x="51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7" name="Line 2731"/>
                <p:cNvSpPr>
                  <a:spLocks noChangeShapeType="1"/>
                </p:cNvSpPr>
                <p:nvPr/>
              </p:nvSpPr>
              <p:spPr bwMode="auto">
                <a:xfrm>
                  <a:off x="51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8" name="Line 2732"/>
                <p:cNvSpPr>
                  <a:spLocks noChangeShapeType="1"/>
                </p:cNvSpPr>
                <p:nvPr/>
              </p:nvSpPr>
              <p:spPr bwMode="auto">
                <a:xfrm>
                  <a:off x="52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09" name="Line 2733"/>
                <p:cNvSpPr>
                  <a:spLocks noChangeShapeType="1"/>
                </p:cNvSpPr>
                <p:nvPr/>
              </p:nvSpPr>
              <p:spPr bwMode="auto">
                <a:xfrm>
                  <a:off x="52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0" name="Line 2734"/>
                <p:cNvSpPr>
                  <a:spLocks noChangeShapeType="1"/>
                </p:cNvSpPr>
                <p:nvPr/>
              </p:nvSpPr>
              <p:spPr bwMode="auto">
                <a:xfrm>
                  <a:off x="52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1" name="Line 2735"/>
                <p:cNvSpPr>
                  <a:spLocks noChangeShapeType="1"/>
                </p:cNvSpPr>
                <p:nvPr/>
              </p:nvSpPr>
              <p:spPr bwMode="auto">
                <a:xfrm>
                  <a:off x="52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2" name="Line 2736"/>
                <p:cNvSpPr>
                  <a:spLocks noChangeShapeType="1"/>
                </p:cNvSpPr>
                <p:nvPr/>
              </p:nvSpPr>
              <p:spPr bwMode="auto">
                <a:xfrm>
                  <a:off x="52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3" name="Line 2737"/>
                <p:cNvSpPr>
                  <a:spLocks noChangeShapeType="1"/>
                </p:cNvSpPr>
                <p:nvPr/>
              </p:nvSpPr>
              <p:spPr bwMode="auto">
                <a:xfrm>
                  <a:off x="5268"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4" name="Line 2738"/>
                <p:cNvSpPr>
                  <a:spLocks noChangeShapeType="1"/>
                </p:cNvSpPr>
                <p:nvPr/>
              </p:nvSpPr>
              <p:spPr bwMode="auto">
                <a:xfrm>
                  <a:off x="52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5" name="Line 2739"/>
                <p:cNvSpPr>
                  <a:spLocks noChangeShapeType="1"/>
                </p:cNvSpPr>
                <p:nvPr/>
              </p:nvSpPr>
              <p:spPr bwMode="auto">
                <a:xfrm>
                  <a:off x="52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6" name="Line 2740"/>
                <p:cNvSpPr>
                  <a:spLocks noChangeShapeType="1"/>
                </p:cNvSpPr>
                <p:nvPr/>
              </p:nvSpPr>
              <p:spPr bwMode="auto">
                <a:xfrm>
                  <a:off x="53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7" name="Line 2741"/>
                <p:cNvSpPr>
                  <a:spLocks noChangeShapeType="1"/>
                </p:cNvSpPr>
                <p:nvPr/>
              </p:nvSpPr>
              <p:spPr bwMode="auto">
                <a:xfrm>
                  <a:off x="53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8" name="Line 2742"/>
                <p:cNvSpPr>
                  <a:spLocks noChangeShapeType="1"/>
                </p:cNvSpPr>
                <p:nvPr/>
              </p:nvSpPr>
              <p:spPr bwMode="auto">
                <a:xfrm>
                  <a:off x="53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19" name="Line 2743"/>
                <p:cNvSpPr>
                  <a:spLocks noChangeShapeType="1"/>
                </p:cNvSpPr>
                <p:nvPr/>
              </p:nvSpPr>
              <p:spPr bwMode="auto">
                <a:xfrm>
                  <a:off x="53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0" name="Line 2744"/>
                <p:cNvSpPr>
                  <a:spLocks noChangeShapeType="1"/>
                </p:cNvSpPr>
                <p:nvPr/>
              </p:nvSpPr>
              <p:spPr bwMode="auto">
                <a:xfrm>
                  <a:off x="53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1" name="Line 2745"/>
                <p:cNvSpPr>
                  <a:spLocks noChangeShapeType="1"/>
                </p:cNvSpPr>
                <p:nvPr/>
              </p:nvSpPr>
              <p:spPr bwMode="auto">
                <a:xfrm>
                  <a:off x="53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2" name="Line 2746"/>
                <p:cNvSpPr>
                  <a:spLocks noChangeShapeType="1"/>
                </p:cNvSpPr>
                <p:nvPr/>
              </p:nvSpPr>
              <p:spPr bwMode="auto">
                <a:xfrm>
                  <a:off x="53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3" name="Line 2747"/>
                <p:cNvSpPr>
                  <a:spLocks noChangeShapeType="1"/>
                </p:cNvSpPr>
                <p:nvPr/>
              </p:nvSpPr>
              <p:spPr bwMode="auto">
                <a:xfrm>
                  <a:off x="53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4" name="Line 2748"/>
                <p:cNvSpPr>
                  <a:spLocks noChangeShapeType="1"/>
                </p:cNvSpPr>
                <p:nvPr/>
              </p:nvSpPr>
              <p:spPr bwMode="auto">
                <a:xfrm>
                  <a:off x="53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5" name="Line 2749"/>
                <p:cNvSpPr>
                  <a:spLocks noChangeShapeType="1"/>
                </p:cNvSpPr>
                <p:nvPr/>
              </p:nvSpPr>
              <p:spPr bwMode="auto">
                <a:xfrm>
                  <a:off x="54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6" name="Line 2750"/>
                <p:cNvSpPr>
                  <a:spLocks noChangeShapeType="1"/>
                </p:cNvSpPr>
                <p:nvPr/>
              </p:nvSpPr>
              <p:spPr bwMode="auto">
                <a:xfrm>
                  <a:off x="54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7" name="Line 2751"/>
                <p:cNvSpPr>
                  <a:spLocks noChangeShapeType="1"/>
                </p:cNvSpPr>
                <p:nvPr/>
              </p:nvSpPr>
              <p:spPr bwMode="auto">
                <a:xfrm>
                  <a:off x="54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8" name="Line 2752"/>
                <p:cNvSpPr>
                  <a:spLocks noChangeShapeType="1"/>
                </p:cNvSpPr>
                <p:nvPr/>
              </p:nvSpPr>
              <p:spPr bwMode="auto">
                <a:xfrm>
                  <a:off x="54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29" name="Line 2753"/>
                <p:cNvSpPr>
                  <a:spLocks noChangeShapeType="1"/>
                </p:cNvSpPr>
                <p:nvPr/>
              </p:nvSpPr>
              <p:spPr bwMode="auto">
                <a:xfrm>
                  <a:off x="54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0" name="Line 2754"/>
                <p:cNvSpPr>
                  <a:spLocks noChangeShapeType="1"/>
                </p:cNvSpPr>
                <p:nvPr/>
              </p:nvSpPr>
              <p:spPr bwMode="auto">
                <a:xfrm>
                  <a:off x="54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1" name="Line 2755"/>
                <p:cNvSpPr>
                  <a:spLocks noChangeShapeType="1"/>
                </p:cNvSpPr>
                <p:nvPr/>
              </p:nvSpPr>
              <p:spPr bwMode="auto">
                <a:xfrm>
                  <a:off x="54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2" name="Line 2756"/>
                <p:cNvSpPr>
                  <a:spLocks noChangeShapeType="1"/>
                </p:cNvSpPr>
                <p:nvPr/>
              </p:nvSpPr>
              <p:spPr bwMode="auto">
                <a:xfrm>
                  <a:off x="54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3" name="Line 2757"/>
                <p:cNvSpPr>
                  <a:spLocks noChangeShapeType="1"/>
                </p:cNvSpPr>
                <p:nvPr/>
              </p:nvSpPr>
              <p:spPr bwMode="auto">
                <a:xfrm>
                  <a:off x="55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4" name="Line 2758"/>
                <p:cNvSpPr>
                  <a:spLocks noChangeShapeType="1"/>
                </p:cNvSpPr>
                <p:nvPr/>
              </p:nvSpPr>
              <p:spPr bwMode="auto">
                <a:xfrm>
                  <a:off x="55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5" name="Line 2759"/>
                <p:cNvSpPr>
                  <a:spLocks noChangeShapeType="1"/>
                </p:cNvSpPr>
                <p:nvPr/>
              </p:nvSpPr>
              <p:spPr bwMode="auto">
                <a:xfrm>
                  <a:off x="55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6" name="Line 2760"/>
                <p:cNvSpPr>
                  <a:spLocks noChangeShapeType="1"/>
                </p:cNvSpPr>
                <p:nvPr/>
              </p:nvSpPr>
              <p:spPr bwMode="auto">
                <a:xfrm>
                  <a:off x="55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7" name="Line 2761"/>
                <p:cNvSpPr>
                  <a:spLocks noChangeShapeType="1"/>
                </p:cNvSpPr>
                <p:nvPr/>
              </p:nvSpPr>
              <p:spPr bwMode="auto">
                <a:xfrm>
                  <a:off x="55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8" name="Line 2762"/>
                <p:cNvSpPr>
                  <a:spLocks noChangeShapeType="1"/>
                </p:cNvSpPr>
                <p:nvPr/>
              </p:nvSpPr>
              <p:spPr bwMode="auto">
                <a:xfrm>
                  <a:off x="55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39" name="Line 2763"/>
                <p:cNvSpPr>
                  <a:spLocks noChangeShapeType="1"/>
                </p:cNvSpPr>
                <p:nvPr/>
              </p:nvSpPr>
              <p:spPr bwMode="auto">
                <a:xfrm>
                  <a:off x="55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0" name="Line 2764"/>
                <p:cNvSpPr>
                  <a:spLocks noChangeShapeType="1"/>
                </p:cNvSpPr>
                <p:nvPr/>
              </p:nvSpPr>
              <p:spPr bwMode="auto">
                <a:xfrm>
                  <a:off x="5586" y="3844"/>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1" name="Line 2765"/>
                <p:cNvSpPr>
                  <a:spLocks noChangeShapeType="1"/>
                </p:cNvSpPr>
                <p:nvPr/>
              </p:nvSpPr>
              <p:spPr bwMode="auto">
                <a:xfrm>
                  <a:off x="9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2" name="Line 2766"/>
                <p:cNvSpPr>
                  <a:spLocks noChangeShapeType="1"/>
                </p:cNvSpPr>
                <p:nvPr/>
              </p:nvSpPr>
              <p:spPr bwMode="auto">
                <a:xfrm>
                  <a:off x="9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3" name="Line 2767"/>
                <p:cNvSpPr>
                  <a:spLocks noChangeShapeType="1"/>
                </p:cNvSpPr>
                <p:nvPr/>
              </p:nvSpPr>
              <p:spPr bwMode="auto">
                <a:xfrm>
                  <a:off x="9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4" name="Line 2768"/>
                <p:cNvSpPr>
                  <a:spLocks noChangeShapeType="1"/>
                </p:cNvSpPr>
                <p:nvPr/>
              </p:nvSpPr>
              <p:spPr bwMode="auto">
                <a:xfrm>
                  <a:off x="9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5" name="Line 2769"/>
                <p:cNvSpPr>
                  <a:spLocks noChangeShapeType="1"/>
                </p:cNvSpPr>
                <p:nvPr/>
              </p:nvSpPr>
              <p:spPr bwMode="auto">
                <a:xfrm>
                  <a:off x="10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6" name="Line 2770"/>
                <p:cNvSpPr>
                  <a:spLocks noChangeShapeType="1"/>
                </p:cNvSpPr>
                <p:nvPr/>
              </p:nvSpPr>
              <p:spPr bwMode="auto">
                <a:xfrm>
                  <a:off x="10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7" name="Line 2771"/>
                <p:cNvSpPr>
                  <a:spLocks noChangeShapeType="1"/>
                </p:cNvSpPr>
                <p:nvPr/>
              </p:nvSpPr>
              <p:spPr bwMode="auto">
                <a:xfrm>
                  <a:off x="10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8" name="Line 2772"/>
                <p:cNvSpPr>
                  <a:spLocks noChangeShapeType="1"/>
                </p:cNvSpPr>
                <p:nvPr/>
              </p:nvSpPr>
              <p:spPr bwMode="auto">
                <a:xfrm>
                  <a:off x="10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49" name="Line 2773"/>
                <p:cNvSpPr>
                  <a:spLocks noChangeShapeType="1"/>
                </p:cNvSpPr>
                <p:nvPr/>
              </p:nvSpPr>
              <p:spPr bwMode="auto">
                <a:xfrm>
                  <a:off x="10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0" name="Line 2774"/>
                <p:cNvSpPr>
                  <a:spLocks noChangeShapeType="1"/>
                </p:cNvSpPr>
                <p:nvPr/>
              </p:nvSpPr>
              <p:spPr bwMode="auto">
                <a:xfrm>
                  <a:off x="10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1" name="Line 2775"/>
                <p:cNvSpPr>
                  <a:spLocks noChangeShapeType="1"/>
                </p:cNvSpPr>
                <p:nvPr/>
              </p:nvSpPr>
              <p:spPr bwMode="auto">
                <a:xfrm>
                  <a:off x="10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2" name="Line 2776"/>
                <p:cNvSpPr>
                  <a:spLocks noChangeShapeType="1"/>
                </p:cNvSpPr>
                <p:nvPr/>
              </p:nvSpPr>
              <p:spPr bwMode="auto">
                <a:xfrm>
                  <a:off x="10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3" name="Line 2777"/>
                <p:cNvSpPr>
                  <a:spLocks noChangeShapeType="1"/>
                </p:cNvSpPr>
                <p:nvPr/>
              </p:nvSpPr>
              <p:spPr bwMode="auto">
                <a:xfrm>
                  <a:off x="10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4" name="Line 2778"/>
                <p:cNvSpPr>
                  <a:spLocks noChangeShapeType="1"/>
                </p:cNvSpPr>
                <p:nvPr/>
              </p:nvSpPr>
              <p:spPr bwMode="auto">
                <a:xfrm>
                  <a:off x="11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5" name="Line 2779"/>
                <p:cNvSpPr>
                  <a:spLocks noChangeShapeType="1"/>
                </p:cNvSpPr>
                <p:nvPr/>
              </p:nvSpPr>
              <p:spPr bwMode="auto">
                <a:xfrm>
                  <a:off x="11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6" name="Line 2780"/>
                <p:cNvSpPr>
                  <a:spLocks noChangeShapeType="1"/>
                </p:cNvSpPr>
                <p:nvPr/>
              </p:nvSpPr>
              <p:spPr bwMode="auto">
                <a:xfrm>
                  <a:off x="11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7" name="Line 2781"/>
                <p:cNvSpPr>
                  <a:spLocks noChangeShapeType="1"/>
                </p:cNvSpPr>
                <p:nvPr/>
              </p:nvSpPr>
              <p:spPr bwMode="auto">
                <a:xfrm>
                  <a:off x="11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8" name="Line 2782"/>
                <p:cNvSpPr>
                  <a:spLocks noChangeShapeType="1"/>
                </p:cNvSpPr>
                <p:nvPr/>
              </p:nvSpPr>
              <p:spPr bwMode="auto">
                <a:xfrm>
                  <a:off x="11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59" name="Line 2783"/>
                <p:cNvSpPr>
                  <a:spLocks noChangeShapeType="1"/>
                </p:cNvSpPr>
                <p:nvPr/>
              </p:nvSpPr>
              <p:spPr bwMode="auto">
                <a:xfrm>
                  <a:off x="11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0" name="Line 2784"/>
                <p:cNvSpPr>
                  <a:spLocks noChangeShapeType="1"/>
                </p:cNvSpPr>
                <p:nvPr/>
              </p:nvSpPr>
              <p:spPr bwMode="auto">
                <a:xfrm>
                  <a:off x="11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1" name="Line 2785"/>
                <p:cNvSpPr>
                  <a:spLocks noChangeShapeType="1"/>
                </p:cNvSpPr>
                <p:nvPr/>
              </p:nvSpPr>
              <p:spPr bwMode="auto">
                <a:xfrm>
                  <a:off x="11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2" name="Line 2786"/>
                <p:cNvSpPr>
                  <a:spLocks noChangeShapeType="1"/>
                </p:cNvSpPr>
                <p:nvPr/>
              </p:nvSpPr>
              <p:spPr bwMode="auto">
                <a:xfrm>
                  <a:off x="12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3" name="Line 2787"/>
                <p:cNvSpPr>
                  <a:spLocks noChangeShapeType="1"/>
                </p:cNvSpPr>
                <p:nvPr/>
              </p:nvSpPr>
              <p:spPr bwMode="auto">
                <a:xfrm>
                  <a:off x="12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4" name="Line 2788"/>
                <p:cNvSpPr>
                  <a:spLocks noChangeShapeType="1"/>
                </p:cNvSpPr>
                <p:nvPr/>
              </p:nvSpPr>
              <p:spPr bwMode="auto">
                <a:xfrm>
                  <a:off x="12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5" name="Line 2789"/>
                <p:cNvSpPr>
                  <a:spLocks noChangeShapeType="1"/>
                </p:cNvSpPr>
                <p:nvPr/>
              </p:nvSpPr>
              <p:spPr bwMode="auto">
                <a:xfrm>
                  <a:off x="12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6" name="Line 2790"/>
                <p:cNvSpPr>
                  <a:spLocks noChangeShapeType="1"/>
                </p:cNvSpPr>
                <p:nvPr/>
              </p:nvSpPr>
              <p:spPr bwMode="auto">
                <a:xfrm>
                  <a:off x="12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7" name="Line 2791"/>
                <p:cNvSpPr>
                  <a:spLocks noChangeShapeType="1"/>
                </p:cNvSpPr>
                <p:nvPr/>
              </p:nvSpPr>
              <p:spPr bwMode="auto">
                <a:xfrm>
                  <a:off x="12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8" name="Line 2792"/>
                <p:cNvSpPr>
                  <a:spLocks noChangeShapeType="1"/>
                </p:cNvSpPr>
                <p:nvPr/>
              </p:nvSpPr>
              <p:spPr bwMode="auto">
                <a:xfrm>
                  <a:off x="12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69" name="Line 2793"/>
                <p:cNvSpPr>
                  <a:spLocks noChangeShapeType="1"/>
                </p:cNvSpPr>
                <p:nvPr/>
              </p:nvSpPr>
              <p:spPr bwMode="auto">
                <a:xfrm>
                  <a:off x="12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0" name="Line 2794"/>
                <p:cNvSpPr>
                  <a:spLocks noChangeShapeType="1"/>
                </p:cNvSpPr>
                <p:nvPr/>
              </p:nvSpPr>
              <p:spPr bwMode="auto">
                <a:xfrm>
                  <a:off x="12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1" name="Line 2795"/>
                <p:cNvSpPr>
                  <a:spLocks noChangeShapeType="1"/>
                </p:cNvSpPr>
                <p:nvPr/>
              </p:nvSpPr>
              <p:spPr bwMode="auto">
                <a:xfrm>
                  <a:off x="13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2" name="Line 2796"/>
                <p:cNvSpPr>
                  <a:spLocks noChangeShapeType="1"/>
                </p:cNvSpPr>
                <p:nvPr/>
              </p:nvSpPr>
              <p:spPr bwMode="auto">
                <a:xfrm>
                  <a:off x="1323"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3" name="Line 2797"/>
                <p:cNvSpPr>
                  <a:spLocks noChangeShapeType="1"/>
                </p:cNvSpPr>
                <p:nvPr/>
              </p:nvSpPr>
              <p:spPr bwMode="auto">
                <a:xfrm>
                  <a:off x="13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4" name="Line 2798"/>
                <p:cNvSpPr>
                  <a:spLocks noChangeShapeType="1"/>
                </p:cNvSpPr>
                <p:nvPr/>
              </p:nvSpPr>
              <p:spPr bwMode="auto">
                <a:xfrm>
                  <a:off x="13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5" name="Line 2799"/>
                <p:cNvSpPr>
                  <a:spLocks noChangeShapeType="1"/>
                </p:cNvSpPr>
                <p:nvPr/>
              </p:nvSpPr>
              <p:spPr bwMode="auto">
                <a:xfrm>
                  <a:off x="13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6" name="Line 2800"/>
                <p:cNvSpPr>
                  <a:spLocks noChangeShapeType="1"/>
                </p:cNvSpPr>
                <p:nvPr/>
              </p:nvSpPr>
              <p:spPr bwMode="auto">
                <a:xfrm>
                  <a:off x="13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7" name="Line 2801"/>
                <p:cNvSpPr>
                  <a:spLocks noChangeShapeType="1"/>
                </p:cNvSpPr>
                <p:nvPr/>
              </p:nvSpPr>
              <p:spPr bwMode="auto">
                <a:xfrm>
                  <a:off x="13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8" name="Line 2802"/>
                <p:cNvSpPr>
                  <a:spLocks noChangeShapeType="1"/>
                </p:cNvSpPr>
                <p:nvPr/>
              </p:nvSpPr>
              <p:spPr bwMode="auto">
                <a:xfrm>
                  <a:off x="13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79" name="Line 2803"/>
                <p:cNvSpPr>
                  <a:spLocks noChangeShapeType="1"/>
                </p:cNvSpPr>
                <p:nvPr/>
              </p:nvSpPr>
              <p:spPr bwMode="auto">
                <a:xfrm>
                  <a:off x="14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0" name="Line 2804"/>
                <p:cNvSpPr>
                  <a:spLocks noChangeShapeType="1"/>
                </p:cNvSpPr>
                <p:nvPr/>
              </p:nvSpPr>
              <p:spPr bwMode="auto">
                <a:xfrm>
                  <a:off x="14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1" name="Line 2805"/>
                <p:cNvSpPr>
                  <a:spLocks noChangeShapeType="1"/>
                </p:cNvSpPr>
                <p:nvPr/>
              </p:nvSpPr>
              <p:spPr bwMode="auto">
                <a:xfrm>
                  <a:off x="14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2" name="Line 2806"/>
                <p:cNvSpPr>
                  <a:spLocks noChangeShapeType="1"/>
                </p:cNvSpPr>
                <p:nvPr/>
              </p:nvSpPr>
              <p:spPr bwMode="auto">
                <a:xfrm>
                  <a:off x="14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3" name="Line 2807"/>
                <p:cNvSpPr>
                  <a:spLocks noChangeShapeType="1"/>
                </p:cNvSpPr>
                <p:nvPr/>
              </p:nvSpPr>
              <p:spPr bwMode="auto">
                <a:xfrm>
                  <a:off x="14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4" name="Line 2808"/>
                <p:cNvSpPr>
                  <a:spLocks noChangeShapeType="1"/>
                </p:cNvSpPr>
                <p:nvPr/>
              </p:nvSpPr>
              <p:spPr bwMode="auto">
                <a:xfrm>
                  <a:off x="14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5" name="Line 2809"/>
                <p:cNvSpPr>
                  <a:spLocks noChangeShapeType="1"/>
                </p:cNvSpPr>
                <p:nvPr/>
              </p:nvSpPr>
              <p:spPr bwMode="auto">
                <a:xfrm>
                  <a:off x="14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6" name="Line 2810"/>
                <p:cNvSpPr>
                  <a:spLocks noChangeShapeType="1"/>
                </p:cNvSpPr>
                <p:nvPr/>
              </p:nvSpPr>
              <p:spPr bwMode="auto">
                <a:xfrm>
                  <a:off x="14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7" name="Line 2811"/>
                <p:cNvSpPr>
                  <a:spLocks noChangeShapeType="1"/>
                </p:cNvSpPr>
                <p:nvPr/>
              </p:nvSpPr>
              <p:spPr bwMode="auto">
                <a:xfrm>
                  <a:off x="15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8" name="Line 2812"/>
                <p:cNvSpPr>
                  <a:spLocks noChangeShapeType="1"/>
                </p:cNvSpPr>
                <p:nvPr/>
              </p:nvSpPr>
              <p:spPr bwMode="auto">
                <a:xfrm>
                  <a:off x="1512"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89" name="Line 2813"/>
                <p:cNvSpPr>
                  <a:spLocks noChangeShapeType="1"/>
                </p:cNvSpPr>
                <p:nvPr/>
              </p:nvSpPr>
              <p:spPr bwMode="auto">
                <a:xfrm>
                  <a:off x="15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0" name="Line 2814"/>
                <p:cNvSpPr>
                  <a:spLocks noChangeShapeType="1"/>
                </p:cNvSpPr>
                <p:nvPr/>
              </p:nvSpPr>
              <p:spPr bwMode="auto">
                <a:xfrm>
                  <a:off x="15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1" name="Line 2815"/>
                <p:cNvSpPr>
                  <a:spLocks noChangeShapeType="1"/>
                </p:cNvSpPr>
                <p:nvPr/>
              </p:nvSpPr>
              <p:spPr bwMode="auto">
                <a:xfrm>
                  <a:off x="15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2" name="Line 2816"/>
                <p:cNvSpPr>
                  <a:spLocks noChangeShapeType="1"/>
                </p:cNvSpPr>
                <p:nvPr/>
              </p:nvSpPr>
              <p:spPr bwMode="auto">
                <a:xfrm>
                  <a:off x="15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3" name="Line 2817"/>
                <p:cNvSpPr>
                  <a:spLocks noChangeShapeType="1"/>
                </p:cNvSpPr>
                <p:nvPr/>
              </p:nvSpPr>
              <p:spPr bwMode="auto">
                <a:xfrm>
                  <a:off x="15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4" name="Line 2818"/>
                <p:cNvSpPr>
                  <a:spLocks noChangeShapeType="1"/>
                </p:cNvSpPr>
                <p:nvPr/>
              </p:nvSpPr>
              <p:spPr bwMode="auto">
                <a:xfrm>
                  <a:off x="15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5" name="Line 2819"/>
                <p:cNvSpPr>
                  <a:spLocks noChangeShapeType="1"/>
                </p:cNvSpPr>
                <p:nvPr/>
              </p:nvSpPr>
              <p:spPr bwMode="auto">
                <a:xfrm>
                  <a:off x="15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6" name="Line 2820"/>
                <p:cNvSpPr>
                  <a:spLocks noChangeShapeType="1"/>
                </p:cNvSpPr>
                <p:nvPr/>
              </p:nvSpPr>
              <p:spPr bwMode="auto">
                <a:xfrm>
                  <a:off x="16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7" name="Line 2821"/>
                <p:cNvSpPr>
                  <a:spLocks noChangeShapeType="1"/>
                </p:cNvSpPr>
                <p:nvPr/>
              </p:nvSpPr>
              <p:spPr bwMode="auto">
                <a:xfrm>
                  <a:off x="16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598" name="Line 2822"/>
                <p:cNvSpPr>
                  <a:spLocks noChangeShapeType="1"/>
                </p:cNvSpPr>
                <p:nvPr/>
              </p:nvSpPr>
              <p:spPr bwMode="auto">
                <a:xfrm>
                  <a:off x="16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3" name="Group 6237"/>
              <p:cNvGrpSpPr>
                <a:grpSpLocks/>
              </p:cNvGrpSpPr>
              <p:nvPr/>
            </p:nvGrpSpPr>
            <p:grpSpPr bwMode="auto">
              <a:xfrm>
                <a:off x="1641" y="3443"/>
                <a:ext cx="2353" cy="0"/>
                <a:chOff x="1641" y="3443"/>
                <a:chExt cx="2353" cy="0"/>
              </a:xfrm>
            </p:grpSpPr>
            <p:sp>
              <p:nvSpPr>
                <p:cNvPr id="846600" name="Line 2824"/>
                <p:cNvSpPr>
                  <a:spLocks noChangeShapeType="1"/>
                </p:cNvSpPr>
                <p:nvPr/>
              </p:nvSpPr>
              <p:spPr bwMode="auto">
                <a:xfrm>
                  <a:off x="16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1" name="Line 2825"/>
                <p:cNvSpPr>
                  <a:spLocks noChangeShapeType="1"/>
                </p:cNvSpPr>
                <p:nvPr/>
              </p:nvSpPr>
              <p:spPr bwMode="auto">
                <a:xfrm>
                  <a:off x="16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2" name="Line 2826"/>
                <p:cNvSpPr>
                  <a:spLocks noChangeShapeType="1"/>
                </p:cNvSpPr>
                <p:nvPr/>
              </p:nvSpPr>
              <p:spPr bwMode="auto">
                <a:xfrm>
                  <a:off x="16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3" name="Line 2827"/>
                <p:cNvSpPr>
                  <a:spLocks noChangeShapeType="1"/>
                </p:cNvSpPr>
                <p:nvPr/>
              </p:nvSpPr>
              <p:spPr bwMode="auto">
                <a:xfrm>
                  <a:off x="16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4" name="Line 2828"/>
                <p:cNvSpPr>
                  <a:spLocks noChangeShapeType="1"/>
                </p:cNvSpPr>
                <p:nvPr/>
              </p:nvSpPr>
              <p:spPr bwMode="auto">
                <a:xfrm>
                  <a:off x="16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5" name="Line 2829"/>
                <p:cNvSpPr>
                  <a:spLocks noChangeShapeType="1"/>
                </p:cNvSpPr>
                <p:nvPr/>
              </p:nvSpPr>
              <p:spPr bwMode="auto">
                <a:xfrm>
                  <a:off x="17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6" name="Line 2830"/>
                <p:cNvSpPr>
                  <a:spLocks noChangeShapeType="1"/>
                </p:cNvSpPr>
                <p:nvPr/>
              </p:nvSpPr>
              <p:spPr bwMode="auto">
                <a:xfrm>
                  <a:off x="17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7" name="Line 2831"/>
                <p:cNvSpPr>
                  <a:spLocks noChangeShapeType="1"/>
                </p:cNvSpPr>
                <p:nvPr/>
              </p:nvSpPr>
              <p:spPr bwMode="auto">
                <a:xfrm>
                  <a:off x="17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8" name="Line 2832"/>
                <p:cNvSpPr>
                  <a:spLocks noChangeShapeType="1"/>
                </p:cNvSpPr>
                <p:nvPr/>
              </p:nvSpPr>
              <p:spPr bwMode="auto">
                <a:xfrm>
                  <a:off x="17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09" name="Line 2833"/>
                <p:cNvSpPr>
                  <a:spLocks noChangeShapeType="1"/>
                </p:cNvSpPr>
                <p:nvPr/>
              </p:nvSpPr>
              <p:spPr bwMode="auto">
                <a:xfrm>
                  <a:off x="17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0" name="Line 2834"/>
                <p:cNvSpPr>
                  <a:spLocks noChangeShapeType="1"/>
                </p:cNvSpPr>
                <p:nvPr/>
              </p:nvSpPr>
              <p:spPr bwMode="auto">
                <a:xfrm>
                  <a:off x="17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1" name="Line 2835"/>
                <p:cNvSpPr>
                  <a:spLocks noChangeShapeType="1"/>
                </p:cNvSpPr>
                <p:nvPr/>
              </p:nvSpPr>
              <p:spPr bwMode="auto">
                <a:xfrm>
                  <a:off x="17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2" name="Line 2836"/>
                <p:cNvSpPr>
                  <a:spLocks noChangeShapeType="1"/>
                </p:cNvSpPr>
                <p:nvPr/>
              </p:nvSpPr>
              <p:spPr bwMode="auto">
                <a:xfrm>
                  <a:off x="17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3" name="Line 2837"/>
                <p:cNvSpPr>
                  <a:spLocks noChangeShapeType="1"/>
                </p:cNvSpPr>
                <p:nvPr/>
              </p:nvSpPr>
              <p:spPr bwMode="auto">
                <a:xfrm>
                  <a:off x="17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4" name="Line 2838"/>
                <p:cNvSpPr>
                  <a:spLocks noChangeShapeType="1"/>
                </p:cNvSpPr>
                <p:nvPr/>
              </p:nvSpPr>
              <p:spPr bwMode="auto">
                <a:xfrm>
                  <a:off x="18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5" name="Line 2839"/>
                <p:cNvSpPr>
                  <a:spLocks noChangeShapeType="1"/>
                </p:cNvSpPr>
                <p:nvPr/>
              </p:nvSpPr>
              <p:spPr bwMode="auto">
                <a:xfrm>
                  <a:off x="18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6" name="Line 2840"/>
                <p:cNvSpPr>
                  <a:spLocks noChangeShapeType="1"/>
                </p:cNvSpPr>
                <p:nvPr/>
              </p:nvSpPr>
              <p:spPr bwMode="auto">
                <a:xfrm>
                  <a:off x="18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7" name="Line 2841"/>
                <p:cNvSpPr>
                  <a:spLocks noChangeShapeType="1"/>
                </p:cNvSpPr>
                <p:nvPr/>
              </p:nvSpPr>
              <p:spPr bwMode="auto">
                <a:xfrm>
                  <a:off x="18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8" name="Line 2842"/>
                <p:cNvSpPr>
                  <a:spLocks noChangeShapeType="1"/>
                </p:cNvSpPr>
                <p:nvPr/>
              </p:nvSpPr>
              <p:spPr bwMode="auto">
                <a:xfrm>
                  <a:off x="18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19" name="Line 2843"/>
                <p:cNvSpPr>
                  <a:spLocks noChangeShapeType="1"/>
                </p:cNvSpPr>
                <p:nvPr/>
              </p:nvSpPr>
              <p:spPr bwMode="auto">
                <a:xfrm>
                  <a:off x="18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0" name="Line 2844"/>
                <p:cNvSpPr>
                  <a:spLocks noChangeShapeType="1"/>
                </p:cNvSpPr>
                <p:nvPr/>
              </p:nvSpPr>
              <p:spPr bwMode="auto">
                <a:xfrm>
                  <a:off x="18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1" name="Line 2845"/>
                <p:cNvSpPr>
                  <a:spLocks noChangeShapeType="1"/>
                </p:cNvSpPr>
                <p:nvPr/>
              </p:nvSpPr>
              <p:spPr bwMode="auto">
                <a:xfrm>
                  <a:off x="18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2" name="Line 2846"/>
                <p:cNvSpPr>
                  <a:spLocks noChangeShapeType="1"/>
                </p:cNvSpPr>
                <p:nvPr/>
              </p:nvSpPr>
              <p:spPr bwMode="auto">
                <a:xfrm>
                  <a:off x="19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3" name="Line 2847"/>
                <p:cNvSpPr>
                  <a:spLocks noChangeShapeType="1"/>
                </p:cNvSpPr>
                <p:nvPr/>
              </p:nvSpPr>
              <p:spPr bwMode="auto">
                <a:xfrm>
                  <a:off x="19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4" name="Line 2848"/>
                <p:cNvSpPr>
                  <a:spLocks noChangeShapeType="1"/>
                </p:cNvSpPr>
                <p:nvPr/>
              </p:nvSpPr>
              <p:spPr bwMode="auto">
                <a:xfrm>
                  <a:off x="19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5" name="Line 2849"/>
                <p:cNvSpPr>
                  <a:spLocks noChangeShapeType="1"/>
                </p:cNvSpPr>
                <p:nvPr/>
              </p:nvSpPr>
              <p:spPr bwMode="auto">
                <a:xfrm>
                  <a:off x="19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6" name="Line 2850"/>
                <p:cNvSpPr>
                  <a:spLocks noChangeShapeType="1"/>
                </p:cNvSpPr>
                <p:nvPr/>
              </p:nvSpPr>
              <p:spPr bwMode="auto">
                <a:xfrm>
                  <a:off x="1949"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7" name="Line 2851"/>
                <p:cNvSpPr>
                  <a:spLocks noChangeShapeType="1"/>
                </p:cNvSpPr>
                <p:nvPr/>
              </p:nvSpPr>
              <p:spPr bwMode="auto">
                <a:xfrm>
                  <a:off x="19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8" name="Line 2852"/>
                <p:cNvSpPr>
                  <a:spLocks noChangeShapeType="1"/>
                </p:cNvSpPr>
                <p:nvPr/>
              </p:nvSpPr>
              <p:spPr bwMode="auto">
                <a:xfrm>
                  <a:off x="19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29" name="Line 2853"/>
                <p:cNvSpPr>
                  <a:spLocks noChangeShapeType="1"/>
                </p:cNvSpPr>
                <p:nvPr/>
              </p:nvSpPr>
              <p:spPr bwMode="auto">
                <a:xfrm>
                  <a:off x="19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0" name="Line 2854"/>
                <p:cNvSpPr>
                  <a:spLocks noChangeShapeType="1"/>
                </p:cNvSpPr>
                <p:nvPr/>
              </p:nvSpPr>
              <p:spPr bwMode="auto">
                <a:xfrm>
                  <a:off x="19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1" name="Line 2855"/>
                <p:cNvSpPr>
                  <a:spLocks noChangeShapeType="1"/>
                </p:cNvSpPr>
                <p:nvPr/>
              </p:nvSpPr>
              <p:spPr bwMode="auto">
                <a:xfrm>
                  <a:off x="20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2" name="Line 2856"/>
                <p:cNvSpPr>
                  <a:spLocks noChangeShapeType="1"/>
                </p:cNvSpPr>
                <p:nvPr/>
              </p:nvSpPr>
              <p:spPr bwMode="auto">
                <a:xfrm>
                  <a:off x="20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3" name="Line 2857"/>
                <p:cNvSpPr>
                  <a:spLocks noChangeShapeType="1"/>
                </p:cNvSpPr>
                <p:nvPr/>
              </p:nvSpPr>
              <p:spPr bwMode="auto">
                <a:xfrm>
                  <a:off x="20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4" name="Line 2858"/>
                <p:cNvSpPr>
                  <a:spLocks noChangeShapeType="1"/>
                </p:cNvSpPr>
                <p:nvPr/>
              </p:nvSpPr>
              <p:spPr bwMode="auto">
                <a:xfrm>
                  <a:off x="20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5" name="Line 2859"/>
                <p:cNvSpPr>
                  <a:spLocks noChangeShapeType="1"/>
                </p:cNvSpPr>
                <p:nvPr/>
              </p:nvSpPr>
              <p:spPr bwMode="auto">
                <a:xfrm>
                  <a:off x="20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6" name="Line 2860"/>
                <p:cNvSpPr>
                  <a:spLocks noChangeShapeType="1"/>
                </p:cNvSpPr>
                <p:nvPr/>
              </p:nvSpPr>
              <p:spPr bwMode="auto">
                <a:xfrm>
                  <a:off x="20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7" name="Line 2861"/>
                <p:cNvSpPr>
                  <a:spLocks noChangeShapeType="1"/>
                </p:cNvSpPr>
                <p:nvPr/>
              </p:nvSpPr>
              <p:spPr bwMode="auto">
                <a:xfrm>
                  <a:off x="20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8" name="Line 2862"/>
                <p:cNvSpPr>
                  <a:spLocks noChangeShapeType="1"/>
                </p:cNvSpPr>
                <p:nvPr/>
              </p:nvSpPr>
              <p:spPr bwMode="auto">
                <a:xfrm>
                  <a:off x="20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39" name="Line 2863"/>
                <p:cNvSpPr>
                  <a:spLocks noChangeShapeType="1"/>
                </p:cNvSpPr>
                <p:nvPr/>
              </p:nvSpPr>
              <p:spPr bwMode="auto">
                <a:xfrm>
                  <a:off x="21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0" name="Line 2864"/>
                <p:cNvSpPr>
                  <a:spLocks noChangeShapeType="1"/>
                </p:cNvSpPr>
                <p:nvPr/>
              </p:nvSpPr>
              <p:spPr bwMode="auto">
                <a:xfrm>
                  <a:off x="21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1" name="Line 2865"/>
                <p:cNvSpPr>
                  <a:spLocks noChangeShapeType="1"/>
                </p:cNvSpPr>
                <p:nvPr/>
              </p:nvSpPr>
              <p:spPr bwMode="auto">
                <a:xfrm>
                  <a:off x="21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2" name="Line 2866"/>
                <p:cNvSpPr>
                  <a:spLocks noChangeShapeType="1"/>
                </p:cNvSpPr>
                <p:nvPr/>
              </p:nvSpPr>
              <p:spPr bwMode="auto">
                <a:xfrm>
                  <a:off x="2138"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3" name="Line 2867"/>
                <p:cNvSpPr>
                  <a:spLocks noChangeShapeType="1"/>
                </p:cNvSpPr>
                <p:nvPr/>
              </p:nvSpPr>
              <p:spPr bwMode="auto">
                <a:xfrm>
                  <a:off x="21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4" name="Line 2868"/>
                <p:cNvSpPr>
                  <a:spLocks noChangeShapeType="1"/>
                </p:cNvSpPr>
                <p:nvPr/>
              </p:nvSpPr>
              <p:spPr bwMode="auto">
                <a:xfrm>
                  <a:off x="21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5" name="Line 2869"/>
                <p:cNvSpPr>
                  <a:spLocks noChangeShapeType="1"/>
                </p:cNvSpPr>
                <p:nvPr/>
              </p:nvSpPr>
              <p:spPr bwMode="auto">
                <a:xfrm>
                  <a:off x="21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6" name="Line 2870"/>
                <p:cNvSpPr>
                  <a:spLocks noChangeShapeType="1"/>
                </p:cNvSpPr>
                <p:nvPr/>
              </p:nvSpPr>
              <p:spPr bwMode="auto">
                <a:xfrm>
                  <a:off x="21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7" name="Line 2871"/>
                <p:cNvSpPr>
                  <a:spLocks noChangeShapeType="1"/>
                </p:cNvSpPr>
                <p:nvPr/>
              </p:nvSpPr>
              <p:spPr bwMode="auto">
                <a:xfrm>
                  <a:off x="21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8" name="Line 2872"/>
                <p:cNvSpPr>
                  <a:spLocks noChangeShapeType="1"/>
                </p:cNvSpPr>
                <p:nvPr/>
              </p:nvSpPr>
              <p:spPr bwMode="auto">
                <a:xfrm>
                  <a:off x="22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49" name="Line 2873"/>
                <p:cNvSpPr>
                  <a:spLocks noChangeShapeType="1"/>
                </p:cNvSpPr>
                <p:nvPr/>
              </p:nvSpPr>
              <p:spPr bwMode="auto">
                <a:xfrm>
                  <a:off x="22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0" name="Line 2874"/>
                <p:cNvSpPr>
                  <a:spLocks noChangeShapeType="1"/>
                </p:cNvSpPr>
                <p:nvPr/>
              </p:nvSpPr>
              <p:spPr bwMode="auto">
                <a:xfrm>
                  <a:off x="22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1" name="Line 2875"/>
                <p:cNvSpPr>
                  <a:spLocks noChangeShapeType="1"/>
                </p:cNvSpPr>
                <p:nvPr/>
              </p:nvSpPr>
              <p:spPr bwMode="auto">
                <a:xfrm>
                  <a:off x="22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2" name="Line 2876"/>
                <p:cNvSpPr>
                  <a:spLocks noChangeShapeType="1"/>
                </p:cNvSpPr>
                <p:nvPr/>
              </p:nvSpPr>
              <p:spPr bwMode="auto">
                <a:xfrm>
                  <a:off x="22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3" name="Line 2877"/>
                <p:cNvSpPr>
                  <a:spLocks noChangeShapeType="1"/>
                </p:cNvSpPr>
                <p:nvPr/>
              </p:nvSpPr>
              <p:spPr bwMode="auto">
                <a:xfrm>
                  <a:off x="22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4" name="Line 2878"/>
                <p:cNvSpPr>
                  <a:spLocks noChangeShapeType="1"/>
                </p:cNvSpPr>
                <p:nvPr/>
              </p:nvSpPr>
              <p:spPr bwMode="auto">
                <a:xfrm>
                  <a:off x="22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5" name="Line 2879"/>
                <p:cNvSpPr>
                  <a:spLocks noChangeShapeType="1"/>
                </p:cNvSpPr>
                <p:nvPr/>
              </p:nvSpPr>
              <p:spPr bwMode="auto">
                <a:xfrm>
                  <a:off x="22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6" name="Line 2880"/>
                <p:cNvSpPr>
                  <a:spLocks noChangeShapeType="1"/>
                </p:cNvSpPr>
                <p:nvPr/>
              </p:nvSpPr>
              <p:spPr bwMode="auto">
                <a:xfrm>
                  <a:off x="23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7" name="Line 2881"/>
                <p:cNvSpPr>
                  <a:spLocks noChangeShapeType="1"/>
                </p:cNvSpPr>
                <p:nvPr/>
              </p:nvSpPr>
              <p:spPr bwMode="auto">
                <a:xfrm>
                  <a:off x="23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8" name="Line 2882"/>
                <p:cNvSpPr>
                  <a:spLocks noChangeShapeType="1"/>
                </p:cNvSpPr>
                <p:nvPr/>
              </p:nvSpPr>
              <p:spPr bwMode="auto">
                <a:xfrm>
                  <a:off x="23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59" name="Line 2883"/>
                <p:cNvSpPr>
                  <a:spLocks noChangeShapeType="1"/>
                </p:cNvSpPr>
                <p:nvPr/>
              </p:nvSpPr>
              <p:spPr bwMode="auto">
                <a:xfrm>
                  <a:off x="23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0" name="Line 2884"/>
                <p:cNvSpPr>
                  <a:spLocks noChangeShapeType="1"/>
                </p:cNvSpPr>
                <p:nvPr/>
              </p:nvSpPr>
              <p:spPr bwMode="auto">
                <a:xfrm>
                  <a:off x="23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1" name="Line 2885"/>
                <p:cNvSpPr>
                  <a:spLocks noChangeShapeType="1"/>
                </p:cNvSpPr>
                <p:nvPr/>
              </p:nvSpPr>
              <p:spPr bwMode="auto">
                <a:xfrm>
                  <a:off x="23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2" name="Line 2886"/>
                <p:cNvSpPr>
                  <a:spLocks noChangeShapeType="1"/>
                </p:cNvSpPr>
                <p:nvPr/>
              </p:nvSpPr>
              <p:spPr bwMode="auto">
                <a:xfrm>
                  <a:off x="23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3" name="Line 2887"/>
                <p:cNvSpPr>
                  <a:spLocks noChangeShapeType="1"/>
                </p:cNvSpPr>
                <p:nvPr/>
              </p:nvSpPr>
              <p:spPr bwMode="auto">
                <a:xfrm>
                  <a:off x="23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4" name="Line 2888"/>
                <p:cNvSpPr>
                  <a:spLocks noChangeShapeType="1"/>
                </p:cNvSpPr>
                <p:nvPr/>
              </p:nvSpPr>
              <p:spPr bwMode="auto">
                <a:xfrm>
                  <a:off x="23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5" name="Line 2889"/>
                <p:cNvSpPr>
                  <a:spLocks noChangeShapeType="1"/>
                </p:cNvSpPr>
                <p:nvPr/>
              </p:nvSpPr>
              <p:spPr bwMode="auto">
                <a:xfrm>
                  <a:off x="24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6" name="Line 2890"/>
                <p:cNvSpPr>
                  <a:spLocks noChangeShapeType="1"/>
                </p:cNvSpPr>
                <p:nvPr/>
              </p:nvSpPr>
              <p:spPr bwMode="auto">
                <a:xfrm>
                  <a:off x="24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7" name="Line 2891"/>
                <p:cNvSpPr>
                  <a:spLocks noChangeShapeType="1"/>
                </p:cNvSpPr>
                <p:nvPr/>
              </p:nvSpPr>
              <p:spPr bwMode="auto">
                <a:xfrm>
                  <a:off x="24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8" name="Line 2892"/>
                <p:cNvSpPr>
                  <a:spLocks noChangeShapeType="1"/>
                </p:cNvSpPr>
                <p:nvPr/>
              </p:nvSpPr>
              <p:spPr bwMode="auto">
                <a:xfrm>
                  <a:off x="24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69" name="Line 2893"/>
                <p:cNvSpPr>
                  <a:spLocks noChangeShapeType="1"/>
                </p:cNvSpPr>
                <p:nvPr/>
              </p:nvSpPr>
              <p:spPr bwMode="auto">
                <a:xfrm>
                  <a:off x="24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0" name="Line 2894"/>
                <p:cNvSpPr>
                  <a:spLocks noChangeShapeType="1"/>
                </p:cNvSpPr>
                <p:nvPr/>
              </p:nvSpPr>
              <p:spPr bwMode="auto">
                <a:xfrm>
                  <a:off x="24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1" name="Line 2895"/>
                <p:cNvSpPr>
                  <a:spLocks noChangeShapeType="1"/>
                </p:cNvSpPr>
                <p:nvPr/>
              </p:nvSpPr>
              <p:spPr bwMode="auto">
                <a:xfrm>
                  <a:off x="24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2" name="Line 2896"/>
                <p:cNvSpPr>
                  <a:spLocks noChangeShapeType="1"/>
                </p:cNvSpPr>
                <p:nvPr/>
              </p:nvSpPr>
              <p:spPr bwMode="auto">
                <a:xfrm>
                  <a:off x="24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3" name="Line 2897"/>
                <p:cNvSpPr>
                  <a:spLocks noChangeShapeType="1"/>
                </p:cNvSpPr>
                <p:nvPr/>
              </p:nvSpPr>
              <p:spPr bwMode="auto">
                <a:xfrm>
                  <a:off x="25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4" name="Line 2898"/>
                <p:cNvSpPr>
                  <a:spLocks noChangeShapeType="1"/>
                </p:cNvSpPr>
                <p:nvPr/>
              </p:nvSpPr>
              <p:spPr bwMode="auto">
                <a:xfrm>
                  <a:off x="25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5" name="Line 2899"/>
                <p:cNvSpPr>
                  <a:spLocks noChangeShapeType="1"/>
                </p:cNvSpPr>
                <p:nvPr/>
              </p:nvSpPr>
              <p:spPr bwMode="auto">
                <a:xfrm>
                  <a:off x="25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6" name="Line 2900"/>
                <p:cNvSpPr>
                  <a:spLocks noChangeShapeType="1"/>
                </p:cNvSpPr>
                <p:nvPr/>
              </p:nvSpPr>
              <p:spPr bwMode="auto">
                <a:xfrm>
                  <a:off x="25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7" name="Line 2901"/>
                <p:cNvSpPr>
                  <a:spLocks noChangeShapeType="1"/>
                </p:cNvSpPr>
                <p:nvPr/>
              </p:nvSpPr>
              <p:spPr bwMode="auto">
                <a:xfrm>
                  <a:off x="25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8" name="Line 2902"/>
                <p:cNvSpPr>
                  <a:spLocks noChangeShapeType="1"/>
                </p:cNvSpPr>
                <p:nvPr/>
              </p:nvSpPr>
              <p:spPr bwMode="auto">
                <a:xfrm>
                  <a:off x="25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79" name="Line 2903"/>
                <p:cNvSpPr>
                  <a:spLocks noChangeShapeType="1"/>
                </p:cNvSpPr>
                <p:nvPr/>
              </p:nvSpPr>
              <p:spPr bwMode="auto">
                <a:xfrm>
                  <a:off x="2575"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0" name="Line 2904"/>
                <p:cNvSpPr>
                  <a:spLocks noChangeShapeType="1"/>
                </p:cNvSpPr>
                <p:nvPr/>
              </p:nvSpPr>
              <p:spPr bwMode="auto">
                <a:xfrm>
                  <a:off x="25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1" name="Line 2905"/>
                <p:cNvSpPr>
                  <a:spLocks noChangeShapeType="1"/>
                </p:cNvSpPr>
                <p:nvPr/>
              </p:nvSpPr>
              <p:spPr bwMode="auto">
                <a:xfrm>
                  <a:off x="25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2" name="Line 2906"/>
                <p:cNvSpPr>
                  <a:spLocks noChangeShapeType="1"/>
                </p:cNvSpPr>
                <p:nvPr/>
              </p:nvSpPr>
              <p:spPr bwMode="auto">
                <a:xfrm>
                  <a:off x="26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3" name="Line 2907"/>
                <p:cNvSpPr>
                  <a:spLocks noChangeShapeType="1"/>
                </p:cNvSpPr>
                <p:nvPr/>
              </p:nvSpPr>
              <p:spPr bwMode="auto">
                <a:xfrm>
                  <a:off x="26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4" name="Line 2908"/>
                <p:cNvSpPr>
                  <a:spLocks noChangeShapeType="1"/>
                </p:cNvSpPr>
                <p:nvPr/>
              </p:nvSpPr>
              <p:spPr bwMode="auto">
                <a:xfrm>
                  <a:off x="26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5" name="Line 2909"/>
                <p:cNvSpPr>
                  <a:spLocks noChangeShapeType="1"/>
                </p:cNvSpPr>
                <p:nvPr/>
              </p:nvSpPr>
              <p:spPr bwMode="auto">
                <a:xfrm>
                  <a:off x="26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6" name="Line 2910"/>
                <p:cNvSpPr>
                  <a:spLocks noChangeShapeType="1"/>
                </p:cNvSpPr>
                <p:nvPr/>
              </p:nvSpPr>
              <p:spPr bwMode="auto">
                <a:xfrm>
                  <a:off x="26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7" name="Line 2911"/>
                <p:cNvSpPr>
                  <a:spLocks noChangeShapeType="1"/>
                </p:cNvSpPr>
                <p:nvPr/>
              </p:nvSpPr>
              <p:spPr bwMode="auto">
                <a:xfrm>
                  <a:off x="26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8" name="Line 2912"/>
                <p:cNvSpPr>
                  <a:spLocks noChangeShapeType="1"/>
                </p:cNvSpPr>
                <p:nvPr/>
              </p:nvSpPr>
              <p:spPr bwMode="auto">
                <a:xfrm>
                  <a:off x="26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89" name="Line 2913"/>
                <p:cNvSpPr>
                  <a:spLocks noChangeShapeType="1"/>
                </p:cNvSpPr>
                <p:nvPr/>
              </p:nvSpPr>
              <p:spPr bwMode="auto">
                <a:xfrm>
                  <a:off x="26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0" name="Line 2914"/>
                <p:cNvSpPr>
                  <a:spLocks noChangeShapeType="1"/>
                </p:cNvSpPr>
                <p:nvPr/>
              </p:nvSpPr>
              <p:spPr bwMode="auto">
                <a:xfrm>
                  <a:off x="27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1" name="Line 2915"/>
                <p:cNvSpPr>
                  <a:spLocks noChangeShapeType="1"/>
                </p:cNvSpPr>
                <p:nvPr/>
              </p:nvSpPr>
              <p:spPr bwMode="auto">
                <a:xfrm>
                  <a:off x="27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2" name="Line 2916"/>
                <p:cNvSpPr>
                  <a:spLocks noChangeShapeType="1"/>
                </p:cNvSpPr>
                <p:nvPr/>
              </p:nvSpPr>
              <p:spPr bwMode="auto">
                <a:xfrm>
                  <a:off x="27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3" name="Line 2917"/>
                <p:cNvSpPr>
                  <a:spLocks noChangeShapeType="1"/>
                </p:cNvSpPr>
                <p:nvPr/>
              </p:nvSpPr>
              <p:spPr bwMode="auto">
                <a:xfrm>
                  <a:off x="27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4" name="Line 2918"/>
                <p:cNvSpPr>
                  <a:spLocks noChangeShapeType="1"/>
                </p:cNvSpPr>
                <p:nvPr/>
              </p:nvSpPr>
              <p:spPr bwMode="auto">
                <a:xfrm>
                  <a:off x="27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5" name="Line 2919"/>
                <p:cNvSpPr>
                  <a:spLocks noChangeShapeType="1"/>
                </p:cNvSpPr>
                <p:nvPr/>
              </p:nvSpPr>
              <p:spPr bwMode="auto">
                <a:xfrm>
                  <a:off x="2764"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6" name="Line 2920"/>
                <p:cNvSpPr>
                  <a:spLocks noChangeShapeType="1"/>
                </p:cNvSpPr>
                <p:nvPr/>
              </p:nvSpPr>
              <p:spPr bwMode="auto">
                <a:xfrm>
                  <a:off x="27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7" name="Line 2921"/>
                <p:cNvSpPr>
                  <a:spLocks noChangeShapeType="1"/>
                </p:cNvSpPr>
                <p:nvPr/>
              </p:nvSpPr>
              <p:spPr bwMode="auto">
                <a:xfrm>
                  <a:off x="27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8" name="Line 2922"/>
                <p:cNvSpPr>
                  <a:spLocks noChangeShapeType="1"/>
                </p:cNvSpPr>
                <p:nvPr/>
              </p:nvSpPr>
              <p:spPr bwMode="auto">
                <a:xfrm>
                  <a:off x="27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699" name="Line 2923"/>
                <p:cNvSpPr>
                  <a:spLocks noChangeShapeType="1"/>
                </p:cNvSpPr>
                <p:nvPr/>
              </p:nvSpPr>
              <p:spPr bwMode="auto">
                <a:xfrm>
                  <a:off x="28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0" name="Line 2924"/>
                <p:cNvSpPr>
                  <a:spLocks noChangeShapeType="1"/>
                </p:cNvSpPr>
                <p:nvPr/>
              </p:nvSpPr>
              <p:spPr bwMode="auto">
                <a:xfrm>
                  <a:off x="28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1" name="Line 2925"/>
                <p:cNvSpPr>
                  <a:spLocks noChangeShapeType="1"/>
                </p:cNvSpPr>
                <p:nvPr/>
              </p:nvSpPr>
              <p:spPr bwMode="auto">
                <a:xfrm>
                  <a:off x="28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2" name="Line 2926"/>
                <p:cNvSpPr>
                  <a:spLocks noChangeShapeType="1"/>
                </p:cNvSpPr>
                <p:nvPr/>
              </p:nvSpPr>
              <p:spPr bwMode="auto">
                <a:xfrm>
                  <a:off x="28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3" name="Line 2927"/>
                <p:cNvSpPr>
                  <a:spLocks noChangeShapeType="1"/>
                </p:cNvSpPr>
                <p:nvPr/>
              </p:nvSpPr>
              <p:spPr bwMode="auto">
                <a:xfrm>
                  <a:off x="28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4" name="Line 2928"/>
                <p:cNvSpPr>
                  <a:spLocks noChangeShapeType="1"/>
                </p:cNvSpPr>
                <p:nvPr/>
              </p:nvSpPr>
              <p:spPr bwMode="auto">
                <a:xfrm>
                  <a:off x="28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5" name="Line 2929"/>
                <p:cNvSpPr>
                  <a:spLocks noChangeShapeType="1"/>
                </p:cNvSpPr>
                <p:nvPr/>
              </p:nvSpPr>
              <p:spPr bwMode="auto">
                <a:xfrm>
                  <a:off x="28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6" name="Line 2930"/>
                <p:cNvSpPr>
                  <a:spLocks noChangeShapeType="1"/>
                </p:cNvSpPr>
                <p:nvPr/>
              </p:nvSpPr>
              <p:spPr bwMode="auto">
                <a:xfrm>
                  <a:off x="28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7" name="Line 2931"/>
                <p:cNvSpPr>
                  <a:spLocks noChangeShapeType="1"/>
                </p:cNvSpPr>
                <p:nvPr/>
              </p:nvSpPr>
              <p:spPr bwMode="auto">
                <a:xfrm>
                  <a:off x="29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8" name="Line 2932"/>
                <p:cNvSpPr>
                  <a:spLocks noChangeShapeType="1"/>
                </p:cNvSpPr>
                <p:nvPr/>
              </p:nvSpPr>
              <p:spPr bwMode="auto">
                <a:xfrm>
                  <a:off x="29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09" name="Line 2933"/>
                <p:cNvSpPr>
                  <a:spLocks noChangeShapeType="1"/>
                </p:cNvSpPr>
                <p:nvPr/>
              </p:nvSpPr>
              <p:spPr bwMode="auto">
                <a:xfrm>
                  <a:off x="29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0" name="Line 2934"/>
                <p:cNvSpPr>
                  <a:spLocks noChangeShapeType="1"/>
                </p:cNvSpPr>
                <p:nvPr/>
              </p:nvSpPr>
              <p:spPr bwMode="auto">
                <a:xfrm>
                  <a:off x="29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1" name="Line 2935"/>
                <p:cNvSpPr>
                  <a:spLocks noChangeShapeType="1"/>
                </p:cNvSpPr>
                <p:nvPr/>
              </p:nvSpPr>
              <p:spPr bwMode="auto">
                <a:xfrm>
                  <a:off x="29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2" name="Line 2936"/>
                <p:cNvSpPr>
                  <a:spLocks noChangeShapeType="1"/>
                </p:cNvSpPr>
                <p:nvPr/>
              </p:nvSpPr>
              <p:spPr bwMode="auto">
                <a:xfrm>
                  <a:off x="29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3" name="Line 2937"/>
                <p:cNvSpPr>
                  <a:spLocks noChangeShapeType="1"/>
                </p:cNvSpPr>
                <p:nvPr/>
              </p:nvSpPr>
              <p:spPr bwMode="auto">
                <a:xfrm>
                  <a:off x="29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4" name="Line 2938"/>
                <p:cNvSpPr>
                  <a:spLocks noChangeShapeType="1"/>
                </p:cNvSpPr>
                <p:nvPr/>
              </p:nvSpPr>
              <p:spPr bwMode="auto">
                <a:xfrm>
                  <a:off x="29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5" name="Line 2939"/>
                <p:cNvSpPr>
                  <a:spLocks noChangeShapeType="1"/>
                </p:cNvSpPr>
                <p:nvPr/>
              </p:nvSpPr>
              <p:spPr bwMode="auto">
                <a:xfrm>
                  <a:off x="30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6" name="Line 2940"/>
                <p:cNvSpPr>
                  <a:spLocks noChangeShapeType="1"/>
                </p:cNvSpPr>
                <p:nvPr/>
              </p:nvSpPr>
              <p:spPr bwMode="auto">
                <a:xfrm>
                  <a:off x="30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7" name="Line 2941"/>
                <p:cNvSpPr>
                  <a:spLocks noChangeShapeType="1"/>
                </p:cNvSpPr>
                <p:nvPr/>
              </p:nvSpPr>
              <p:spPr bwMode="auto">
                <a:xfrm>
                  <a:off x="30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8" name="Line 2942"/>
                <p:cNvSpPr>
                  <a:spLocks noChangeShapeType="1"/>
                </p:cNvSpPr>
                <p:nvPr/>
              </p:nvSpPr>
              <p:spPr bwMode="auto">
                <a:xfrm>
                  <a:off x="30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19" name="Line 2943"/>
                <p:cNvSpPr>
                  <a:spLocks noChangeShapeType="1"/>
                </p:cNvSpPr>
                <p:nvPr/>
              </p:nvSpPr>
              <p:spPr bwMode="auto">
                <a:xfrm>
                  <a:off x="30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0" name="Line 2944"/>
                <p:cNvSpPr>
                  <a:spLocks noChangeShapeType="1"/>
                </p:cNvSpPr>
                <p:nvPr/>
              </p:nvSpPr>
              <p:spPr bwMode="auto">
                <a:xfrm>
                  <a:off x="30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1" name="Line 2945"/>
                <p:cNvSpPr>
                  <a:spLocks noChangeShapeType="1"/>
                </p:cNvSpPr>
                <p:nvPr/>
              </p:nvSpPr>
              <p:spPr bwMode="auto">
                <a:xfrm>
                  <a:off x="30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2" name="Line 2946"/>
                <p:cNvSpPr>
                  <a:spLocks noChangeShapeType="1"/>
                </p:cNvSpPr>
                <p:nvPr/>
              </p:nvSpPr>
              <p:spPr bwMode="auto">
                <a:xfrm>
                  <a:off x="30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3" name="Line 2947"/>
                <p:cNvSpPr>
                  <a:spLocks noChangeShapeType="1"/>
                </p:cNvSpPr>
                <p:nvPr/>
              </p:nvSpPr>
              <p:spPr bwMode="auto">
                <a:xfrm>
                  <a:off x="30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4" name="Line 2948"/>
                <p:cNvSpPr>
                  <a:spLocks noChangeShapeType="1"/>
                </p:cNvSpPr>
                <p:nvPr/>
              </p:nvSpPr>
              <p:spPr bwMode="auto">
                <a:xfrm>
                  <a:off x="31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5" name="Line 2949"/>
                <p:cNvSpPr>
                  <a:spLocks noChangeShapeType="1"/>
                </p:cNvSpPr>
                <p:nvPr/>
              </p:nvSpPr>
              <p:spPr bwMode="auto">
                <a:xfrm>
                  <a:off x="31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6" name="Line 2950"/>
                <p:cNvSpPr>
                  <a:spLocks noChangeShapeType="1"/>
                </p:cNvSpPr>
                <p:nvPr/>
              </p:nvSpPr>
              <p:spPr bwMode="auto">
                <a:xfrm>
                  <a:off x="31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7" name="Line 2951"/>
                <p:cNvSpPr>
                  <a:spLocks noChangeShapeType="1"/>
                </p:cNvSpPr>
                <p:nvPr/>
              </p:nvSpPr>
              <p:spPr bwMode="auto">
                <a:xfrm>
                  <a:off x="31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8" name="Line 2952"/>
                <p:cNvSpPr>
                  <a:spLocks noChangeShapeType="1"/>
                </p:cNvSpPr>
                <p:nvPr/>
              </p:nvSpPr>
              <p:spPr bwMode="auto">
                <a:xfrm>
                  <a:off x="31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29" name="Line 2953"/>
                <p:cNvSpPr>
                  <a:spLocks noChangeShapeType="1"/>
                </p:cNvSpPr>
                <p:nvPr/>
              </p:nvSpPr>
              <p:spPr bwMode="auto">
                <a:xfrm>
                  <a:off x="31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0" name="Line 2954"/>
                <p:cNvSpPr>
                  <a:spLocks noChangeShapeType="1"/>
                </p:cNvSpPr>
                <p:nvPr/>
              </p:nvSpPr>
              <p:spPr bwMode="auto">
                <a:xfrm>
                  <a:off x="31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1" name="Line 2955"/>
                <p:cNvSpPr>
                  <a:spLocks noChangeShapeType="1"/>
                </p:cNvSpPr>
                <p:nvPr/>
              </p:nvSpPr>
              <p:spPr bwMode="auto">
                <a:xfrm>
                  <a:off x="31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2" name="Line 2956"/>
                <p:cNvSpPr>
                  <a:spLocks noChangeShapeType="1"/>
                </p:cNvSpPr>
                <p:nvPr/>
              </p:nvSpPr>
              <p:spPr bwMode="auto">
                <a:xfrm>
                  <a:off x="3201"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3" name="Line 2957"/>
                <p:cNvSpPr>
                  <a:spLocks noChangeShapeType="1"/>
                </p:cNvSpPr>
                <p:nvPr/>
              </p:nvSpPr>
              <p:spPr bwMode="auto">
                <a:xfrm>
                  <a:off x="32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4" name="Line 2958"/>
                <p:cNvSpPr>
                  <a:spLocks noChangeShapeType="1"/>
                </p:cNvSpPr>
                <p:nvPr/>
              </p:nvSpPr>
              <p:spPr bwMode="auto">
                <a:xfrm>
                  <a:off x="32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5" name="Line 2959"/>
                <p:cNvSpPr>
                  <a:spLocks noChangeShapeType="1"/>
                </p:cNvSpPr>
                <p:nvPr/>
              </p:nvSpPr>
              <p:spPr bwMode="auto">
                <a:xfrm>
                  <a:off x="32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6" name="Line 2960"/>
                <p:cNvSpPr>
                  <a:spLocks noChangeShapeType="1"/>
                </p:cNvSpPr>
                <p:nvPr/>
              </p:nvSpPr>
              <p:spPr bwMode="auto">
                <a:xfrm>
                  <a:off x="32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7" name="Line 2961"/>
                <p:cNvSpPr>
                  <a:spLocks noChangeShapeType="1"/>
                </p:cNvSpPr>
                <p:nvPr/>
              </p:nvSpPr>
              <p:spPr bwMode="auto">
                <a:xfrm>
                  <a:off x="32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8" name="Line 2962"/>
                <p:cNvSpPr>
                  <a:spLocks noChangeShapeType="1"/>
                </p:cNvSpPr>
                <p:nvPr/>
              </p:nvSpPr>
              <p:spPr bwMode="auto">
                <a:xfrm>
                  <a:off x="32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39" name="Line 2963"/>
                <p:cNvSpPr>
                  <a:spLocks noChangeShapeType="1"/>
                </p:cNvSpPr>
                <p:nvPr/>
              </p:nvSpPr>
              <p:spPr bwMode="auto">
                <a:xfrm>
                  <a:off x="32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0" name="Line 2964"/>
                <p:cNvSpPr>
                  <a:spLocks noChangeShapeType="1"/>
                </p:cNvSpPr>
                <p:nvPr/>
              </p:nvSpPr>
              <p:spPr bwMode="auto">
                <a:xfrm>
                  <a:off x="32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1" name="Line 2965"/>
                <p:cNvSpPr>
                  <a:spLocks noChangeShapeType="1"/>
                </p:cNvSpPr>
                <p:nvPr/>
              </p:nvSpPr>
              <p:spPr bwMode="auto">
                <a:xfrm>
                  <a:off x="33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2" name="Line 2966"/>
                <p:cNvSpPr>
                  <a:spLocks noChangeShapeType="1"/>
                </p:cNvSpPr>
                <p:nvPr/>
              </p:nvSpPr>
              <p:spPr bwMode="auto">
                <a:xfrm>
                  <a:off x="33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3" name="Line 2967"/>
                <p:cNvSpPr>
                  <a:spLocks noChangeShapeType="1"/>
                </p:cNvSpPr>
                <p:nvPr/>
              </p:nvSpPr>
              <p:spPr bwMode="auto">
                <a:xfrm>
                  <a:off x="33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4" name="Line 2968"/>
                <p:cNvSpPr>
                  <a:spLocks noChangeShapeType="1"/>
                </p:cNvSpPr>
                <p:nvPr/>
              </p:nvSpPr>
              <p:spPr bwMode="auto">
                <a:xfrm>
                  <a:off x="33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5" name="Line 2969"/>
                <p:cNvSpPr>
                  <a:spLocks noChangeShapeType="1"/>
                </p:cNvSpPr>
                <p:nvPr/>
              </p:nvSpPr>
              <p:spPr bwMode="auto">
                <a:xfrm>
                  <a:off x="33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6" name="Line 2970"/>
                <p:cNvSpPr>
                  <a:spLocks noChangeShapeType="1"/>
                </p:cNvSpPr>
                <p:nvPr/>
              </p:nvSpPr>
              <p:spPr bwMode="auto">
                <a:xfrm>
                  <a:off x="33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7" name="Line 2971"/>
                <p:cNvSpPr>
                  <a:spLocks noChangeShapeType="1"/>
                </p:cNvSpPr>
                <p:nvPr/>
              </p:nvSpPr>
              <p:spPr bwMode="auto">
                <a:xfrm>
                  <a:off x="33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8" name="Line 2972"/>
                <p:cNvSpPr>
                  <a:spLocks noChangeShapeType="1"/>
                </p:cNvSpPr>
                <p:nvPr/>
              </p:nvSpPr>
              <p:spPr bwMode="auto">
                <a:xfrm>
                  <a:off x="3390"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49" name="Line 2973"/>
                <p:cNvSpPr>
                  <a:spLocks noChangeShapeType="1"/>
                </p:cNvSpPr>
                <p:nvPr/>
              </p:nvSpPr>
              <p:spPr bwMode="auto">
                <a:xfrm>
                  <a:off x="34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0" name="Line 2974"/>
                <p:cNvSpPr>
                  <a:spLocks noChangeShapeType="1"/>
                </p:cNvSpPr>
                <p:nvPr/>
              </p:nvSpPr>
              <p:spPr bwMode="auto">
                <a:xfrm>
                  <a:off x="34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1" name="Line 2975"/>
                <p:cNvSpPr>
                  <a:spLocks noChangeShapeType="1"/>
                </p:cNvSpPr>
                <p:nvPr/>
              </p:nvSpPr>
              <p:spPr bwMode="auto">
                <a:xfrm>
                  <a:off x="34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2" name="Line 2976"/>
                <p:cNvSpPr>
                  <a:spLocks noChangeShapeType="1"/>
                </p:cNvSpPr>
                <p:nvPr/>
              </p:nvSpPr>
              <p:spPr bwMode="auto">
                <a:xfrm>
                  <a:off x="34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3" name="Line 2977"/>
                <p:cNvSpPr>
                  <a:spLocks noChangeShapeType="1"/>
                </p:cNvSpPr>
                <p:nvPr/>
              </p:nvSpPr>
              <p:spPr bwMode="auto">
                <a:xfrm>
                  <a:off x="34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4" name="Line 2978"/>
                <p:cNvSpPr>
                  <a:spLocks noChangeShapeType="1"/>
                </p:cNvSpPr>
                <p:nvPr/>
              </p:nvSpPr>
              <p:spPr bwMode="auto">
                <a:xfrm>
                  <a:off x="34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5" name="Line 2979"/>
                <p:cNvSpPr>
                  <a:spLocks noChangeShapeType="1"/>
                </p:cNvSpPr>
                <p:nvPr/>
              </p:nvSpPr>
              <p:spPr bwMode="auto">
                <a:xfrm>
                  <a:off x="34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6" name="Line 2980"/>
                <p:cNvSpPr>
                  <a:spLocks noChangeShapeType="1"/>
                </p:cNvSpPr>
                <p:nvPr/>
              </p:nvSpPr>
              <p:spPr bwMode="auto">
                <a:xfrm>
                  <a:off x="34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7" name="Line 2981"/>
                <p:cNvSpPr>
                  <a:spLocks noChangeShapeType="1"/>
                </p:cNvSpPr>
                <p:nvPr/>
              </p:nvSpPr>
              <p:spPr bwMode="auto">
                <a:xfrm>
                  <a:off x="34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8" name="Line 2982"/>
                <p:cNvSpPr>
                  <a:spLocks noChangeShapeType="1"/>
                </p:cNvSpPr>
                <p:nvPr/>
              </p:nvSpPr>
              <p:spPr bwMode="auto">
                <a:xfrm>
                  <a:off x="35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59" name="Line 2983"/>
                <p:cNvSpPr>
                  <a:spLocks noChangeShapeType="1"/>
                </p:cNvSpPr>
                <p:nvPr/>
              </p:nvSpPr>
              <p:spPr bwMode="auto">
                <a:xfrm>
                  <a:off x="35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0" name="Line 2984"/>
                <p:cNvSpPr>
                  <a:spLocks noChangeShapeType="1"/>
                </p:cNvSpPr>
                <p:nvPr/>
              </p:nvSpPr>
              <p:spPr bwMode="auto">
                <a:xfrm>
                  <a:off x="35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1" name="Line 2985"/>
                <p:cNvSpPr>
                  <a:spLocks noChangeShapeType="1"/>
                </p:cNvSpPr>
                <p:nvPr/>
              </p:nvSpPr>
              <p:spPr bwMode="auto">
                <a:xfrm>
                  <a:off x="35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2" name="Line 2986"/>
                <p:cNvSpPr>
                  <a:spLocks noChangeShapeType="1"/>
                </p:cNvSpPr>
                <p:nvPr/>
              </p:nvSpPr>
              <p:spPr bwMode="auto">
                <a:xfrm>
                  <a:off x="35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3" name="Line 2987"/>
                <p:cNvSpPr>
                  <a:spLocks noChangeShapeType="1"/>
                </p:cNvSpPr>
                <p:nvPr/>
              </p:nvSpPr>
              <p:spPr bwMode="auto">
                <a:xfrm>
                  <a:off x="35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4" name="Line 2988"/>
                <p:cNvSpPr>
                  <a:spLocks noChangeShapeType="1"/>
                </p:cNvSpPr>
                <p:nvPr/>
              </p:nvSpPr>
              <p:spPr bwMode="auto">
                <a:xfrm>
                  <a:off x="35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5" name="Line 2989"/>
                <p:cNvSpPr>
                  <a:spLocks noChangeShapeType="1"/>
                </p:cNvSpPr>
                <p:nvPr/>
              </p:nvSpPr>
              <p:spPr bwMode="auto">
                <a:xfrm>
                  <a:off x="35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6" name="Line 2990"/>
                <p:cNvSpPr>
                  <a:spLocks noChangeShapeType="1"/>
                </p:cNvSpPr>
                <p:nvPr/>
              </p:nvSpPr>
              <p:spPr bwMode="auto">
                <a:xfrm>
                  <a:off x="36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7" name="Line 2991"/>
                <p:cNvSpPr>
                  <a:spLocks noChangeShapeType="1"/>
                </p:cNvSpPr>
                <p:nvPr/>
              </p:nvSpPr>
              <p:spPr bwMode="auto">
                <a:xfrm>
                  <a:off x="36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8" name="Line 2992"/>
                <p:cNvSpPr>
                  <a:spLocks noChangeShapeType="1"/>
                </p:cNvSpPr>
                <p:nvPr/>
              </p:nvSpPr>
              <p:spPr bwMode="auto">
                <a:xfrm>
                  <a:off x="36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69" name="Line 2993"/>
                <p:cNvSpPr>
                  <a:spLocks noChangeShapeType="1"/>
                </p:cNvSpPr>
                <p:nvPr/>
              </p:nvSpPr>
              <p:spPr bwMode="auto">
                <a:xfrm>
                  <a:off x="36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0" name="Line 2994"/>
                <p:cNvSpPr>
                  <a:spLocks noChangeShapeType="1"/>
                </p:cNvSpPr>
                <p:nvPr/>
              </p:nvSpPr>
              <p:spPr bwMode="auto">
                <a:xfrm>
                  <a:off x="36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1" name="Line 2995"/>
                <p:cNvSpPr>
                  <a:spLocks noChangeShapeType="1"/>
                </p:cNvSpPr>
                <p:nvPr/>
              </p:nvSpPr>
              <p:spPr bwMode="auto">
                <a:xfrm>
                  <a:off x="36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2" name="Line 2996"/>
                <p:cNvSpPr>
                  <a:spLocks noChangeShapeType="1"/>
                </p:cNvSpPr>
                <p:nvPr/>
              </p:nvSpPr>
              <p:spPr bwMode="auto">
                <a:xfrm>
                  <a:off x="36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3" name="Line 2997"/>
                <p:cNvSpPr>
                  <a:spLocks noChangeShapeType="1"/>
                </p:cNvSpPr>
                <p:nvPr/>
              </p:nvSpPr>
              <p:spPr bwMode="auto">
                <a:xfrm>
                  <a:off x="36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4" name="Line 2998"/>
                <p:cNvSpPr>
                  <a:spLocks noChangeShapeType="1"/>
                </p:cNvSpPr>
                <p:nvPr/>
              </p:nvSpPr>
              <p:spPr bwMode="auto">
                <a:xfrm>
                  <a:off x="36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5" name="Line 2999"/>
                <p:cNvSpPr>
                  <a:spLocks noChangeShapeType="1"/>
                </p:cNvSpPr>
                <p:nvPr/>
              </p:nvSpPr>
              <p:spPr bwMode="auto">
                <a:xfrm>
                  <a:off x="37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6" name="Line 3000"/>
                <p:cNvSpPr>
                  <a:spLocks noChangeShapeType="1"/>
                </p:cNvSpPr>
                <p:nvPr/>
              </p:nvSpPr>
              <p:spPr bwMode="auto">
                <a:xfrm>
                  <a:off x="37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7" name="Line 3001"/>
                <p:cNvSpPr>
                  <a:spLocks noChangeShapeType="1"/>
                </p:cNvSpPr>
                <p:nvPr/>
              </p:nvSpPr>
              <p:spPr bwMode="auto">
                <a:xfrm>
                  <a:off x="37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8" name="Line 3002"/>
                <p:cNvSpPr>
                  <a:spLocks noChangeShapeType="1"/>
                </p:cNvSpPr>
                <p:nvPr/>
              </p:nvSpPr>
              <p:spPr bwMode="auto">
                <a:xfrm>
                  <a:off x="37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79" name="Line 3003"/>
                <p:cNvSpPr>
                  <a:spLocks noChangeShapeType="1"/>
                </p:cNvSpPr>
                <p:nvPr/>
              </p:nvSpPr>
              <p:spPr bwMode="auto">
                <a:xfrm>
                  <a:off x="37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0" name="Line 3004"/>
                <p:cNvSpPr>
                  <a:spLocks noChangeShapeType="1"/>
                </p:cNvSpPr>
                <p:nvPr/>
              </p:nvSpPr>
              <p:spPr bwMode="auto">
                <a:xfrm>
                  <a:off x="37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1" name="Line 3005"/>
                <p:cNvSpPr>
                  <a:spLocks noChangeShapeType="1"/>
                </p:cNvSpPr>
                <p:nvPr/>
              </p:nvSpPr>
              <p:spPr bwMode="auto">
                <a:xfrm>
                  <a:off x="37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2" name="Line 3006"/>
                <p:cNvSpPr>
                  <a:spLocks noChangeShapeType="1"/>
                </p:cNvSpPr>
                <p:nvPr/>
              </p:nvSpPr>
              <p:spPr bwMode="auto">
                <a:xfrm>
                  <a:off x="37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3" name="Line 3007"/>
                <p:cNvSpPr>
                  <a:spLocks noChangeShapeType="1"/>
                </p:cNvSpPr>
                <p:nvPr/>
              </p:nvSpPr>
              <p:spPr bwMode="auto">
                <a:xfrm>
                  <a:off x="38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4" name="Line 3008"/>
                <p:cNvSpPr>
                  <a:spLocks noChangeShapeType="1"/>
                </p:cNvSpPr>
                <p:nvPr/>
              </p:nvSpPr>
              <p:spPr bwMode="auto">
                <a:xfrm>
                  <a:off x="38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5" name="Line 3009"/>
                <p:cNvSpPr>
                  <a:spLocks noChangeShapeType="1"/>
                </p:cNvSpPr>
                <p:nvPr/>
              </p:nvSpPr>
              <p:spPr bwMode="auto">
                <a:xfrm>
                  <a:off x="3827"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6" name="Line 3010"/>
                <p:cNvSpPr>
                  <a:spLocks noChangeShapeType="1"/>
                </p:cNvSpPr>
                <p:nvPr/>
              </p:nvSpPr>
              <p:spPr bwMode="auto">
                <a:xfrm>
                  <a:off x="38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7" name="Line 3011"/>
                <p:cNvSpPr>
                  <a:spLocks noChangeShapeType="1"/>
                </p:cNvSpPr>
                <p:nvPr/>
              </p:nvSpPr>
              <p:spPr bwMode="auto">
                <a:xfrm>
                  <a:off x="38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8" name="Line 3012"/>
                <p:cNvSpPr>
                  <a:spLocks noChangeShapeType="1"/>
                </p:cNvSpPr>
                <p:nvPr/>
              </p:nvSpPr>
              <p:spPr bwMode="auto">
                <a:xfrm>
                  <a:off x="38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89" name="Line 3013"/>
                <p:cNvSpPr>
                  <a:spLocks noChangeShapeType="1"/>
                </p:cNvSpPr>
                <p:nvPr/>
              </p:nvSpPr>
              <p:spPr bwMode="auto">
                <a:xfrm>
                  <a:off x="38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0" name="Line 3014"/>
                <p:cNvSpPr>
                  <a:spLocks noChangeShapeType="1"/>
                </p:cNvSpPr>
                <p:nvPr/>
              </p:nvSpPr>
              <p:spPr bwMode="auto">
                <a:xfrm>
                  <a:off x="38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1" name="Line 3015"/>
                <p:cNvSpPr>
                  <a:spLocks noChangeShapeType="1"/>
                </p:cNvSpPr>
                <p:nvPr/>
              </p:nvSpPr>
              <p:spPr bwMode="auto">
                <a:xfrm>
                  <a:off x="38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2" name="Line 3016"/>
                <p:cNvSpPr>
                  <a:spLocks noChangeShapeType="1"/>
                </p:cNvSpPr>
                <p:nvPr/>
              </p:nvSpPr>
              <p:spPr bwMode="auto">
                <a:xfrm>
                  <a:off x="39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3" name="Line 3017"/>
                <p:cNvSpPr>
                  <a:spLocks noChangeShapeType="1"/>
                </p:cNvSpPr>
                <p:nvPr/>
              </p:nvSpPr>
              <p:spPr bwMode="auto">
                <a:xfrm>
                  <a:off x="39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4" name="Line 3018"/>
                <p:cNvSpPr>
                  <a:spLocks noChangeShapeType="1"/>
                </p:cNvSpPr>
                <p:nvPr/>
              </p:nvSpPr>
              <p:spPr bwMode="auto">
                <a:xfrm>
                  <a:off x="39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5" name="Line 3019"/>
                <p:cNvSpPr>
                  <a:spLocks noChangeShapeType="1"/>
                </p:cNvSpPr>
                <p:nvPr/>
              </p:nvSpPr>
              <p:spPr bwMode="auto">
                <a:xfrm>
                  <a:off x="39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6" name="Line 3020"/>
                <p:cNvSpPr>
                  <a:spLocks noChangeShapeType="1"/>
                </p:cNvSpPr>
                <p:nvPr/>
              </p:nvSpPr>
              <p:spPr bwMode="auto">
                <a:xfrm>
                  <a:off x="39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7" name="Line 3021"/>
                <p:cNvSpPr>
                  <a:spLocks noChangeShapeType="1"/>
                </p:cNvSpPr>
                <p:nvPr/>
              </p:nvSpPr>
              <p:spPr bwMode="auto">
                <a:xfrm>
                  <a:off x="39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8" name="Line 3022"/>
                <p:cNvSpPr>
                  <a:spLocks noChangeShapeType="1"/>
                </p:cNvSpPr>
                <p:nvPr/>
              </p:nvSpPr>
              <p:spPr bwMode="auto">
                <a:xfrm>
                  <a:off x="39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799" name="Line 3023"/>
                <p:cNvSpPr>
                  <a:spLocks noChangeShapeType="1"/>
                </p:cNvSpPr>
                <p:nvPr/>
              </p:nvSpPr>
              <p:spPr bwMode="auto">
                <a:xfrm>
                  <a:off x="39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2" name="Group 6236"/>
              <p:cNvGrpSpPr>
                <a:grpSpLocks/>
              </p:cNvGrpSpPr>
              <p:nvPr/>
            </p:nvGrpSpPr>
            <p:grpSpPr bwMode="auto">
              <a:xfrm>
                <a:off x="956" y="3041"/>
                <a:ext cx="4630" cy="402"/>
                <a:chOff x="956" y="3041"/>
                <a:chExt cx="4630" cy="402"/>
              </a:xfrm>
            </p:grpSpPr>
            <p:sp>
              <p:nvSpPr>
                <p:cNvPr id="846801" name="Line 3025"/>
                <p:cNvSpPr>
                  <a:spLocks noChangeShapeType="1"/>
                </p:cNvSpPr>
                <p:nvPr/>
              </p:nvSpPr>
              <p:spPr bwMode="auto">
                <a:xfrm>
                  <a:off x="40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2" name="Line 3026"/>
                <p:cNvSpPr>
                  <a:spLocks noChangeShapeType="1"/>
                </p:cNvSpPr>
                <p:nvPr/>
              </p:nvSpPr>
              <p:spPr bwMode="auto">
                <a:xfrm>
                  <a:off x="4016"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3" name="Line 3027"/>
                <p:cNvSpPr>
                  <a:spLocks noChangeShapeType="1"/>
                </p:cNvSpPr>
                <p:nvPr/>
              </p:nvSpPr>
              <p:spPr bwMode="auto">
                <a:xfrm>
                  <a:off x="40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4" name="Line 3028"/>
                <p:cNvSpPr>
                  <a:spLocks noChangeShapeType="1"/>
                </p:cNvSpPr>
                <p:nvPr/>
              </p:nvSpPr>
              <p:spPr bwMode="auto">
                <a:xfrm>
                  <a:off x="40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5" name="Line 3029"/>
                <p:cNvSpPr>
                  <a:spLocks noChangeShapeType="1"/>
                </p:cNvSpPr>
                <p:nvPr/>
              </p:nvSpPr>
              <p:spPr bwMode="auto">
                <a:xfrm>
                  <a:off x="40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6" name="Line 3030"/>
                <p:cNvSpPr>
                  <a:spLocks noChangeShapeType="1"/>
                </p:cNvSpPr>
                <p:nvPr/>
              </p:nvSpPr>
              <p:spPr bwMode="auto">
                <a:xfrm>
                  <a:off x="40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7" name="Line 3031"/>
                <p:cNvSpPr>
                  <a:spLocks noChangeShapeType="1"/>
                </p:cNvSpPr>
                <p:nvPr/>
              </p:nvSpPr>
              <p:spPr bwMode="auto">
                <a:xfrm>
                  <a:off x="40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8" name="Line 3032"/>
                <p:cNvSpPr>
                  <a:spLocks noChangeShapeType="1"/>
                </p:cNvSpPr>
                <p:nvPr/>
              </p:nvSpPr>
              <p:spPr bwMode="auto">
                <a:xfrm>
                  <a:off x="40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09" name="Line 3033"/>
                <p:cNvSpPr>
                  <a:spLocks noChangeShapeType="1"/>
                </p:cNvSpPr>
                <p:nvPr/>
              </p:nvSpPr>
              <p:spPr bwMode="auto">
                <a:xfrm>
                  <a:off x="40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0" name="Line 3034"/>
                <p:cNvSpPr>
                  <a:spLocks noChangeShapeType="1"/>
                </p:cNvSpPr>
                <p:nvPr/>
              </p:nvSpPr>
              <p:spPr bwMode="auto">
                <a:xfrm>
                  <a:off x="41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1" name="Line 3035"/>
                <p:cNvSpPr>
                  <a:spLocks noChangeShapeType="1"/>
                </p:cNvSpPr>
                <p:nvPr/>
              </p:nvSpPr>
              <p:spPr bwMode="auto">
                <a:xfrm>
                  <a:off x="41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2" name="Line 3036"/>
                <p:cNvSpPr>
                  <a:spLocks noChangeShapeType="1"/>
                </p:cNvSpPr>
                <p:nvPr/>
              </p:nvSpPr>
              <p:spPr bwMode="auto">
                <a:xfrm>
                  <a:off x="41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3" name="Line 3037"/>
                <p:cNvSpPr>
                  <a:spLocks noChangeShapeType="1"/>
                </p:cNvSpPr>
                <p:nvPr/>
              </p:nvSpPr>
              <p:spPr bwMode="auto">
                <a:xfrm>
                  <a:off x="41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4" name="Line 3038"/>
                <p:cNvSpPr>
                  <a:spLocks noChangeShapeType="1"/>
                </p:cNvSpPr>
                <p:nvPr/>
              </p:nvSpPr>
              <p:spPr bwMode="auto">
                <a:xfrm>
                  <a:off x="41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5" name="Line 3039"/>
                <p:cNvSpPr>
                  <a:spLocks noChangeShapeType="1"/>
                </p:cNvSpPr>
                <p:nvPr/>
              </p:nvSpPr>
              <p:spPr bwMode="auto">
                <a:xfrm>
                  <a:off x="41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6" name="Line 3040"/>
                <p:cNvSpPr>
                  <a:spLocks noChangeShapeType="1"/>
                </p:cNvSpPr>
                <p:nvPr/>
              </p:nvSpPr>
              <p:spPr bwMode="auto">
                <a:xfrm>
                  <a:off x="41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7" name="Line 3041"/>
                <p:cNvSpPr>
                  <a:spLocks noChangeShapeType="1"/>
                </p:cNvSpPr>
                <p:nvPr/>
              </p:nvSpPr>
              <p:spPr bwMode="auto">
                <a:xfrm>
                  <a:off x="41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8" name="Line 3042"/>
                <p:cNvSpPr>
                  <a:spLocks noChangeShapeType="1"/>
                </p:cNvSpPr>
                <p:nvPr/>
              </p:nvSpPr>
              <p:spPr bwMode="auto">
                <a:xfrm>
                  <a:off x="42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19" name="Line 3043"/>
                <p:cNvSpPr>
                  <a:spLocks noChangeShapeType="1"/>
                </p:cNvSpPr>
                <p:nvPr/>
              </p:nvSpPr>
              <p:spPr bwMode="auto">
                <a:xfrm>
                  <a:off x="42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0" name="Line 3044"/>
                <p:cNvSpPr>
                  <a:spLocks noChangeShapeType="1"/>
                </p:cNvSpPr>
                <p:nvPr/>
              </p:nvSpPr>
              <p:spPr bwMode="auto">
                <a:xfrm>
                  <a:off x="42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1" name="Line 3045"/>
                <p:cNvSpPr>
                  <a:spLocks noChangeShapeType="1"/>
                </p:cNvSpPr>
                <p:nvPr/>
              </p:nvSpPr>
              <p:spPr bwMode="auto">
                <a:xfrm>
                  <a:off x="42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2" name="Line 3046"/>
                <p:cNvSpPr>
                  <a:spLocks noChangeShapeType="1"/>
                </p:cNvSpPr>
                <p:nvPr/>
              </p:nvSpPr>
              <p:spPr bwMode="auto">
                <a:xfrm>
                  <a:off x="42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3" name="Line 3047"/>
                <p:cNvSpPr>
                  <a:spLocks noChangeShapeType="1"/>
                </p:cNvSpPr>
                <p:nvPr/>
              </p:nvSpPr>
              <p:spPr bwMode="auto">
                <a:xfrm>
                  <a:off x="42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4" name="Line 3048"/>
                <p:cNvSpPr>
                  <a:spLocks noChangeShapeType="1"/>
                </p:cNvSpPr>
                <p:nvPr/>
              </p:nvSpPr>
              <p:spPr bwMode="auto">
                <a:xfrm>
                  <a:off x="42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5" name="Line 3049"/>
                <p:cNvSpPr>
                  <a:spLocks noChangeShapeType="1"/>
                </p:cNvSpPr>
                <p:nvPr/>
              </p:nvSpPr>
              <p:spPr bwMode="auto">
                <a:xfrm>
                  <a:off x="42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6" name="Line 3050"/>
                <p:cNvSpPr>
                  <a:spLocks noChangeShapeType="1"/>
                </p:cNvSpPr>
                <p:nvPr/>
              </p:nvSpPr>
              <p:spPr bwMode="auto">
                <a:xfrm>
                  <a:off x="42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7" name="Line 3051"/>
                <p:cNvSpPr>
                  <a:spLocks noChangeShapeType="1"/>
                </p:cNvSpPr>
                <p:nvPr/>
              </p:nvSpPr>
              <p:spPr bwMode="auto">
                <a:xfrm>
                  <a:off x="43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8" name="Line 3052"/>
                <p:cNvSpPr>
                  <a:spLocks noChangeShapeType="1"/>
                </p:cNvSpPr>
                <p:nvPr/>
              </p:nvSpPr>
              <p:spPr bwMode="auto">
                <a:xfrm>
                  <a:off x="43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29" name="Line 3053"/>
                <p:cNvSpPr>
                  <a:spLocks noChangeShapeType="1"/>
                </p:cNvSpPr>
                <p:nvPr/>
              </p:nvSpPr>
              <p:spPr bwMode="auto">
                <a:xfrm>
                  <a:off x="43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0" name="Line 3054"/>
                <p:cNvSpPr>
                  <a:spLocks noChangeShapeType="1"/>
                </p:cNvSpPr>
                <p:nvPr/>
              </p:nvSpPr>
              <p:spPr bwMode="auto">
                <a:xfrm>
                  <a:off x="43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1" name="Line 3055"/>
                <p:cNvSpPr>
                  <a:spLocks noChangeShapeType="1"/>
                </p:cNvSpPr>
                <p:nvPr/>
              </p:nvSpPr>
              <p:spPr bwMode="auto">
                <a:xfrm>
                  <a:off x="43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2" name="Line 3056"/>
                <p:cNvSpPr>
                  <a:spLocks noChangeShapeType="1"/>
                </p:cNvSpPr>
                <p:nvPr/>
              </p:nvSpPr>
              <p:spPr bwMode="auto">
                <a:xfrm>
                  <a:off x="43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3" name="Line 3057"/>
                <p:cNvSpPr>
                  <a:spLocks noChangeShapeType="1"/>
                </p:cNvSpPr>
                <p:nvPr/>
              </p:nvSpPr>
              <p:spPr bwMode="auto">
                <a:xfrm>
                  <a:off x="43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4" name="Line 3058"/>
                <p:cNvSpPr>
                  <a:spLocks noChangeShapeType="1"/>
                </p:cNvSpPr>
                <p:nvPr/>
              </p:nvSpPr>
              <p:spPr bwMode="auto">
                <a:xfrm>
                  <a:off x="43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5" name="Line 3059"/>
                <p:cNvSpPr>
                  <a:spLocks noChangeShapeType="1"/>
                </p:cNvSpPr>
                <p:nvPr/>
              </p:nvSpPr>
              <p:spPr bwMode="auto">
                <a:xfrm>
                  <a:off x="44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6" name="Line 3060"/>
                <p:cNvSpPr>
                  <a:spLocks noChangeShapeType="1"/>
                </p:cNvSpPr>
                <p:nvPr/>
              </p:nvSpPr>
              <p:spPr bwMode="auto">
                <a:xfrm>
                  <a:off x="44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7" name="Line 3061"/>
                <p:cNvSpPr>
                  <a:spLocks noChangeShapeType="1"/>
                </p:cNvSpPr>
                <p:nvPr/>
              </p:nvSpPr>
              <p:spPr bwMode="auto">
                <a:xfrm>
                  <a:off x="44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8" name="Line 3062"/>
                <p:cNvSpPr>
                  <a:spLocks noChangeShapeType="1"/>
                </p:cNvSpPr>
                <p:nvPr/>
              </p:nvSpPr>
              <p:spPr bwMode="auto">
                <a:xfrm>
                  <a:off x="44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39" name="Line 3063"/>
                <p:cNvSpPr>
                  <a:spLocks noChangeShapeType="1"/>
                </p:cNvSpPr>
                <p:nvPr/>
              </p:nvSpPr>
              <p:spPr bwMode="auto">
                <a:xfrm>
                  <a:off x="4453"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0" name="Line 3064"/>
                <p:cNvSpPr>
                  <a:spLocks noChangeShapeType="1"/>
                </p:cNvSpPr>
                <p:nvPr/>
              </p:nvSpPr>
              <p:spPr bwMode="auto">
                <a:xfrm>
                  <a:off x="44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1" name="Line 3065"/>
                <p:cNvSpPr>
                  <a:spLocks noChangeShapeType="1"/>
                </p:cNvSpPr>
                <p:nvPr/>
              </p:nvSpPr>
              <p:spPr bwMode="auto">
                <a:xfrm>
                  <a:off x="44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2" name="Line 3066"/>
                <p:cNvSpPr>
                  <a:spLocks noChangeShapeType="1"/>
                </p:cNvSpPr>
                <p:nvPr/>
              </p:nvSpPr>
              <p:spPr bwMode="auto">
                <a:xfrm>
                  <a:off x="44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3" name="Line 3067"/>
                <p:cNvSpPr>
                  <a:spLocks noChangeShapeType="1"/>
                </p:cNvSpPr>
                <p:nvPr/>
              </p:nvSpPr>
              <p:spPr bwMode="auto">
                <a:xfrm>
                  <a:off x="45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4" name="Line 3068"/>
                <p:cNvSpPr>
                  <a:spLocks noChangeShapeType="1"/>
                </p:cNvSpPr>
                <p:nvPr/>
              </p:nvSpPr>
              <p:spPr bwMode="auto">
                <a:xfrm>
                  <a:off x="45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5" name="Line 3069"/>
                <p:cNvSpPr>
                  <a:spLocks noChangeShapeType="1"/>
                </p:cNvSpPr>
                <p:nvPr/>
              </p:nvSpPr>
              <p:spPr bwMode="auto">
                <a:xfrm>
                  <a:off x="45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6" name="Line 3070"/>
                <p:cNvSpPr>
                  <a:spLocks noChangeShapeType="1"/>
                </p:cNvSpPr>
                <p:nvPr/>
              </p:nvSpPr>
              <p:spPr bwMode="auto">
                <a:xfrm>
                  <a:off x="45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7" name="Line 3071"/>
                <p:cNvSpPr>
                  <a:spLocks noChangeShapeType="1"/>
                </p:cNvSpPr>
                <p:nvPr/>
              </p:nvSpPr>
              <p:spPr bwMode="auto">
                <a:xfrm>
                  <a:off x="45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8" name="Line 3072"/>
                <p:cNvSpPr>
                  <a:spLocks noChangeShapeType="1"/>
                </p:cNvSpPr>
                <p:nvPr/>
              </p:nvSpPr>
              <p:spPr bwMode="auto">
                <a:xfrm>
                  <a:off x="45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49" name="Line 3073"/>
                <p:cNvSpPr>
                  <a:spLocks noChangeShapeType="1"/>
                </p:cNvSpPr>
                <p:nvPr/>
              </p:nvSpPr>
              <p:spPr bwMode="auto">
                <a:xfrm>
                  <a:off x="45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0" name="Line 3074"/>
                <p:cNvSpPr>
                  <a:spLocks noChangeShapeType="1"/>
                </p:cNvSpPr>
                <p:nvPr/>
              </p:nvSpPr>
              <p:spPr bwMode="auto">
                <a:xfrm>
                  <a:off x="45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1" name="Line 3075"/>
                <p:cNvSpPr>
                  <a:spLocks noChangeShapeType="1"/>
                </p:cNvSpPr>
                <p:nvPr/>
              </p:nvSpPr>
              <p:spPr bwMode="auto">
                <a:xfrm>
                  <a:off x="45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2" name="Line 3076"/>
                <p:cNvSpPr>
                  <a:spLocks noChangeShapeType="1"/>
                </p:cNvSpPr>
                <p:nvPr/>
              </p:nvSpPr>
              <p:spPr bwMode="auto">
                <a:xfrm>
                  <a:off x="46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3" name="Line 3077"/>
                <p:cNvSpPr>
                  <a:spLocks noChangeShapeType="1"/>
                </p:cNvSpPr>
                <p:nvPr/>
              </p:nvSpPr>
              <p:spPr bwMode="auto">
                <a:xfrm>
                  <a:off x="46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4" name="Line 3078"/>
                <p:cNvSpPr>
                  <a:spLocks noChangeShapeType="1"/>
                </p:cNvSpPr>
                <p:nvPr/>
              </p:nvSpPr>
              <p:spPr bwMode="auto">
                <a:xfrm>
                  <a:off x="46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5" name="Line 3079"/>
                <p:cNvSpPr>
                  <a:spLocks noChangeShapeType="1"/>
                </p:cNvSpPr>
                <p:nvPr/>
              </p:nvSpPr>
              <p:spPr bwMode="auto">
                <a:xfrm>
                  <a:off x="4642"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6" name="Line 3080"/>
                <p:cNvSpPr>
                  <a:spLocks noChangeShapeType="1"/>
                </p:cNvSpPr>
                <p:nvPr/>
              </p:nvSpPr>
              <p:spPr bwMode="auto">
                <a:xfrm>
                  <a:off x="46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7" name="Line 3081"/>
                <p:cNvSpPr>
                  <a:spLocks noChangeShapeType="1"/>
                </p:cNvSpPr>
                <p:nvPr/>
              </p:nvSpPr>
              <p:spPr bwMode="auto">
                <a:xfrm>
                  <a:off x="46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8" name="Line 3082"/>
                <p:cNvSpPr>
                  <a:spLocks noChangeShapeType="1"/>
                </p:cNvSpPr>
                <p:nvPr/>
              </p:nvSpPr>
              <p:spPr bwMode="auto">
                <a:xfrm>
                  <a:off x="46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59" name="Line 3083"/>
                <p:cNvSpPr>
                  <a:spLocks noChangeShapeType="1"/>
                </p:cNvSpPr>
                <p:nvPr/>
              </p:nvSpPr>
              <p:spPr bwMode="auto">
                <a:xfrm>
                  <a:off x="46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0" name="Line 3084"/>
                <p:cNvSpPr>
                  <a:spLocks noChangeShapeType="1"/>
                </p:cNvSpPr>
                <p:nvPr/>
              </p:nvSpPr>
              <p:spPr bwMode="auto">
                <a:xfrm>
                  <a:off x="47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1" name="Line 3085"/>
                <p:cNvSpPr>
                  <a:spLocks noChangeShapeType="1"/>
                </p:cNvSpPr>
                <p:nvPr/>
              </p:nvSpPr>
              <p:spPr bwMode="auto">
                <a:xfrm>
                  <a:off x="47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2" name="Line 3086"/>
                <p:cNvSpPr>
                  <a:spLocks noChangeShapeType="1"/>
                </p:cNvSpPr>
                <p:nvPr/>
              </p:nvSpPr>
              <p:spPr bwMode="auto">
                <a:xfrm>
                  <a:off x="47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3" name="Line 3087"/>
                <p:cNvSpPr>
                  <a:spLocks noChangeShapeType="1"/>
                </p:cNvSpPr>
                <p:nvPr/>
              </p:nvSpPr>
              <p:spPr bwMode="auto">
                <a:xfrm>
                  <a:off x="47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4" name="Line 3088"/>
                <p:cNvSpPr>
                  <a:spLocks noChangeShapeType="1"/>
                </p:cNvSpPr>
                <p:nvPr/>
              </p:nvSpPr>
              <p:spPr bwMode="auto">
                <a:xfrm>
                  <a:off x="47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5" name="Line 3089"/>
                <p:cNvSpPr>
                  <a:spLocks noChangeShapeType="1"/>
                </p:cNvSpPr>
                <p:nvPr/>
              </p:nvSpPr>
              <p:spPr bwMode="auto">
                <a:xfrm>
                  <a:off x="47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6" name="Line 3090"/>
                <p:cNvSpPr>
                  <a:spLocks noChangeShapeType="1"/>
                </p:cNvSpPr>
                <p:nvPr/>
              </p:nvSpPr>
              <p:spPr bwMode="auto">
                <a:xfrm>
                  <a:off x="47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7" name="Line 3091"/>
                <p:cNvSpPr>
                  <a:spLocks noChangeShapeType="1"/>
                </p:cNvSpPr>
                <p:nvPr/>
              </p:nvSpPr>
              <p:spPr bwMode="auto">
                <a:xfrm>
                  <a:off x="47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8" name="Line 3092"/>
                <p:cNvSpPr>
                  <a:spLocks noChangeShapeType="1"/>
                </p:cNvSpPr>
                <p:nvPr/>
              </p:nvSpPr>
              <p:spPr bwMode="auto">
                <a:xfrm>
                  <a:off x="47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69" name="Line 3093"/>
                <p:cNvSpPr>
                  <a:spLocks noChangeShapeType="1"/>
                </p:cNvSpPr>
                <p:nvPr/>
              </p:nvSpPr>
              <p:spPr bwMode="auto">
                <a:xfrm>
                  <a:off x="48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0" name="Line 3094"/>
                <p:cNvSpPr>
                  <a:spLocks noChangeShapeType="1"/>
                </p:cNvSpPr>
                <p:nvPr/>
              </p:nvSpPr>
              <p:spPr bwMode="auto">
                <a:xfrm>
                  <a:off x="48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1" name="Line 3095"/>
                <p:cNvSpPr>
                  <a:spLocks noChangeShapeType="1"/>
                </p:cNvSpPr>
                <p:nvPr/>
              </p:nvSpPr>
              <p:spPr bwMode="auto">
                <a:xfrm>
                  <a:off x="48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2" name="Line 3096"/>
                <p:cNvSpPr>
                  <a:spLocks noChangeShapeType="1"/>
                </p:cNvSpPr>
                <p:nvPr/>
              </p:nvSpPr>
              <p:spPr bwMode="auto">
                <a:xfrm>
                  <a:off x="48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3" name="Line 3097"/>
                <p:cNvSpPr>
                  <a:spLocks noChangeShapeType="1"/>
                </p:cNvSpPr>
                <p:nvPr/>
              </p:nvSpPr>
              <p:spPr bwMode="auto">
                <a:xfrm>
                  <a:off x="48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4" name="Line 3098"/>
                <p:cNvSpPr>
                  <a:spLocks noChangeShapeType="1"/>
                </p:cNvSpPr>
                <p:nvPr/>
              </p:nvSpPr>
              <p:spPr bwMode="auto">
                <a:xfrm>
                  <a:off x="48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5" name="Line 3099"/>
                <p:cNvSpPr>
                  <a:spLocks noChangeShapeType="1"/>
                </p:cNvSpPr>
                <p:nvPr/>
              </p:nvSpPr>
              <p:spPr bwMode="auto">
                <a:xfrm>
                  <a:off x="48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6" name="Line 3100"/>
                <p:cNvSpPr>
                  <a:spLocks noChangeShapeType="1"/>
                </p:cNvSpPr>
                <p:nvPr/>
              </p:nvSpPr>
              <p:spPr bwMode="auto">
                <a:xfrm>
                  <a:off x="48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7" name="Line 3101"/>
                <p:cNvSpPr>
                  <a:spLocks noChangeShapeType="1"/>
                </p:cNvSpPr>
                <p:nvPr/>
              </p:nvSpPr>
              <p:spPr bwMode="auto">
                <a:xfrm>
                  <a:off x="49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8" name="Line 3102"/>
                <p:cNvSpPr>
                  <a:spLocks noChangeShapeType="1"/>
                </p:cNvSpPr>
                <p:nvPr/>
              </p:nvSpPr>
              <p:spPr bwMode="auto">
                <a:xfrm>
                  <a:off x="49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79" name="Line 3103"/>
                <p:cNvSpPr>
                  <a:spLocks noChangeShapeType="1"/>
                </p:cNvSpPr>
                <p:nvPr/>
              </p:nvSpPr>
              <p:spPr bwMode="auto">
                <a:xfrm>
                  <a:off x="49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0" name="Line 3104"/>
                <p:cNvSpPr>
                  <a:spLocks noChangeShapeType="1"/>
                </p:cNvSpPr>
                <p:nvPr/>
              </p:nvSpPr>
              <p:spPr bwMode="auto">
                <a:xfrm>
                  <a:off x="49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1" name="Line 3105"/>
                <p:cNvSpPr>
                  <a:spLocks noChangeShapeType="1"/>
                </p:cNvSpPr>
                <p:nvPr/>
              </p:nvSpPr>
              <p:spPr bwMode="auto">
                <a:xfrm>
                  <a:off x="49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2" name="Line 3106"/>
                <p:cNvSpPr>
                  <a:spLocks noChangeShapeType="1"/>
                </p:cNvSpPr>
                <p:nvPr/>
              </p:nvSpPr>
              <p:spPr bwMode="auto">
                <a:xfrm>
                  <a:off x="49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3" name="Line 3107"/>
                <p:cNvSpPr>
                  <a:spLocks noChangeShapeType="1"/>
                </p:cNvSpPr>
                <p:nvPr/>
              </p:nvSpPr>
              <p:spPr bwMode="auto">
                <a:xfrm>
                  <a:off x="49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4" name="Line 3108"/>
                <p:cNvSpPr>
                  <a:spLocks noChangeShapeType="1"/>
                </p:cNvSpPr>
                <p:nvPr/>
              </p:nvSpPr>
              <p:spPr bwMode="auto">
                <a:xfrm>
                  <a:off x="49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5" name="Line 3109"/>
                <p:cNvSpPr>
                  <a:spLocks noChangeShapeType="1"/>
                </p:cNvSpPr>
                <p:nvPr/>
              </p:nvSpPr>
              <p:spPr bwMode="auto">
                <a:xfrm>
                  <a:off x="49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6" name="Line 3110"/>
                <p:cNvSpPr>
                  <a:spLocks noChangeShapeType="1"/>
                </p:cNvSpPr>
                <p:nvPr/>
              </p:nvSpPr>
              <p:spPr bwMode="auto">
                <a:xfrm>
                  <a:off x="50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7" name="Line 3111"/>
                <p:cNvSpPr>
                  <a:spLocks noChangeShapeType="1"/>
                </p:cNvSpPr>
                <p:nvPr/>
              </p:nvSpPr>
              <p:spPr bwMode="auto">
                <a:xfrm>
                  <a:off x="50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8" name="Line 3112"/>
                <p:cNvSpPr>
                  <a:spLocks noChangeShapeType="1"/>
                </p:cNvSpPr>
                <p:nvPr/>
              </p:nvSpPr>
              <p:spPr bwMode="auto">
                <a:xfrm>
                  <a:off x="50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89" name="Line 3113"/>
                <p:cNvSpPr>
                  <a:spLocks noChangeShapeType="1"/>
                </p:cNvSpPr>
                <p:nvPr/>
              </p:nvSpPr>
              <p:spPr bwMode="auto">
                <a:xfrm>
                  <a:off x="50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0" name="Line 3114"/>
                <p:cNvSpPr>
                  <a:spLocks noChangeShapeType="1"/>
                </p:cNvSpPr>
                <p:nvPr/>
              </p:nvSpPr>
              <p:spPr bwMode="auto">
                <a:xfrm>
                  <a:off x="50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1" name="Line 3115"/>
                <p:cNvSpPr>
                  <a:spLocks noChangeShapeType="1"/>
                </p:cNvSpPr>
                <p:nvPr/>
              </p:nvSpPr>
              <p:spPr bwMode="auto">
                <a:xfrm>
                  <a:off x="50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2" name="Line 3116"/>
                <p:cNvSpPr>
                  <a:spLocks noChangeShapeType="1"/>
                </p:cNvSpPr>
                <p:nvPr/>
              </p:nvSpPr>
              <p:spPr bwMode="auto">
                <a:xfrm>
                  <a:off x="5079"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3" name="Line 3117"/>
                <p:cNvSpPr>
                  <a:spLocks noChangeShapeType="1"/>
                </p:cNvSpPr>
                <p:nvPr/>
              </p:nvSpPr>
              <p:spPr bwMode="auto">
                <a:xfrm>
                  <a:off x="50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4" name="Line 3118"/>
                <p:cNvSpPr>
                  <a:spLocks noChangeShapeType="1"/>
                </p:cNvSpPr>
                <p:nvPr/>
              </p:nvSpPr>
              <p:spPr bwMode="auto">
                <a:xfrm>
                  <a:off x="51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5" name="Line 3119"/>
                <p:cNvSpPr>
                  <a:spLocks noChangeShapeType="1"/>
                </p:cNvSpPr>
                <p:nvPr/>
              </p:nvSpPr>
              <p:spPr bwMode="auto">
                <a:xfrm>
                  <a:off x="51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6" name="Line 3120"/>
                <p:cNvSpPr>
                  <a:spLocks noChangeShapeType="1"/>
                </p:cNvSpPr>
                <p:nvPr/>
              </p:nvSpPr>
              <p:spPr bwMode="auto">
                <a:xfrm>
                  <a:off x="51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7" name="Line 3121"/>
                <p:cNvSpPr>
                  <a:spLocks noChangeShapeType="1"/>
                </p:cNvSpPr>
                <p:nvPr/>
              </p:nvSpPr>
              <p:spPr bwMode="auto">
                <a:xfrm>
                  <a:off x="51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8" name="Line 3122"/>
                <p:cNvSpPr>
                  <a:spLocks noChangeShapeType="1"/>
                </p:cNvSpPr>
                <p:nvPr/>
              </p:nvSpPr>
              <p:spPr bwMode="auto">
                <a:xfrm>
                  <a:off x="51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899" name="Line 3123"/>
                <p:cNvSpPr>
                  <a:spLocks noChangeShapeType="1"/>
                </p:cNvSpPr>
                <p:nvPr/>
              </p:nvSpPr>
              <p:spPr bwMode="auto">
                <a:xfrm>
                  <a:off x="51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0" name="Line 3124"/>
                <p:cNvSpPr>
                  <a:spLocks noChangeShapeType="1"/>
                </p:cNvSpPr>
                <p:nvPr/>
              </p:nvSpPr>
              <p:spPr bwMode="auto">
                <a:xfrm>
                  <a:off x="51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1" name="Line 3125"/>
                <p:cNvSpPr>
                  <a:spLocks noChangeShapeType="1"/>
                </p:cNvSpPr>
                <p:nvPr/>
              </p:nvSpPr>
              <p:spPr bwMode="auto">
                <a:xfrm>
                  <a:off x="51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2" name="Line 3126"/>
                <p:cNvSpPr>
                  <a:spLocks noChangeShapeType="1"/>
                </p:cNvSpPr>
                <p:nvPr/>
              </p:nvSpPr>
              <p:spPr bwMode="auto">
                <a:xfrm>
                  <a:off x="51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3" name="Line 3127"/>
                <p:cNvSpPr>
                  <a:spLocks noChangeShapeType="1"/>
                </p:cNvSpPr>
                <p:nvPr/>
              </p:nvSpPr>
              <p:spPr bwMode="auto">
                <a:xfrm>
                  <a:off x="52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4" name="Line 3128"/>
                <p:cNvSpPr>
                  <a:spLocks noChangeShapeType="1"/>
                </p:cNvSpPr>
                <p:nvPr/>
              </p:nvSpPr>
              <p:spPr bwMode="auto">
                <a:xfrm>
                  <a:off x="52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5" name="Line 3129"/>
                <p:cNvSpPr>
                  <a:spLocks noChangeShapeType="1"/>
                </p:cNvSpPr>
                <p:nvPr/>
              </p:nvSpPr>
              <p:spPr bwMode="auto">
                <a:xfrm>
                  <a:off x="52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6" name="Line 3130"/>
                <p:cNvSpPr>
                  <a:spLocks noChangeShapeType="1"/>
                </p:cNvSpPr>
                <p:nvPr/>
              </p:nvSpPr>
              <p:spPr bwMode="auto">
                <a:xfrm>
                  <a:off x="52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7" name="Line 3131"/>
                <p:cNvSpPr>
                  <a:spLocks noChangeShapeType="1"/>
                </p:cNvSpPr>
                <p:nvPr/>
              </p:nvSpPr>
              <p:spPr bwMode="auto">
                <a:xfrm>
                  <a:off x="52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8" name="Line 3132"/>
                <p:cNvSpPr>
                  <a:spLocks noChangeShapeType="1"/>
                </p:cNvSpPr>
                <p:nvPr/>
              </p:nvSpPr>
              <p:spPr bwMode="auto">
                <a:xfrm>
                  <a:off x="5268"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09" name="Line 3133"/>
                <p:cNvSpPr>
                  <a:spLocks noChangeShapeType="1"/>
                </p:cNvSpPr>
                <p:nvPr/>
              </p:nvSpPr>
              <p:spPr bwMode="auto">
                <a:xfrm>
                  <a:off x="52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0" name="Line 3134"/>
                <p:cNvSpPr>
                  <a:spLocks noChangeShapeType="1"/>
                </p:cNvSpPr>
                <p:nvPr/>
              </p:nvSpPr>
              <p:spPr bwMode="auto">
                <a:xfrm>
                  <a:off x="52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1" name="Line 3135"/>
                <p:cNvSpPr>
                  <a:spLocks noChangeShapeType="1"/>
                </p:cNvSpPr>
                <p:nvPr/>
              </p:nvSpPr>
              <p:spPr bwMode="auto">
                <a:xfrm>
                  <a:off x="53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2" name="Line 3136"/>
                <p:cNvSpPr>
                  <a:spLocks noChangeShapeType="1"/>
                </p:cNvSpPr>
                <p:nvPr/>
              </p:nvSpPr>
              <p:spPr bwMode="auto">
                <a:xfrm>
                  <a:off x="53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3" name="Line 3137"/>
                <p:cNvSpPr>
                  <a:spLocks noChangeShapeType="1"/>
                </p:cNvSpPr>
                <p:nvPr/>
              </p:nvSpPr>
              <p:spPr bwMode="auto">
                <a:xfrm>
                  <a:off x="53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4" name="Line 3138"/>
                <p:cNvSpPr>
                  <a:spLocks noChangeShapeType="1"/>
                </p:cNvSpPr>
                <p:nvPr/>
              </p:nvSpPr>
              <p:spPr bwMode="auto">
                <a:xfrm>
                  <a:off x="53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5" name="Line 3139"/>
                <p:cNvSpPr>
                  <a:spLocks noChangeShapeType="1"/>
                </p:cNvSpPr>
                <p:nvPr/>
              </p:nvSpPr>
              <p:spPr bwMode="auto">
                <a:xfrm>
                  <a:off x="53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6" name="Line 3140"/>
                <p:cNvSpPr>
                  <a:spLocks noChangeShapeType="1"/>
                </p:cNvSpPr>
                <p:nvPr/>
              </p:nvSpPr>
              <p:spPr bwMode="auto">
                <a:xfrm>
                  <a:off x="53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7" name="Line 3141"/>
                <p:cNvSpPr>
                  <a:spLocks noChangeShapeType="1"/>
                </p:cNvSpPr>
                <p:nvPr/>
              </p:nvSpPr>
              <p:spPr bwMode="auto">
                <a:xfrm>
                  <a:off x="53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8" name="Line 3142"/>
                <p:cNvSpPr>
                  <a:spLocks noChangeShapeType="1"/>
                </p:cNvSpPr>
                <p:nvPr/>
              </p:nvSpPr>
              <p:spPr bwMode="auto">
                <a:xfrm>
                  <a:off x="53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19" name="Line 3143"/>
                <p:cNvSpPr>
                  <a:spLocks noChangeShapeType="1"/>
                </p:cNvSpPr>
                <p:nvPr/>
              </p:nvSpPr>
              <p:spPr bwMode="auto">
                <a:xfrm>
                  <a:off x="53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0" name="Line 3144"/>
                <p:cNvSpPr>
                  <a:spLocks noChangeShapeType="1"/>
                </p:cNvSpPr>
                <p:nvPr/>
              </p:nvSpPr>
              <p:spPr bwMode="auto">
                <a:xfrm>
                  <a:off x="54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1" name="Line 3145"/>
                <p:cNvSpPr>
                  <a:spLocks noChangeShapeType="1"/>
                </p:cNvSpPr>
                <p:nvPr/>
              </p:nvSpPr>
              <p:spPr bwMode="auto">
                <a:xfrm>
                  <a:off x="54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2" name="Line 3146"/>
                <p:cNvSpPr>
                  <a:spLocks noChangeShapeType="1"/>
                </p:cNvSpPr>
                <p:nvPr/>
              </p:nvSpPr>
              <p:spPr bwMode="auto">
                <a:xfrm>
                  <a:off x="54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3" name="Line 3147"/>
                <p:cNvSpPr>
                  <a:spLocks noChangeShapeType="1"/>
                </p:cNvSpPr>
                <p:nvPr/>
              </p:nvSpPr>
              <p:spPr bwMode="auto">
                <a:xfrm>
                  <a:off x="54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4" name="Line 3148"/>
                <p:cNvSpPr>
                  <a:spLocks noChangeShapeType="1"/>
                </p:cNvSpPr>
                <p:nvPr/>
              </p:nvSpPr>
              <p:spPr bwMode="auto">
                <a:xfrm>
                  <a:off x="54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5" name="Line 3149"/>
                <p:cNvSpPr>
                  <a:spLocks noChangeShapeType="1"/>
                </p:cNvSpPr>
                <p:nvPr/>
              </p:nvSpPr>
              <p:spPr bwMode="auto">
                <a:xfrm>
                  <a:off x="54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6" name="Line 3150"/>
                <p:cNvSpPr>
                  <a:spLocks noChangeShapeType="1"/>
                </p:cNvSpPr>
                <p:nvPr/>
              </p:nvSpPr>
              <p:spPr bwMode="auto">
                <a:xfrm>
                  <a:off x="54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7" name="Line 3151"/>
                <p:cNvSpPr>
                  <a:spLocks noChangeShapeType="1"/>
                </p:cNvSpPr>
                <p:nvPr/>
              </p:nvSpPr>
              <p:spPr bwMode="auto">
                <a:xfrm>
                  <a:off x="54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8" name="Line 3152"/>
                <p:cNvSpPr>
                  <a:spLocks noChangeShapeType="1"/>
                </p:cNvSpPr>
                <p:nvPr/>
              </p:nvSpPr>
              <p:spPr bwMode="auto">
                <a:xfrm>
                  <a:off x="55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29" name="Line 3153"/>
                <p:cNvSpPr>
                  <a:spLocks noChangeShapeType="1"/>
                </p:cNvSpPr>
                <p:nvPr/>
              </p:nvSpPr>
              <p:spPr bwMode="auto">
                <a:xfrm>
                  <a:off x="55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0" name="Line 3154"/>
                <p:cNvSpPr>
                  <a:spLocks noChangeShapeType="1"/>
                </p:cNvSpPr>
                <p:nvPr/>
              </p:nvSpPr>
              <p:spPr bwMode="auto">
                <a:xfrm>
                  <a:off x="55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1" name="Line 3155"/>
                <p:cNvSpPr>
                  <a:spLocks noChangeShapeType="1"/>
                </p:cNvSpPr>
                <p:nvPr/>
              </p:nvSpPr>
              <p:spPr bwMode="auto">
                <a:xfrm>
                  <a:off x="55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2" name="Line 3156"/>
                <p:cNvSpPr>
                  <a:spLocks noChangeShapeType="1"/>
                </p:cNvSpPr>
                <p:nvPr/>
              </p:nvSpPr>
              <p:spPr bwMode="auto">
                <a:xfrm>
                  <a:off x="55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3" name="Line 3157"/>
                <p:cNvSpPr>
                  <a:spLocks noChangeShapeType="1"/>
                </p:cNvSpPr>
                <p:nvPr/>
              </p:nvSpPr>
              <p:spPr bwMode="auto">
                <a:xfrm>
                  <a:off x="55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4" name="Line 3158"/>
                <p:cNvSpPr>
                  <a:spLocks noChangeShapeType="1"/>
                </p:cNvSpPr>
                <p:nvPr/>
              </p:nvSpPr>
              <p:spPr bwMode="auto">
                <a:xfrm>
                  <a:off x="55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5" name="Line 3159"/>
                <p:cNvSpPr>
                  <a:spLocks noChangeShapeType="1"/>
                </p:cNvSpPr>
                <p:nvPr/>
              </p:nvSpPr>
              <p:spPr bwMode="auto">
                <a:xfrm>
                  <a:off x="5586" y="3443"/>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6" name="Line 3160"/>
                <p:cNvSpPr>
                  <a:spLocks noChangeShapeType="1"/>
                </p:cNvSpPr>
                <p:nvPr/>
              </p:nvSpPr>
              <p:spPr bwMode="auto">
                <a:xfrm>
                  <a:off x="9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7" name="Line 3161"/>
                <p:cNvSpPr>
                  <a:spLocks noChangeShapeType="1"/>
                </p:cNvSpPr>
                <p:nvPr/>
              </p:nvSpPr>
              <p:spPr bwMode="auto">
                <a:xfrm>
                  <a:off x="9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8" name="Line 3162"/>
                <p:cNvSpPr>
                  <a:spLocks noChangeShapeType="1"/>
                </p:cNvSpPr>
                <p:nvPr/>
              </p:nvSpPr>
              <p:spPr bwMode="auto">
                <a:xfrm>
                  <a:off x="9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39" name="Line 3163"/>
                <p:cNvSpPr>
                  <a:spLocks noChangeShapeType="1"/>
                </p:cNvSpPr>
                <p:nvPr/>
              </p:nvSpPr>
              <p:spPr bwMode="auto">
                <a:xfrm>
                  <a:off x="9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0" name="Line 3164"/>
                <p:cNvSpPr>
                  <a:spLocks noChangeShapeType="1"/>
                </p:cNvSpPr>
                <p:nvPr/>
              </p:nvSpPr>
              <p:spPr bwMode="auto">
                <a:xfrm>
                  <a:off x="10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1" name="Line 3165"/>
                <p:cNvSpPr>
                  <a:spLocks noChangeShapeType="1"/>
                </p:cNvSpPr>
                <p:nvPr/>
              </p:nvSpPr>
              <p:spPr bwMode="auto">
                <a:xfrm>
                  <a:off x="10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2" name="Line 3166"/>
                <p:cNvSpPr>
                  <a:spLocks noChangeShapeType="1"/>
                </p:cNvSpPr>
                <p:nvPr/>
              </p:nvSpPr>
              <p:spPr bwMode="auto">
                <a:xfrm>
                  <a:off x="10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3" name="Line 3167"/>
                <p:cNvSpPr>
                  <a:spLocks noChangeShapeType="1"/>
                </p:cNvSpPr>
                <p:nvPr/>
              </p:nvSpPr>
              <p:spPr bwMode="auto">
                <a:xfrm>
                  <a:off x="10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4" name="Line 3168"/>
                <p:cNvSpPr>
                  <a:spLocks noChangeShapeType="1"/>
                </p:cNvSpPr>
                <p:nvPr/>
              </p:nvSpPr>
              <p:spPr bwMode="auto">
                <a:xfrm>
                  <a:off x="10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5" name="Line 3169"/>
                <p:cNvSpPr>
                  <a:spLocks noChangeShapeType="1"/>
                </p:cNvSpPr>
                <p:nvPr/>
              </p:nvSpPr>
              <p:spPr bwMode="auto">
                <a:xfrm>
                  <a:off x="10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6" name="Line 3170"/>
                <p:cNvSpPr>
                  <a:spLocks noChangeShapeType="1"/>
                </p:cNvSpPr>
                <p:nvPr/>
              </p:nvSpPr>
              <p:spPr bwMode="auto">
                <a:xfrm>
                  <a:off x="10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7" name="Line 3171"/>
                <p:cNvSpPr>
                  <a:spLocks noChangeShapeType="1"/>
                </p:cNvSpPr>
                <p:nvPr/>
              </p:nvSpPr>
              <p:spPr bwMode="auto">
                <a:xfrm>
                  <a:off x="10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8" name="Line 3172"/>
                <p:cNvSpPr>
                  <a:spLocks noChangeShapeType="1"/>
                </p:cNvSpPr>
                <p:nvPr/>
              </p:nvSpPr>
              <p:spPr bwMode="auto">
                <a:xfrm>
                  <a:off x="10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49" name="Line 3173"/>
                <p:cNvSpPr>
                  <a:spLocks noChangeShapeType="1"/>
                </p:cNvSpPr>
                <p:nvPr/>
              </p:nvSpPr>
              <p:spPr bwMode="auto">
                <a:xfrm>
                  <a:off x="11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0" name="Line 3174"/>
                <p:cNvSpPr>
                  <a:spLocks noChangeShapeType="1"/>
                </p:cNvSpPr>
                <p:nvPr/>
              </p:nvSpPr>
              <p:spPr bwMode="auto">
                <a:xfrm>
                  <a:off x="11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1" name="Line 3175"/>
                <p:cNvSpPr>
                  <a:spLocks noChangeShapeType="1"/>
                </p:cNvSpPr>
                <p:nvPr/>
              </p:nvSpPr>
              <p:spPr bwMode="auto">
                <a:xfrm>
                  <a:off x="11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2" name="Line 3176"/>
                <p:cNvSpPr>
                  <a:spLocks noChangeShapeType="1"/>
                </p:cNvSpPr>
                <p:nvPr/>
              </p:nvSpPr>
              <p:spPr bwMode="auto">
                <a:xfrm>
                  <a:off x="11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3" name="Line 3177"/>
                <p:cNvSpPr>
                  <a:spLocks noChangeShapeType="1"/>
                </p:cNvSpPr>
                <p:nvPr/>
              </p:nvSpPr>
              <p:spPr bwMode="auto">
                <a:xfrm>
                  <a:off x="11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4" name="Line 3178"/>
                <p:cNvSpPr>
                  <a:spLocks noChangeShapeType="1"/>
                </p:cNvSpPr>
                <p:nvPr/>
              </p:nvSpPr>
              <p:spPr bwMode="auto">
                <a:xfrm>
                  <a:off x="11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5" name="Line 3179"/>
                <p:cNvSpPr>
                  <a:spLocks noChangeShapeType="1"/>
                </p:cNvSpPr>
                <p:nvPr/>
              </p:nvSpPr>
              <p:spPr bwMode="auto">
                <a:xfrm>
                  <a:off x="11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6" name="Line 3180"/>
                <p:cNvSpPr>
                  <a:spLocks noChangeShapeType="1"/>
                </p:cNvSpPr>
                <p:nvPr/>
              </p:nvSpPr>
              <p:spPr bwMode="auto">
                <a:xfrm>
                  <a:off x="11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7" name="Line 3181"/>
                <p:cNvSpPr>
                  <a:spLocks noChangeShapeType="1"/>
                </p:cNvSpPr>
                <p:nvPr/>
              </p:nvSpPr>
              <p:spPr bwMode="auto">
                <a:xfrm>
                  <a:off x="12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8" name="Line 3182"/>
                <p:cNvSpPr>
                  <a:spLocks noChangeShapeType="1"/>
                </p:cNvSpPr>
                <p:nvPr/>
              </p:nvSpPr>
              <p:spPr bwMode="auto">
                <a:xfrm>
                  <a:off x="12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59" name="Line 3183"/>
                <p:cNvSpPr>
                  <a:spLocks noChangeShapeType="1"/>
                </p:cNvSpPr>
                <p:nvPr/>
              </p:nvSpPr>
              <p:spPr bwMode="auto">
                <a:xfrm>
                  <a:off x="12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0" name="Line 3184"/>
                <p:cNvSpPr>
                  <a:spLocks noChangeShapeType="1"/>
                </p:cNvSpPr>
                <p:nvPr/>
              </p:nvSpPr>
              <p:spPr bwMode="auto">
                <a:xfrm>
                  <a:off x="12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1" name="Line 3185"/>
                <p:cNvSpPr>
                  <a:spLocks noChangeShapeType="1"/>
                </p:cNvSpPr>
                <p:nvPr/>
              </p:nvSpPr>
              <p:spPr bwMode="auto">
                <a:xfrm>
                  <a:off x="12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2" name="Line 3186"/>
                <p:cNvSpPr>
                  <a:spLocks noChangeShapeType="1"/>
                </p:cNvSpPr>
                <p:nvPr/>
              </p:nvSpPr>
              <p:spPr bwMode="auto">
                <a:xfrm>
                  <a:off x="12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3" name="Line 3187"/>
                <p:cNvSpPr>
                  <a:spLocks noChangeShapeType="1"/>
                </p:cNvSpPr>
                <p:nvPr/>
              </p:nvSpPr>
              <p:spPr bwMode="auto">
                <a:xfrm>
                  <a:off x="12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4" name="Line 3188"/>
                <p:cNvSpPr>
                  <a:spLocks noChangeShapeType="1"/>
                </p:cNvSpPr>
                <p:nvPr/>
              </p:nvSpPr>
              <p:spPr bwMode="auto">
                <a:xfrm>
                  <a:off x="12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5" name="Line 3189"/>
                <p:cNvSpPr>
                  <a:spLocks noChangeShapeType="1"/>
                </p:cNvSpPr>
                <p:nvPr/>
              </p:nvSpPr>
              <p:spPr bwMode="auto">
                <a:xfrm>
                  <a:off x="12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6" name="Line 3190"/>
                <p:cNvSpPr>
                  <a:spLocks noChangeShapeType="1"/>
                </p:cNvSpPr>
                <p:nvPr/>
              </p:nvSpPr>
              <p:spPr bwMode="auto">
                <a:xfrm>
                  <a:off x="13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7" name="Line 3191"/>
                <p:cNvSpPr>
                  <a:spLocks noChangeShapeType="1"/>
                </p:cNvSpPr>
                <p:nvPr/>
              </p:nvSpPr>
              <p:spPr bwMode="auto">
                <a:xfrm>
                  <a:off x="1323"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8" name="Line 3192"/>
                <p:cNvSpPr>
                  <a:spLocks noChangeShapeType="1"/>
                </p:cNvSpPr>
                <p:nvPr/>
              </p:nvSpPr>
              <p:spPr bwMode="auto">
                <a:xfrm>
                  <a:off x="13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69" name="Line 3193"/>
                <p:cNvSpPr>
                  <a:spLocks noChangeShapeType="1"/>
                </p:cNvSpPr>
                <p:nvPr/>
              </p:nvSpPr>
              <p:spPr bwMode="auto">
                <a:xfrm>
                  <a:off x="13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0" name="Line 3194"/>
                <p:cNvSpPr>
                  <a:spLocks noChangeShapeType="1"/>
                </p:cNvSpPr>
                <p:nvPr/>
              </p:nvSpPr>
              <p:spPr bwMode="auto">
                <a:xfrm>
                  <a:off x="13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1" name="Line 3195"/>
                <p:cNvSpPr>
                  <a:spLocks noChangeShapeType="1"/>
                </p:cNvSpPr>
                <p:nvPr/>
              </p:nvSpPr>
              <p:spPr bwMode="auto">
                <a:xfrm>
                  <a:off x="13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2" name="Line 3196"/>
                <p:cNvSpPr>
                  <a:spLocks noChangeShapeType="1"/>
                </p:cNvSpPr>
                <p:nvPr/>
              </p:nvSpPr>
              <p:spPr bwMode="auto">
                <a:xfrm>
                  <a:off x="13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3" name="Line 3197"/>
                <p:cNvSpPr>
                  <a:spLocks noChangeShapeType="1"/>
                </p:cNvSpPr>
                <p:nvPr/>
              </p:nvSpPr>
              <p:spPr bwMode="auto">
                <a:xfrm>
                  <a:off x="13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4" name="Line 3198"/>
                <p:cNvSpPr>
                  <a:spLocks noChangeShapeType="1"/>
                </p:cNvSpPr>
                <p:nvPr/>
              </p:nvSpPr>
              <p:spPr bwMode="auto">
                <a:xfrm>
                  <a:off x="14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5" name="Line 3199"/>
                <p:cNvSpPr>
                  <a:spLocks noChangeShapeType="1"/>
                </p:cNvSpPr>
                <p:nvPr/>
              </p:nvSpPr>
              <p:spPr bwMode="auto">
                <a:xfrm>
                  <a:off x="14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6" name="Line 3200"/>
                <p:cNvSpPr>
                  <a:spLocks noChangeShapeType="1"/>
                </p:cNvSpPr>
                <p:nvPr/>
              </p:nvSpPr>
              <p:spPr bwMode="auto">
                <a:xfrm>
                  <a:off x="14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7" name="Line 3201"/>
                <p:cNvSpPr>
                  <a:spLocks noChangeShapeType="1"/>
                </p:cNvSpPr>
                <p:nvPr/>
              </p:nvSpPr>
              <p:spPr bwMode="auto">
                <a:xfrm>
                  <a:off x="14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8" name="Line 3202"/>
                <p:cNvSpPr>
                  <a:spLocks noChangeShapeType="1"/>
                </p:cNvSpPr>
                <p:nvPr/>
              </p:nvSpPr>
              <p:spPr bwMode="auto">
                <a:xfrm>
                  <a:off x="14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79" name="Line 3203"/>
                <p:cNvSpPr>
                  <a:spLocks noChangeShapeType="1"/>
                </p:cNvSpPr>
                <p:nvPr/>
              </p:nvSpPr>
              <p:spPr bwMode="auto">
                <a:xfrm>
                  <a:off x="14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0" name="Line 3204"/>
                <p:cNvSpPr>
                  <a:spLocks noChangeShapeType="1"/>
                </p:cNvSpPr>
                <p:nvPr/>
              </p:nvSpPr>
              <p:spPr bwMode="auto">
                <a:xfrm>
                  <a:off x="14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1" name="Line 3205"/>
                <p:cNvSpPr>
                  <a:spLocks noChangeShapeType="1"/>
                </p:cNvSpPr>
                <p:nvPr/>
              </p:nvSpPr>
              <p:spPr bwMode="auto">
                <a:xfrm>
                  <a:off x="14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2" name="Line 3206"/>
                <p:cNvSpPr>
                  <a:spLocks noChangeShapeType="1"/>
                </p:cNvSpPr>
                <p:nvPr/>
              </p:nvSpPr>
              <p:spPr bwMode="auto">
                <a:xfrm>
                  <a:off x="15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3" name="Line 3207"/>
                <p:cNvSpPr>
                  <a:spLocks noChangeShapeType="1"/>
                </p:cNvSpPr>
                <p:nvPr/>
              </p:nvSpPr>
              <p:spPr bwMode="auto">
                <a:xfrm>
                  <a:off x="1512"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4" name="Line 3208"/>
                <p:cNvSpPr>
                  <a:spLocks noChangeShapeType="1"/>
                </p:cNvSpPr>
                <p:nvPr/>
              </p:nvSpPr>
              <p:spPr bwMode="auto">
                <a:xfrm>
                  <a:off x="15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5" name="Line 3209"/>
                <p:cNvSpPr>
                  <a:spLocks noChangeShapeType="1"/>
                </p:cNvSpPr>
                <p:nvPr/>
              </p:nvSpPr>
              <p:spPr bwMode="auto">
                <a:xfrm>
                  <a:off x="15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6" name="Line 3210"/>
                <p:cNvSpPr>
                  <a:spLocks noChangeShapeType="1"/>
                </p:cNvSpPr>
                <p:nvPr/>
              </p:nvSpPr>
              <p:spPr bwMode="auto">
                <a:xfrm>
                  <a:off x="15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7" name="Line 3211"/>
                <p:cNvSpPr>
                  <a:spLocks noChangeShapeType="1"/>
                </p:cNvSpPr>
                <p:nvPr/>
              </p:nvSpPr>
              <p:spPr bwMode="auto">
                <a:xfrm>
                  <a:off x="15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8" name="Line 3212"/>
                <p:cNvSpPr>
                  <a:spLocks noChangeShapeType="1"/>
                </p:cNvSpPr>
                <p:nvPr/>
              </p:nvSpPr>
              <p:spPr bwMode="auto">
                <a:xfrm>
                  <a:off x="15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89" name="Line 3213"/>
                <p:cNvSpPr>
                  <a:spLocks noChangeShapeType="1"/>
                </p:cNvSpPr>
                <p:nvPr/>
              </p:nvSpPr>
              <p:spPr bwMode="auto">
                <a:xfrm>
                  <a:off x="15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0" name="Line 3214"/>
                <p:cNvSpPr>
                  <a:spLocks noChangeShapeType="1"/>
                </p:cNvSpPr>
                <p:nvPr/>
              </p:nvSpPr>
              <p:spPr bwMode="auto">
                <a:xfrm>
                  <a:off x="15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1" name="Line 3215"/>
                <p:cNvSpPr>
                  <a:spLocks noChangeShapeType="1"/>
                </p:cNvSpPr>
                <p:nvPr/>
              </p:nvSpPr>
              <p:spPr bwMode="auto">
                <a:xfrm>
                  <a:off x="16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2" name="Line 3216"/>
                <p:cNvSpPr>
                  <a:spLocks noChangeShapeType="1"/>
                </p:cNvSpPr>
                <p:nvPr/>
              </p:nvSpPr>
              <p:spPr bwMode="auto">
                <a:xfrm>
                  <a:off x="16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3" name="Line 3217"/>
                <p:cNvSpPr>
                  <a:spLocks noChangeShapeType="1"/>
                </p:cNvSpPr>
                <p:nvPr/>
              </p:nvSpPr>
              <p:spPr bwMode="auto">
                <a:xfrm>
                  <a:off x="16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4" name="Line 3218"/>
                <p:cNvSpPr>
                  <a:spLocks noChangeShapeType="1"/>
                </p:cNvSpPr>
                <p:nvPr/>
              </p:nvSpPr>
              <p:spPr bwMode="auto">
                <a:xfrm>
                  <a:off x="16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5" name="Line 3219"/>
                <p:cNvSpPr>
                  <a:spLocks noChangeShapeType="1"/>
                </p:cNvSpPr>
                <p:nvPr/>
              </p:nvSpPr>
              <p:spPr bwMode="auto">
                <a:xfrm>
                  <a:off x="16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6" name="Line 3220"/>
                <p:cNvSpPr>
                  <a:spLocks noChangeShapeType="1"/>
                </p:cNvSpPr>
                <p:nvPr/>
              </p:nvSpPr>
              <p:spPr bwMode="auto">
                <a:xfrm>
                  <a:off x="16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7" name="Line 3221"/>
                <p:cNvSpPr>
                  <a:spLocks noChangeShapeType="1"/>
                </p:cNvSpPr>
                <p:nvPr/>
              </p:nvSpPr>
              <p:spPr bwMode="auto">
                <a:xfrm>
                  <a:off x="16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8" name="Line 3222"/>
                <p:cNvSpPr>
                  <a:spLocks noChangeShapeType="1"/>
                </p:cNvSpPr>
                <p:nvPr/>
              </p:nvSpPr>
              <p:spPr bwMode="auto">
                <a:xfrm>
                  <a:off x="16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6999" name="Line 3223"/>
                <p:cNvSpPr>
                  <a:spLocks noChangeShapeType="1"/>
                </p:cNvSpPr>
                <p:nvPr/>
              </p:nvSpPr>
              <p:spPr bwMode="auto">
                <a:xfrm>
                  <a:off x="17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0" name="Line 3224"/>
                <p:cNvSpPr>
                  <a:spLocks noChangeShapeType="1"/>
                </p:cNvSpPr>
                <p:nvPr/>
              </p:nvSpPr>
              <p:spPr bwMode="auto">
                <a:xfrm>
                  <a:off x="17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1" name="Group 6235"/>
              <p:cNvGrpSpPr>
                <a:grpSpLocks/>
              </p:cNvGrpSpPr>
              <p:nvPr/>
            </p:nvGrpSpPr>
            <p:grpSpPr bwMode="auto">
              <a:xfrm>
                <a:off x="1724" y="3041"/>
                <a:ext cx="2353" cy="0"/>
                <a:chOff x="1724" y="3041"/>
                <a:chExt cx="2353" cy="0"/>
              </a:xfrm>
            </p:grpSpPr>
            <p:sp>
              <p:nvSpPr>
                <p:cNvPr id="847002" name="Line 3226"/>
                <p:cNvSpPr>
                  <a:spLocks noChangeShapeType="1"/>
                </p:cNvSpPr>
                <p:nvPr/>
              </p:nvSpPr>
              <p:spPr bwMode="auto">
                <a:xfrm>
                  <a:off x="17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3" name="Line 3227"/>
                <p:cNvSpPr>
                  <a:spLocks noChangeShapeType="1"/>
                </p:cNvSpPr>
                <p:nvPr/>
              </p:nvSpPr>
              <p:spPr bwMode="auto">
                <a:xfrm>
                  <a:off x="17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4" name="Line 3228"/>
                <p:cNvSpPr>
                  <a:spLocks noChangeShapeType="1"/>
                </p:cNvSpPr>
                <p:nvPr/>
              </p:nvSpPr>
              <p:spPr bwMode="auto">
                <a:xfrm>
                  <a:off x="17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5" name="Line 3229"/>
                <p:cNvSpPr>
                  <a:spLocks noChangeShapeType="1"/>
                </p:cNvSpPr>
                <p:nvPr/>
              </p:nvSpPr>
              <p:spPr bwMode="auto">
                <a:xfrm>
                  <a:off x="17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6" name="Line 3230"/>
                <p:cNvSpPr>
                  <a:spLocks noChangeShapeType="1"/>
                </p:cNvSpPr>
                <p:nvPr/>
              </p:nvSpPr>
              <p:spPr bwMode="auto">
                <a:xfrm>
                  <a:off x="17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7" name="Line 3231"/>
                <p:cNvSpPr>
                  <a:spLocks noChangeShapeType="1"/>
                </p:cNvSpPr>
                <p:nvPr/>
              </p:nvSpPr>
              <p:spPr bwMode="auto">
                <a:xfrm>
                  <a:off x="17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8" name="Line 3232"/>
                <p:cNvSpPr>
                  <a:spLocks noChangeShapeType="1"/>
                </p:cNvSpPr>
                <p:nvPr/>
              </p:nvSpPr>
              <p:spPr bwMode="auto">
                <a:xfrm>
                  <a:off x="17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09" name="Line 3233"/>
                <p:cNvSpPr>
                  <a:spLocks noChangeShapeType="1"/>
                </p:cNvSpPr>
                <p:nvPr/>
              </p:nvSpPr>
              <p:spPr bwMode="auto">
                <a:xfrm>
                  <a:off x="18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0" name="Line 3234"/>
                <p:cNvSpPr>
                  <a:spLocks noChangeShapeType="1"/>
                </p:cNvSpPr>
                <p:nvPr/>
              </p:nvSpPr>
              <p:spPr bwMode="auto">
                <a:xfrm>
                  <a:off x="18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1" name="Line 3235"/>
                <p:cNvSpPr>
                  <a:spLocks noChangeShapeType="1"/>
                </p:cNvSpPr>
                <p:nvPr/>
              </p:nvSpPr>
              <p:spPr bwMode="auto">
                <a:xfrm>
                  <a:off x="18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2" name="Line 3236"/>
                <p:cNvSpPr>
                  <a:spLocks noChangeShapeType="1"/>
                </p:cNvSpPr>
                <p:nvPr/>
              </p:nvSpPr>
              <p:spPr bwMode="auto">
                <a:xfrm>
                  <a:off x="18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3" name="Line 3237"/>
                <p:cNvSpPr>
                  <a:spLocks noChangeShapeType="1"/>
                </p:cNvSpPr>
                <p:nvPr/>
              </p:nvSpPr>
              <p:spPr bwMode="auto">
                <a:xfrm>
                  <a:off x="18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4" name="Line 3238"/>
                <p:cNvSpPr>
                  <a:spLocks noChangeShapeType="1"/>
                </p:cNvSpPr>
                <p:nvPr/>
              </p:nvSpPr>
              <p:spPr bwMode="auto">
                <a:xfrm>
                  <a:off x="18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5" name="Line 3239"/>
                <p:cNvSpPr>
                  <a:spLocks noChangeShapeType="1"/>
                </p:cNvSpPr>
                <p:nvPr/>
              </p:nvSpPr>
              <p:spPr bwMode="auto">
                <a:xfrm>
                  <a:off x="18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6" name="Line 3240"/>
                <p:cNvSpPr>
                  <a:spLocks noChangeShapeType="1"/>
                </p:cNvSpPr>
                <p:nvPr/>
              </p:nvSpPr>
              <p:spPr bwMode="auto">
                <a:xfrm>
                  <a:off x="18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7" name="Line 3241"/>
                <p:cNvSpPr>
                  <a:spLocks noChangeShapeType="1"/>
                </p:cNvSpPr>
                <p:nvPr/>
              </p:nvSpPr>
              <p:spPr bwMode="auto">
                <a:xfrm>
                  <a:off x="19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8" name="Line 3242"/>
                <p:cNvSpPr>
                  <a:spLocks noChangeShapeType="1"/>
                </p:cNvSpPr>
                <p:nvPr/>
              </p:nvSpPr>
              <p:spPr bwMode="auto">
                <a:xfrm>
                  <a:off x="19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19" name="Line 3243"/>
                <p:cNvSpPr>
                  <a:spLocks noChangeShapeType="1"/>
                </p:cNvSpPr>
                <p:nvPr/>
              </p:nvSpPr>
              <p:spPr bwMode="auto">
                <a:xfrm>
                  <a:off x="19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0" name="Line 3244"/>
                <p:cNvSpPr>
                  <a:spLocks noChangeShapeType="1"/>
                </p:cNvSpPr>
                <p:nvPr/>
              </p:nvSpPr>
              <p:spPr bwMode="auto">
                <a:xfrm>
                  <a:off x="19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1" name="Line 3245"/>
                <p:cNvSpPr>
                  <a:spLocks noChangeShapeType="1"/>
                </p:cNvSpPr>
                <p:nvPr/>
              </p:nvSpPr>
              <p:spPr bwMode="auto">
                <a:xfrm>
                  <a:off x="1949"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2" name="Line 3246"/>
                <p:cNvSpPr>
                  <a:spLocks noChangeShapeType="1"/>
                </p:cNvSpPr>
                <p:nvPr/>
              </p:nvSpPr>
              <p:spPr bwMode="auto">
                <a:xfrm>
                  <a:off x="19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3" name="Line 3247"/>
                <p:cNvSpPr>
                  <a:spLocks noChangeShapeType="1"/>
                </p:cNvSpPr>
                <p:nvPr/>
              </p:nvSpPr>
              <p:spPr bwMode="auto">
                <a:xfrm>
                  <a:off x="19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4" name="Line 3248"/>
                <p:cNvSpPr>
                  <a:spLocks noChangeShapeType="1"/>
                </p:cNvSpPr>
                <p:nvPr/>
              </p:nvSpPr>
              <p:spPr bwMode="auto">
                <a:xfrm>
                  <a:off x="19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5" name="Line 3249"/>
                <p:cNvSpPr>
                  <a:spLocks noChangeShapeType="1"/>
                </p:cNvSpPr>
                <p:nvPr/>
              </p:nvSpPr>
              <p:spPr bwMode="auto">
                <a:xfrm>
                  <a:off x="19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6" name="Line 3250"/>
                <p:cNvSpPr>
                  <a:spLocks noChangeShapeType="1"/>
                </p:cNvSpPr>
                <p:nvPr/>
              </p:nvSpPr>
              <p:spPr bwMode="auto">
                <a:xfrm>
                  <a:off x="20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7" name="Line 3251"/>
                <p:cNvSpPr>
                  <a:spLocks noChangeShapeType="1"/>
                </p:cNvSpPr>
                <p:nvPr/>
              </p:nvSpPr>
              <p:spPr bwMode="auto">
                <a:xfrm>
                  <a:off x="20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8" name="Line 3252"/>
                <p:cNvSpPr>
                  <a:spLocks noChangeShapeType="1"/>
                </p:cNvSpPr>
                <p:nvPr/>
              </p:nvSpPr>
              <p:spPr bwMode="auto">
                <a:xfrm>
                  <a:off x="20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29" name="Line 3253"/>
                <p:cNvSpPr>
                  <a:spLocks noChangeShapeType="1"/>
                </p:cNvSpPr>
                <p:nvPr/>
              </p:nvSpPr>
              <p:spPr bwMode="auto">
                <a:xfrm>
                  <a:off x="20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0" name="Line 3254"/>
                <p:cNvSpPr>
                  <a:spLocks noChangeShapeType="1"/>
                </p:cNvSpPr>
                <p:nvPr/>
              </p:nvSpPr>
              <p:spPr bwMode="auto">
                <a:xfrm>
                  <a:off x="20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1" name="Line 3255"/>
                <p:cNvSpPr>
                  <a:spLocks noChangeShapeType="1"/>
                </p:cNvSpPr>
                <p:nvPr/>
              </p:nvSpPr>
              <p:spPr bwMode="auto">
                <a:xfrm>
                  <a:off x="20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2" name="Line 3256"/>
                <p:cNvSpPr>
                  <a:spLocks noChangeShapeType="1"/>
                </p:cNvSpPr>
                <p:nvPr/>
              </p:nvSpPr>
              <p:spPr bwMode="auto">
                <a:xfrm>
                  <a:off x="20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3" name="Line 3257"/>
                <p:cNvSpPr>
                  <a:spLocks noChangeShapeType="1"/>
                </p:cNvSpPr>
                <p:nvPr/>
              </p:nvSpPr>
              <p:spPr bwMode="auto">
                <a:xfrm>
                  <a:off x="20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4" name="Line 3258"/>
                <p:cNvSpPr>
                  <a:spLocks noChangeShapeType="1"/>
                </p:cNvSpPr>
                <p:nvPr/>
              </p:nvSpPr>
              <p:spPr bwMode="auto">
                <a:xfrm>
                  <a:off x="21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5" name="Line 3259"/>
                <p:cNvSpPr>
                  <a:spLocks noChangeShapeType="1"/>
                </p:cNvSpPr>
                <p:nvPr/>
              </p:nvSpPr>
              <p:spPr bwMode="auto">
                <a:xfrm>
                  <a:off x="21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6" name="Line 3260"/>
                <p:cNvSpPr>
                  <a:spLocks noChangeShapeType="1"/>
                </p:cNvSpPr>
                <p:nvPr/>
              </p:nvSpPr>
              <p:spPr bwMode="auto">
                <a:xfrm>
                  <a:off x="21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7" name="Line 3261"/>
                <p:cNvSpPr>
                  <a:spLocks noChangeShapeType="1"/>
                </p:cNvSpPr>
                <p:nvPr/>
              </p:nvSpPr>
              <p:spPr bwMode="auto">
                <a:xfrm>
                  <a:off x="2138"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8" name="Line 3262"/>
                <p:cNvSpPr>
                  <a:spLocks noChangeShapeType="1"/>
                </p:cNvSpPr>
                <p:nvPr/>
              </p:nvSpPr>
              <p:spPr bwMode="auto">
                <a:xfrm>
                  <a:off x="21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39" name="Line 3263"/>
                <p:cNvSpPr>
                  <a:spLocks noChangeShapeType="1"/>
                </p:cNvSpPr>
                <p:nvPr/>
              </p:nvSpPr>
              <p:spPr bwMode="auto">
                <a:xfrm>
                  <a:off x="21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0" name="Line 3264"/>
                <p:cNvSpPr>
                  <a:spLocks noChangeShapeType="1"/>
                </p:cNvSpPr>
                <p:nvPr/>
              </p:nvSpPr>
              <p:spPr bwMode="auto">
                <a:xfrm>
                  <a:off x="21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1" name="Line 3265"/>
                <p:cNvSpPr>
                  <a:spLocks noChangeShapeType="1"/>
                </p:cNvSpPr>
                <p:nvPr/>
              </p:nvSpPr>
              <p:spPr bwMode="auto">
                <a:xfrm>
                  <a:off x="21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2" name="Line 3266"/>
                <p:cNvSpPr>
                  <a:spLocks noChangeShapeType="1"/>
                </p:cNvSpPr>
                <p:nvPr/>
              </p:nvSpPr>
              <p:spPr bwMode="auto">
                <a:xfrm>
                  <a:off x="21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3" name="Line 3267"/>
                <p:cNvSpPr>
                  <a:spLocks noChangeShapeType="1"/>
                </p:cNvSpPr>
                <p:nvPr/>
              </p:nvSpPr>
              <p:spPr bwMode="auto">
                <a:xfrm>
                  <a:off x="22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4" name="Line 3268"/>
                <p:cNvSpPr>
                  <a:spLocks noChangeShapeType="1"/>
                </p:cNvSpPr>
                <p:nvPr/>
              </p:nvSpPr>
              <p:spPr bwMode="auto">
                <a:xfrm>
                  <a:off x="22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5" name="Line 3269"/>
                <p:cNvSpPr>
                  <a:spLocks noChangeShapeType="1"/>
                </p:cNvSpPr>
                <p:nvPr/>
              </p:nvSpPr>
              <p:spPr bwMode="auto">
                <a:xfrm>
                  <a:off x="22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6" name="Line 3270"/>
                <p:cNvSpPr>
                  <a:spLocks noChangeShapeType="1"/>
                </p:cNvSpPr>
                <p:nvPr/>
              </p:nvSpPr>
              <p:spPr bwMode="auto">
                <a:xfrm>
                  <a:off x="22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7" name="Line 3271"/>
                <p:cNvSpPr>
                  <a:spLocks noChangeShapeType="1"/>
                </p:cNvSpPr>
                <p:nvPr/>
              </p:nvSpPr>
              <p:spPr bwMode="auto">
                <a:xfrm>
                  <a:off x="22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8" name="Line 3272"/>
                <p:cNvSpPr>
                  <a:spLocks noChangeShapeType="1"/>
                </p:cNvSpPr>
                <p:nvPr/>
              </p:nvSpPr>
              <p:spPr bwMode="auto">
                <a:xfrm>
                  <a:off x="22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49" name="Line 3273"/>
                <p:cNvSpPr>
                  <a:spLocks noChangeShapeType="1"/>
                </p:cNvSpPr>
                <p:nvPr/>
              </p:nvSpPr>
              <p:spPr bwMode="auto">
                <a:xfrm>
                  <a:off x="22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0" name="Line 3274"/>
                <p:cNvSpPr>
                  <a:spLocks noChangeShapeType="1"/>
                </p:cNvSpPr>
                <p:nvPr/>
              </p:nvSpPr>
              <p:spPr bwMode="auto">
                <a:xfrm>
                  <a:off x="22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1" name="Line 3275"/>
                <p:cNvSpPr>
                  <a:spLocks noChangeShapeType="1"/>
                </p:cNvSpPr>
                <p:nvPr/>
              </p:nvSpPr>
              <p:spPr bwMode="auto">
                <a:xfrm>
                  <a:off x="23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2" name="Line 3276"/>
                <p:cNvSpPr>
                  <a:spLocks noChangeShapeType="1"/>
                </p:cNvSpPr>
                <p:nvPr/>
              </p:nvSpPr>
              <p:spPr bwMode="auto">
                <a:xfrm>
                  <a:off x="23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3" name="Line 3277"/>
                <p:cNvSpPr>
                  <a:spLocks noChangeShapeType="1"/>
                </p:cNvSpPr>
                <p:nvPr/>
              </p:nvSpPr>
              <p:spPr bwMode="auto">
                <a:xfrm>
                  <a:off x="23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4" name="Line 3278"/>
                <p:cNvSpPr>
                  <a:spLocks noChangeShapeType="1"/>
                </p:cNvSpPr>
                <p:nvPr/>
              </p:nvSpPr>
              <p:spPr bwMode="auto">
                <a:xfrm>
                  <a:off x="23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5" name="Line 3279"/>
                <p:cNvSpPr>
                  <a:spLocks noChangeShapeType="1"/>
                </p:cNvSpPr>
                <p:nvPr/>
              </p:nvSpPr>
              <p:spPr bwMode="auto">
                <a:xfrm>
                  <a:off x="23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6" name="Line 3280"/>
                <p:cNvSpPr>
                  <a:spLocks noChangeShapeType="1"/>
                </p:cNvSpPr>
                <p:nvPr/>
              </p:nvSpPr>
              <p:spPr bwMode="auto">
                <a:xfrm>
                  <a:off x="23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7" name="Line 3281"/>
                <p:cNvSpPr>
                  <a:spLocks noChangeShapeType="1"/>
                </p:cNvSpPr>
                <p:nvPr/>
              </p:nvSpPr>
              <p:spPr bwMode="auto">
                <a:xfrm>
                  <a:off x="23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8" name="Line 3282"/>
                <p:cNvSpPr>
                  <a:spLocks noChangeShapeType="1"/>
                </p:cNvSpPr>
                <p:nvPr/>
              </p:nvSpPr>
              <p:spPr bwMode="auto">
                <a:xfrm>
                  <a:off x="23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59" name="Line 3283"/>
                <p:cNvSpPr>
                  <a:spLocks noChangeShapeType="1"/>
                </p:cNvSpPr>
                <p:nvPr/>
              </p:nvSpPr>
              <p:spPr bwMode="auto">
                <a:xfrm>
                  <a:off x="23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0" name="Line 3284"/>
                <p:cNvSpPr>
                  <a:spLocks noChangeShapeType="1"/>
                </p:cNvSpPr>
                <p:nvPr/>
              </p:nvSpPr>
              <p:spPr bwMode="auto">
                <a:xfrm>
                  <a:off x="24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1" name="Line 3285"/>
                <p:cNvSpPr>
                  <a:spLocks noChangeShapeType="1"/>
                </p:cNvSpPr>
                <p:nvPr/>
              </p:nvSpPr>
              <p:spPr bwMode="auto">
                <a:xfrm>
                  <a:off x="24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2" name="Line 3286"/>
                <p:cNvSpPr>
                  <a:spLocks noChangeShapeType="1"/>
                </p:cNvSpPr>
                <p:nvPr/>
              </p:nvSpPr>
              <p:spPr bwMode="auto">
                <a:xfrm>
                  <a:off x="24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3" name="Line 3287"/>
                <p:cNvSpPr>
                  <a:spLocks noChangeShapeType="1"/>
                </p:cNvSpPr>
                <p:nvPr/>
              </p:nvSpPr>
              <p:spPr bwMode="auto">
                <a:xfrm>
                  <a:off x="24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4" name="Line 3288"/>
                <p:cNvSpPr>
                  <a:spLocks noChangeShapeType="1"/>
                </p:cNvSpPr>
                <p:nvPr/>
              </p:nvSpPr>
              <p:spPr bwMode="auto">
                <a:xfrm>
                  <a:off x="24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5" name="Line 3289"/>
                <p:cNvSpPr>
                  <a:spLocks noChangeShapeType="1"/>
                </p:cNvSpPr>
                <p:nvPr/>
              </p:nvSpPr>
              <p:spPr bwMode="auto">
                <a:xfrm>
                  <a:off x="24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6" name="Line 3290"/>
                <p:cNvSpPr>
                  <a:spLocks noChangeShapeType="1"/>
                </p:cNvSpPr>
                <p:nvPr/>
              </p:nvSpPr>
              <p:spPr bwMode="auto">
                <a:xfrm>
                  <a:off x="24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7" name="Line 3291"/>
                <p:cNvSpPr>
                  <a:spLocks noChangeShapeType="1"/>
                </p:cNvSpPr>
                <p:nvPr/>
              </p:nvSpPr>
              <p:spPr bwMode="auto">
                <a:xfrm>
                  <a:off x="24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8" name="Line 3292"/>
                <p:cNvSpPr>
                  <a:spLocks noChangeShapeType="1"/>
                </p:cNvSpPr>
                <p:nvPr/>
              </p:nvSpPr>
              <p:spPr bwMode="auto">
                <a:xfrm>
                  <a:off x="25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69" name="Line 3293"/>
                <p:cNvSpPr>
                  <a:spLocks noChangeShapeType="1"/>
                </p:cNvSpPr>
                <p:nvPr/>
              </p:nvSpPr>
              <p:spPr bwMode="auto">
                <a:xfrm>
                  <a:off x="25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0" name="Line 3294"/>
                <p:cNvSpPr>
                  <a:spLocks noChangeShapeType="1"/>
                </p:cNvSpPr>
                <p:nvPr/>
              </p:nvSpPr>
              <p:spPr bwMode="auto">
                <a:xfrm>
                  <a:off x="25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1" name="Line 3295"/>
                <p:cNvSpPr>
                  <a:spLocks noChangeShapeType="1"/>
                </p:cNvSpPr>
                <p:nvPr/>
              </p:nvSpPr>
              <p:spPr bwMode="auto">
                <a:xfrm>
                  <a:off x="25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2" name="Line 3296"/>
                <p:cNvSpPr>
                  <a:spLocks noChangeShapeType="1"/>
                </p:cNvSpPr>
                <p:nvPr/>
              </p:nvSpPr>
              <p:spPr bwMode="auto">
                <a:xfrm>
                  <a:off x="25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3" name="Line 3297"/>
                <p:cNvSpPr>
                  <a:spLocks noChangeShapeType="1"/>
                </p:cNvSpPr>
                <p:nvPr/>
              </p:nvSpPr>
              <p:spPr bwMode="auto">
                <a:xfrm>
                  <a:off x="25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4" name="Line 3298"/>
                <p:cNvSpPr>
                  <a:spLocks noChangeShapeType="1"/>
                </p:cNvSpPr>
                <p:nvPr/>
              </p:nvSpPr>
              <p:spPr bwMode="auto">
                <a:xfrm>
                  <a:off x="2575"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5" name="Line 3299"/>
                <p:cNvSpPr>
                  <a:spLocks noChangeShapeType="1"/>
                </p:cNvSpPr>
                <p:nvPr/>
              </p:nvSpPr>
              <p:spPr bwMode="auto">
                <a:xfrm>
                  <a:off x="25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6" name="Line 3300"/>
                <p:cNvSpPr>
                  <a:spLocks noChangeShapeType="1"/>
                </p:cNvSpPr>
                <p:nvPr/>
              </p:nvSpPr>
              <p:spPr bwMode="auto">
                <a:xfrm>
                  <a:off x="25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7" name="Line 3301"/>
                <p:cNvSpPr>
                  <a:spLocks noChangeShapeType="1"/>
                </p:cNvSpPr>
                <p:nvPr/>
              </p:nvSpPr>
              <p:spPr bwMode="auto">
                <a:xfrm>
                  <a:off x="26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8" name="Line 3302"/>
                <p:cNvSpPr>
                  <a:spLocks noChangeShapeType="1"/>
                </p:cNvSpPr>
                <p:nvPr/>
              </p:nvSpPr>
              <p:spPr bwMode="auto">
                <a:xfrm>
                  <a:off x="26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79" name="Line 3303"/>
                <p:cNvSpPr>
                  <a:spLocks noChangeShapeType="1"/>
                </p:cNvSpPr>
                <p:nvPr/>
              </p:nvSpPr>
              <p:spPr bwMode="auto">
                <a:xfrm>
                  <a:off x="26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0" name="Line 3304"/>
                <p:cNvSpPr>
                  <a:spLocks noChangeShapeType="1"/>
                </p:cNvSpPr>
                <p:nvPr/>
              </p:nvSpPr>
              <p:spPr bwMode="auto">
                <a:xfrm>
                  <a:off x="26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1" name="Line 3305"/>
                <p:cNvSpPr>
                  <a:spLocks noChangeShapeType="1"/>
                </p:cNvSpPr>
                <p:nvPr/>
              </p:nvSpPr>
              <p:spPr bwMode="auto">
                <a:xfrm>
                  <a:off x="26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2" name="Line 3306"/>
                <p:cNvSpPr>
                  <a:spLocks noChangeShapeType="1"/>
                </p:cNvSpPr>
                <p:nvPr/>
              </p:nvSpPr>
              <p:spPr bwMode="auto">
                <a:xfrm>
                  <a:off x="26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3" name="Line 3307"/>
                <p:cNvSpPr>
                  <a:spLocks noChangeShapeType="1"/>
                </p:cNvSpPr>
                <p:nvPr/>
              </p:nvSpPr>
              <p:spPr bwMode="auto">
                <a:xfrm>
                  <a:off x="26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4" name="Line 3308"/>
                <p:cNvSpPr>
                  <a:spLocks noChangeShapeType="1"/>
                </p:cNvSpPr>
                <p:nvPr/>
              </p:nvSpPr>
              <p:spPr bwMode="auto">
                <a:xfrm>
                  <a:off x="26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5" name="Line 3309"/>
                <p:cNvSpPr>
                  <a:spLocks noChangeShapeType="1"/>
                </p:cNvSpPr>
                <p:nvPr/>
              </p:nvSpPr>
              <p:spPr bwMode="auto">
                <a:xfrm>
                  <a:off x="27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6" name="Line 3310"/>
                <p:cNvSpPr>
                  <a:spLocks noChangeShapeType="1"/>
                </p:cNvSpPr>
                <p:nvPr/>
              </p:nvSpPr>
              <p:spPr bwMode="auto">
                <a:xfrm>
                  <a:off x="27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7" name="Line 3311"/>
                <p:cNvSpPr>
                  <a:spLocks noChangeShapeType="1"/>
                </p:cNvSpPr>
                <p:nvPr/>
              </p:nvSpPr>
              <p:spPr bwMode="auto">
                <a:xfrm>
                  <a:off x="27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8" name="Line 3312"/>
                <p:cNvSpPr>
                  <a:spLocks noChangeShapeType="1"/>
                </p:cNvSpPr>
                <p:nvPr/>
              </p:nvSpPr>
              <p:spPr bwMode="auto">
                <a:xfrm>
                  <a:off x="27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89" name="Line 3313"/>
                <p:cNvSpPr>
                  <a:spLocks noChangeShapeType="1"/>
                </p:cNvSpPr>
                <p:nvPr/>
              </p:nvSpPr>
              <p:spPr bwMode="auto">
                <a:xfrm>
                  <a:off x="27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0" name="Line 3314"/>
                <p:cNvSpPr>
                  <a:spLocks noChangeShapeType="1"/>
                </p:cNvSpPr>
                <p:nvPr/>
              </p:nvSpPr>
              <p:spPr bwMode="auto">
                <a:xfrm>
                  <a:off x="2764"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1" name="Line 3315"/>
                <p:cNvSpPr>
                  <a:spLocks noChangeShapeType="1"/>
                </p:cNvSpPr>
                <p:nvPr/>
              </p:nvSpPr>
              <p:spPr bwMode="auto">
                <a:xfrm>
                  <a:off x="27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2" name="Line 3316"/>
                <p:cNvSpPr>
                  <a:spLocks noChangeShapeType="1"/>
                </p:cNvSpPr>
                <p:nvPr/>
              </p:nvSpPr>
              <p:spPr bwMode="auto">
                <a:xfrm>
                  <a:off x="27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3" name="Line 3317"/>
                <p:cNvSpPr>
                  <a:spLocks noChangeShapeType="1"/>
                </p:cNvSpPr>
                <p:nvPr/>
              </p:nvSpPr>
              <p:spPr bwMode="auto">
                <a:xfrm>
                  <a:off x="27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4" name="Line 3318"/>
                <p:cNvSpPr>
                  <a:spLocks noChangeShapeType="1"/>
                </p:cNvSpPr>
                <p:nvPr/>
              </p:nvSpPr>
              <p:spPr bwMode="auto">
                <a:xfrm>
                  <a:off x="28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5" name="Line 3319"/>
                <p:cNvSpPr>
                  <a:spLocks noChangeShapeType="1"/>
                </p:cNvSpPr>
                <p:nvPr/>
              </p:nvSpPr>
              <p:spPr bwMode="auto">
                <a:xfrm>
                  <a:off x="28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6" name="Line 3320"/>
                <p:cNvSpPr>
                  <a:spLocks noChangeShapeType="1"/>
                </p:cNvSpPr>
                <p:nvPr/>
              </p:nvSpPr>
              <p:spPr bwMode="auto">
                <a:xfrm>
                  <a:off x="28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7" name="Line 3321"/>
                <p:cNvSpPr>
                  <a:spLocks noChangeShapeType="1"/>
                </p:cNvSpPr>
                <p:nvPr/>
              </p:nvSpPr>
              <p:spPr bwMode="auto">
                <a:xfrm>
                  <a:off x="28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8" name="Line 3322"/>
                <p:cNvSpPr>
                  <a:spLocks noChangeShapeType="1"/>
                </p:cNvSpPr>
                <p:nvPr/>
              </p:nvSpPr>
              <p:spPr bwMode="auto">
                <a:xfrm>
                  <a:off x="28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099" name="Line 3323"/>
                <p:cNvSpPr>
                  <a:spLocks noChangeShapeType="1"/>
                </p:cNvSpPr>
                <p:nvPr/>
              </p:nvSpPr>
              <p:spPr bwMode="auto">
                <a:xfrm>
                  <a:off x="28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0" name="Line 3324"/>
                <p:cNvSpPr>
                  <a:spLocks noChangeShapeType="1"/>
                </p:cNvSpPr>
                <p:nvPr/>
              </p:nvSpPr>
              <p:spPr bwMode="auto">
                <a:xfrm>
                  <a:off x="28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1" name="Line 3325"/>
                <p:cNvSpPr>
                  <a:spLocks noChangeShapeType="1"/>
                </p:cNvSpPr>
                <p:nvPr/>
              </p:nvSpPr>
              <p:spPr bwMode="auto">
                <a:xfrm>
                  <a:off x="28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2" name="Line 3326"/>
                <p:cNvSpPr>
                  <a:spLocks noChangeShapeType="1"/>
                </p:cNvSpPr>
                <p:nvPr/>
              </p:nvSpPr>
              <p:spPr bwMode="auto">
                <a:xfrm>
                  <a:off x="29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3" name="Line 3327"/>
                <p:cNvSpPr>
                  <a:spLocks noChangeShapeType="1"/>
                </p:cNvSpPr>
                <p:nvPr/>
              </p:nvSpPr>
              <p:spPr bwMode="auto">
                <a:xfrm>
                  <a:off x="29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4" name="Line 3328"/>
                <p:cNvSpPr>
                  <a:spLocks noChangeShapeType="1"/>
                </p:cNvSpPr>
                <p:nvPr/>
              </p:nvSpPr>
              <p:spPr bwMode="auto">
                <a:xfrm>
                  <a:off x="29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5" name="Line 3329"/>
                <p:cNvSpPr>
                  <a:spLocks noChangeShapeType="1"/>
                </p:cNvSpPr>
                <p:nvPr/>
              </p:nvSpPr>
              <p:spPr bwMode="auto">
                <a:xfrm>
                  <a:off x="29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6" name="Line 3330"/>
                <p:cNvSpPr>
                  <a:spLocks noChangeShapeType="1"/>
                </p:cNvSpPr>
                <p:nvPr/>
              </p:nvSpPr>
              <p:spPr bwMode="auto">
                <a:xfrm>
                  <a:off x="29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7" name="Line 3331"/>
                <p:cNvSpPr>
                  <a:spLocks noChangeShapeType="1"/>
                </p:cNvSpPr>
                <p:nvPr/>
              </p:nvSpPr>
              <p:spPr bwMode="auto">
                <a:xfrm>
                  <a:off x="29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8" name="Line 3332"/>
                <p:cNvSpPr>
                  <a:spLocks noChangeShapeType="1"/>
                </p:cNvSpPr>
                <p:nvPr/>
              </p:nvSpPr>
              <p:spPr bwMode="auto">
                <a:xfrm>
                  <a:off x="29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09" name="Line 3333"/>
                <p:cNvSpPr>
                  <a:spLocks noChangeShapeType="1"/>
                </p:cNvSpPr>
                <p:nvPr/>
              </p:nvSpPr>
              <p:spPr bwMode="auto">
                <a:xfrm>
                  <a:off x="29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0" name="Line 3334"/>
                <p:cNvSpPr>
                  <a:spLocks noChangeShapeType="1"/>
                </p:cNvSpPr>
                <p:nvPr/>
              </p:nvSpPr>
              <p:spPr bwMode="auto">
                <a:xfrm>
                  <a:off x="30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1" name="Line 3335"/>
                <p:cNvSpPr>
                  <a:spLocks noChangeShapeType="1"/>
                </p:cNvSpPr>
                <p:nvPr/>
              </p:nvSpPr>
              <p:spPr bwMode="auto">
                <a:xfrm>
                  <a:off x="30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2" name="Line 3336"/>
                <p:cNvSpPr>
                  <a:spLocks noChangeShapeType="1"/>
                </p:cNvSpPr>
                <p:nvPr/>
              </p:nvSpPr>
              <p:spPr bwMode="auto">
                <a:xfrm>
                  <a:off x="30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3" name="Line 3337"/>
                <p:cNvSpPr>
                  <a:spLocks noChangeShapeType="1"/>
                </p:cNvSpPr>
                <p:nvPr/>
              </p:nvSpPr>
              <p:spPr bwMode="auto">
                <a:xfrm>
                  <a:off x="30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4" name="Line 3338"/>
                <p:cNvSpPr>
                  <a:spLocks noChangeShapeType="1"/>
                </p:cNvSpPr>
                <p:nvPr/>
              </p:nvSpPr>
              <p:spPr bwMode="auto">
                <a:xfrm>
                  <a:off x="30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5" name="Line 3339"/>
                <p:cNvSpPr>
                  <a:spLocks noChangeShapeType="1"/>
                </p:cNvSpPr>
                <p:nvPr/>
              </p:nvSpPr>
              <p:spPr bwMode="auto">
                <a:xfrm>
                  <a:off x="30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6" name="Line 3340"/>
                <p:cNvSpPr>
                  <a:spLocks noChangeShapeType="1"/>
                </p:cNvSpPr>
                <p:nvPr/>
              </p:nvSpPr>
              <p:spPr bwMode="auto">
                <a:xfrm>
                  <a:off x="30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7" name="Line 3341"/>
                <p:cNvSpPr>
                  <a:spLocks noChangeShapeType="1"/>
                </p:cNvSpPr>
                <p:nvPr/>
              </p:nvSpPr>
              <p:spPr bwMode="auto">
                <a:xfrm>
                  <a:off x="30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8" name="Line 3342"/>
                <p:cNvSpPr>
                  <a:spLocks noChangeShapeType="1"/>
                </p:cNvSpPr>
                <p:nvPr/>
              </p:nvSpPr>
              <p:spPr bwMode="auto">
                <a:xfrm>
                  <a:off x="30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19" name="Line 3343"/>
                <p:cNvSpPr>
                  <a:spLocks noChangeShapeType="1"/>
                </p:cNvSpPr>
                <p:nvPr/>
              </p:nvSpPr>
              <p:spPr bwMode="auto">
                <a:xfrm>
                  <a:off x="31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0" name="Line 3344"/>
                <p:cNvSpPr>
                  <a:spLocks noChangeShapeType="1"/>
                </p:cNvSpPr>
                <p:nvPr/>
              </p:nvSpPr>
              <p:spPr bwMode="auto">
                <a:xfrm>
                  <a:off x="31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1" name="Line 3345"/>
                <p:cNvSpPr>
                  <a:spLocks noChangeShapeType="1"/>
                </p:cNvSpPr>
                <p:nvPr/>
              </p:nvSpPr>
              <p:spPr bwMode="auto">
                <a:xfrm>
                  <a:off x="31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2" name="Line 3346"/>
                <p:cNvSpPr>
                  <a:spLocks noChangeShapeType="1"/>
                </p:cNvSpPr>
                <p:nvPr/>
              </p:nvSpPr>
              <p:spPr bwMode="auto">
                <a:xfrm>
                  <a:off x="31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3" name="Line 3347"/>
                <p:cNvSpPr>
                  <a:spLocks noChangeShapeType="1"/>
                </p:cNvSpPr>
                <p:nvPr/>
              </p:nvSpPr>
              <p:spPr bwMode="auto">
                <a:xfrm>
                  <a:off x="31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4" name="Line 3348"/>
                <p:cNvSpPr>
                  <a:spLocks noChangeShapeType="1"/>
                </p:cNvSpPr>
                <p:nvPr/>
              </p:nvSpPr>
              <p:spPr bwMode="auto">
                <a:xfrm>
                  <a:off x="31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5" name="Line 3349"/>
                <p:cNvSpPr>
                  <a:spLocks noChangeShapeType="1"/>
                </p:cNvSpPr>
                <p:nvPr/>
              </p:nvSpPr>
              <p:spPr bwMode="auto">
                <a:xfrm>
                  <a:off x="31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6" name="Line 3350"/>
                <p:cNvSpPr>
                  <a:spLocks noChangeShapeType="1"/>
                </p:cNvSpPr>
                <p:nvPr/>
              </p:nvSpPr>
              <p:spPr bwMode="auto">
                <a:xfrm>
                  <a:off x="31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7" name="Line 3351"/>
                <p:cNvSpPr>
                  <a:spLocks noChangeShapeType="1"/>
                </p:cNvSpPr>
                <p:nvPr/>
              </p:nvSpPr>
              <p:spPr bwMode="auto">
                <a:xfrm>
                  <a:off x="3201"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8" name="Line 3352"/>
                <p:cNvSpPr>
                  <a:spLocks noChangeShapeType="1"/>
                </p:cNvSpPr>
                <p:nvPr/>
              </p:nvSpPr>
              <p:spPr bwMode="auto">
                <a:xfrm>
                  <a:off x="32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29" name="Line 3353"/>
                <p:cNvSpPr>
                  <a:spLocks noChangeShapeType="1"/>
                </p:cNvSpPr>
                <p:nvPr/>
              </p:nvSpPr>
              <p:spPr bwMode="auto">
                <a:xfrm>
                  <a:off x="32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0" name="Line 3354"/>
                <p:cNvSpPr>
                  <a:spLocks noChangeShapeType="1"/>
                </p:cNvSpPr>
                <p:nvPr/>
              </p:nvSpPr>
              <p:spPr bwMode="auto">
                <a:xfrm>
                  <a:off x="32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1" name="Line 3355"/>
                <p:cNvSpPr>
                  <a:spLocks noChangeShapeType="1"/>
                </p:cNvSpPr>
                <p:nvPr/>
              </p:nvSpPr>
              <p:spPr bwMode="auto">
                <a:xfrm>
                  <a:off x="32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2" name="Line 3356"/>
                <p:cNvSpPr>
                  <a:spLocks noChangeShapeType="1"/>
                </p:cNvSpPr>
                <p:nvPr/>
              </p:nvSpPr>
              <p:spPr bwMode="auto">
                <a:xfrm>
                  <a:off x="32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3" name="Line 3357"/>
                <p:cNvSpPr>
                  <a:spLocks noChangeShapeType="1"/>
                </p:cNvSpPr>
                <p:nvPr/>
              </p:nvSpPr>
              <p:spPr bwMode="auto">
                <a:xfrm>
                  <a:off x="32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4" name="Line 3358"/>
                <p:cNvSpPr>
                  <a:spLocks noChangeShapeType="1"/>
                </p:cNvSpPr>
                <p:nvPr/>
              </p:nvSpPr>
              <p:spPr bwMode="auto">
                <a:xfrm>
                  <a:off x="32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5" name="Line 3359"/>
                <p:cNvSpPr>
                  <a:spLocks noChangeShapeType="1"/>
                </p:cNvSpPr>
                <p:nvPr/>
              </p:nvSpPr>
              <p:spPr bwMode="auto">
                <a:xfrm>
                  <a:off x="32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6" name="Line 3360"/>
                <p:cNvSpPr>
                  <a:spLocks noChangeShapeType="1"/>
                </p:cNvSpPr>
                <p:nvPr/>
              </p:nvSpPr>
              <p:spPr bwMode="auto">
                <a:xfrm>
                  <a:off x="33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7" name="Line 3361"/>
                <p:cNvSpPr>
                  <a:spLocks noChangeShapeType="1"/>
                </p:cNvSpPr>
                <p:nvPr/>
              </p:nvSpPr>
              <p:spPr bwMode="auto">
                <a:xfrm>
                  <a:off x="33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8" name="Line 3362"/>
                <p:cNvSpPr>
                  <a:spLocks noChangeShapeType="1"/>
                </p:cNvSpPr>
                <p:nvPr/>
              </p:nvSpPr>
              <p:spPr bwMode="auto">
                <a:xfrm>
                  <a:off x="33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39" name="Line 3363"/>
                <p:cNvSpPr>
                  <a:spLocks noChangeShapeType="1"/>
                </p:cNvSpPr>
                <p:nvPr/>
              </p:nvSpPr>
              <p:spPr bwMode="auto">
                <a:xfrm>
                  <a:off x="33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0" name="Line 3364"/>
                <p:cNvSpPr>
                  <a:spLocks noChangeShapeType="1"/>
                </p:cNvSpPr>
                <p:nvPr/>
              </p:nvSpPr>
              <p:spPr bwMode="auto">
                <a:xfrm>
                  <a:off x="33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1" name="Line 3365"/>
                <p:cNvSpPr>
                  <a:spLocks noChangeShapeType="1"/>
                </p:cNvSpPr>
                <p:nvPr/>
              </p:nvSpPr>
              <p:spPr bwMode="auto">
                <a:xfrm>
                  <a:off x="33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2" name="Line 3366"/>
                <p:cNvSpPr>
                  <a:spLocks noChangeShapeType="1"/>
                </p:cNvSpPr>
                <p:nvPr/>
              </p:nvSpPr>
              <p:spPr bwMode="auto">
                <a:xfrm>
                  <a:off x="33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3" name="Line 3367"/>
                <p:cNvSpPr>
                  <a:spLocks noChangeShapeType="1"/>
                </p:cNvSpPr>
                <p:nvPr/>
              </p:nvSpPr>
              <p:spPr bwMode="auto">
                <a:xfrm>
                  <a:off x="3390"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4" name="Line 3368"/>
                <p:cNvSpPr>
                  <a:spLocks noChangeShapeType="1"/>
                </p:cNvSpPr>
                <p:nvPr/>
              </p:nvSpPr>
              <p:spPr bwMode="auto">
                <a:xfrm>
                  <a:off x="34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5" name="Line 3369"/>
                <p:cNvSpPr>
                  <a:spLocks noChangeShapeType="1"/>
                </p:cNvSpPr>
                <p:nvPr/>
              </p:nvSpPr>
              <p:spPr bwMode="auto">
                <a:xfrm>
                  <a:off x="34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6" name="Line 3370"/>
                <p:cNvSpPr>
                  <a:spLocks noChangeShapeType="1"/>
                </p:cNvSpPr>
                <p:nvPr/>
              </p:nvSpPr>
              <p:spPr bwMode="auto">
                <a:xfrm>
                  <a:off x="34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7" name="Line 3371"/>
                <p:cNvSpPr>
                  <a:spLocks noChangeShapeType="1"/>
                </p:cNvSpPr>
                <p:nvPr/>
              </p:nvSpPr>
              <p:spPr bwMode="auto">
                <a:xfrm>
                  <a:off x="34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8" name="Line 3372"/>
                <p:cNvSpPr>
                  <a:spLocks noChangeShapeType="1"/>
                </p:cNvSpPr>
                <p:nvPr/>
              </p:nvSpPr>
              <p:spPr bwMode="auto">
                <a:xfrm>
                  <a:off x="34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49" name="Line 3373"/>
                <p:cNvSpPr>
                  <a:spLocks noChangeShapeType="1"/>
                </p:cNvSpPr>
                <p:nvPr/>
              </p:nvSpPr>
              <p:spPr bwMode="auto">
                <a:xfrm>
                  <a:off x="34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0" name="Line 3374"/>
                <p:cNvSpPr>
                  <a:spLocks noChangeShapeType="1"/>
                </p:cNvSpPr>
                <p:nvPr/>
              </p:nvSpPr>
              <p:spPr bwMode="auto">
                <a:xfrm>
                  <a:off x="34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1" name="Line 3375"/>
                <p:cNvSpPr>
                  <a:spLocks noChangeShapeType="1"/>
                </p:cNvSpPr>
                <p:nvPr/>
              </p:nvSpPr>
              <p:spPr bwMode="auto">
                <a:xfrm>
                  <a:off x="34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2" name="Line 3376"/>
                <p:cNvSpPr>
                  <a:spLocks noChangeShapeType="1"/>
                </p:cNvSpPr>
                <p:nvPr/>
              </p:nvSpPr>
              <p:spPr bwMode="auto">
                <a:xfrm>
                  <a:off x="34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3" name="Line 3377"/>
                <p:cNvSpPr>
                  <a:spLocks noChangeShapeType="1"/>
                </p:cNvSpPr>
                <p:nvPr/>
              </p:nvSpPr>
              <p:spPr bwMode="auto">
                <a:xfrm>
                  <a:off x="35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4" name="Line 3378"/>
                <p:cNvSpPr>
                  <a:spLocks noChangeShapeType="1"/>
                </p:cNvSpPr>
                <p:nvPr/>
              </p:nvSpPr>
              <p:spPr bwMode="auto">
                <a:xfrm>
                  <a:off x="35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5" name="Line 3379"/>
                <p:cNvSpPr>
                  <a:spLocks noChangeShapeType="1"/>
                </p:cNvSpPr>
                <p:nvPr/>
              </p:nvSpPr>
              <p:spPr bwMode="auto">
                <a:xfrm>
                  <a:off x="35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6" name="Line 3380"/>
                <p:cNvSpPr>
                  <a:spLocks noChangeShapeType="1"/>
                </p:cNvSpPr>
                <p:nvPr/>
              </p:nvSpPr>
              <p:spPr bwMode="auto">
                <a:xfrm>
                  <a:off x="35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7" name="Line 3381"/>
                <p:cNvSpPr>
                  <a:spLocks noChangeShapeType="1"/>
                </p:cNvSpPr>
                <p:nvPr/>
              </p:nvSpPr>
              <p:spPr bwMode="auto">
                <a:xfrm>
                  <a:off x="35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8" name="Line 3382"/>
                <p:cNvSpPr>
                  <a:spLocks noChangeShapeType="1"/>
                </p:cNvSpPr>
                <p:nvPr/>
              </p:nvSpPr>
              <p:spPr bwMode="auto">
                <a:xfrm>
                  <a:off x="35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59" name="Line 3383"/>
                <p:cNvSpPr>
                  <a:spLocks noChangeShapeType="1"/>
                </p:cNvSpPr>
                <p:nvPr/>
              </p:nvSpPr>
              <p:spPr bwMode="auto">
                <a:xfrm>
                  <a:off x="35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0" name="Line 3384"/>
                <p:cNvSpPr>
                  <a:spLocks noChangeShapeType="1"/>
                </p:cNvSpPr>
                <p:nvPr/>
              </p:nvSpPr>
              <p:spPr bwMode="auto">
                <a:xfrm>
                  <a:off x="35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1" name="Line 3385"/>
                <p:cNvSpPr>
                  <a:spLocks noChangeShapeType="1"/>
                </p:cNvSpPr>
                <p:nvPr/>
              </p:nvSpPr>
              <p:spPr bwMode="auto">
                <a:xfrm>
                  <a:off x="36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2" name="Line 3386"/>
                <p:cNvSpPr>
                  <a:spLocks noChangeShapeType="1"/>
                </p:cNvSpPr>
                <p:nvPr/>
              </p:nvSpPr>
              <p:spPr bwMode="auto">
                <a:xfrm>
                  <a:off x="36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3" name="Line 3387"/>
                <p:cNvSpPr>
                  <a:spLocks noChangeShapeType="1"/>
                </p:cNvSpPr>
                <p:nvPr/>
              </p:nvSpPr>
              <p:spPr bwMode="auto">
                <a:xfrm>
                  <a:off x="36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4" name="Line 3388"/>
                <p:cNvSpPr>
                  <a:spLocks noChangeShapeType="1"/>
                </p:cNvSpPr>
                <p:nvPr/>
              </p:nvSpPr>
              <p:spPr bwMode="auto">
                <a:xfrm>
                  <a:off x="36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5" name="Line 3389"/>
                <p:cNvSpPr>
                  <a:spLocks noChangeShapeType="1"/>
                </p:cNvSpPr>
                <p:nvPr/>
              </p:nvSpPr>
              <p:spPr bwMode="auto">
                <a:xfrm>
                  <a:off x="36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6" name="Line 3390"/>
                <p:cNvSpPr>
                  <a:spLocks noChangeShapeType="1"/>
                </p:cNvSpPr>
                <p:nvPr/>
              </p:nvSpPr>
              <p:spPr bwMode="auto">
                <a:xfrm>
                  <a:off x="36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7" name="Line 3391"/>
                <p:cNvSpPr>
                  <a:spLocks noChangeShapeType="1"/>
                </p:cNvSpPr>
                <p:nvPr/>
              </p:nvSpPr>
              <p:spPr bwMode="auto">
                <a:xfrm>
                  <a:off x="36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8" name="Line 3392"/>
                <p:cNvSpPr>
                  <a:spLocks noChangeShapeType="1"/>
                </p:cNvSpPr>
                <p:nvPr/>
              </p:nvSpPr>
              <p:spPr bwMode="auto">
                <a:xfrm>
                  <a:off x="36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69" name="Line 3393"/>
                <p:cNvSpPr>
                  <a:spLocks noChangeShapeType="1"/>
                </p:cNvSpPr>
                <p:nvPr/>
              </p:nvSpPr>
              <p:spPr bwMode="auto">
                <a:xfrm>
                  <a:off x="36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0" name="Line 3394"/>
                <p:cNvSpPr>
                  <a:spLocks noChangeShapeType="1"/>
                </p:cNvSpPr>
                <p:nvPr/>
              </p:nvSpPr>
              <p:spPr bwMode="auto">
                <a:xfrm>
                  <a:off x="37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1" name="Line 3395"/>
                <p:cNvSpPr>
                  <a:spLocks noChangeShapeType="1"/>
                </p:cNvSpPr>
                <p:nvPr/>
              </p:nvSpPr>
              <p:spPr bwMode="auto">
                <a:xfrm>
                  <a:off x="37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2" name="Line 3396"/>
                <p:cNvSpPr>
                  <a:spLocks noChangeShapeType="1"/>
                </p:cNvSpPr>
                <p:nvPr/>
              </p:nvSpPr>
              <p:spPr bwMode="auto">
                <a:xfrm>
                  <a:off x="37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3" name="Line 3397"/>
                <p:cNvSpPr>
                  <a:spLocks noChangeShapeType="1"/>
                </p:cNvSpPr>
                <p:nvPr/>
              </p:nvSpPr>
              <p:spPr bwMode="auto">
                <a:xfrm>
                  <a:off x="37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4" name="Line 3398"/>
                <p:cNvSpPr>
                  <a:spLocks noChangeShapeType="1"/>
                </p:cNvSpPr>
                <p:nvPr/>
              </p:nvSpPr>
              <p:spPr bwMode="auto">
                <a:xfrm>
                  <a:off x="37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5" name="Line 3399"/>
                <p:cNvSpPr>
                  <a:spLocks noChangeShapeType="1"/>
                </p:cNvSpPr>
                <p:nvPr/>
              </p:nvSpPr>
              <p:spPr bwMode="auto">
                <a:xfrm>
                  <a:off x="37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6" name="Line 3400"/>
                <p:cNvSpPr>
                  <a:spLocks noChangeShapeType="1"/>
                </p:cNvSpPr>
                <p:nvPr/>
              </p:nvSpPr>
              <p:spPr bwMode="auto">
                <a:xfrm>
                  <a:off x="37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7" name="Line 3401"/>
                <p:cNvSpPr>
                  <a:spLocks noChangeShapeType="1"/>
                </p:cNvSpPr>
                <p:nvPr/>
              </p:nvSpPr>
              <p:spPr bwMode="auto">
                <a:xfrm>
                  <a:off x="37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8" name="Line 3402"/>
                <p:cNvSpPr>
                  <a:spLocks noChangeShapeType="1"/>
                </p:cNvSpPr>
                <p:nvPr/>
              </p:nvSpPr>
              <p:spPr bwMode="auto">
                <a:xfrm>
                  <a:off x="38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79" name="Line 3403"/>
                <p:cNvSpPr>
                  <a:spLocks noChangeShapeType="1"/>
                </p:cNvSpPr>
                <p:nvPr/>
              </p:nvSpPr>
              <p:spPr bwMode="auto">
                <a:xfrm>
                  <a:off x="38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0" name="Line 3404"/>
                <p:cNvSpPr>
                  <a:spLocks noChangeShapeType="1"/>
                </p:cNvSpPr>
                <p:nvPr/>
              </p:nvSpPr>
              <p:spPr bwMode="auto">
                <a:xfrm>
                  <a:off x="3827"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1" name="Line 3405"/>
                <p:cNvSpPr>
                  <a:spLocks noChangeShapeType="1"/>
                </p:cNvSpPr>
                <p:nvPr/>
              </p:nvSpPr>
              <p:spPr bwMode="auto">
                <a:xfrm>
                  <a:off x="38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2" name="Line 3406"/>
                <p:cNvSpPr>
                  <a:spLocks noChangeShapeType="1"/>
                </p:cNvSpPr>
                <p:nvPr/>
              </p:nvSpPr>
              <p:spPr bwMode="auto">
                <a:xfrm>
                  <a:off x="38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3" name="Line 3407"/>
                <p:cNvSpPr>
                  <a:spLocks noChangeShapeType="1"/>
                </p:cNvSpPr>
                <p:nvPr/>
              </p:nvSpPr>
              <p:spPr bwMode="auto">
                <a:xfrm>
                  <a:off x="38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4" name="Line 3408"/>
                <p:cNvSpPr>
                  <a:spLocks noChangeShapeType="1"/>
                </p:cNvSpPr>
                <p:nvPr/>
              </p:nvSpPr>
              <p:spPr bwMode="auto">
                <a:xfrm>
                  <a:off x="38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5" name="Line 3409"/>
                <p:cNvSpPr>
                  <a:spLocks noChangeShapeType="1"/>
                </p:cNvSpPr>
                <p:nvPr/>
              </p:nvSpPr>
              <p:spPr bwMode="auto">
                <a:xfrm>
                  <a:off x="38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6" name="Line 3410"/>
                <p:cNvSpPr>
                  <a:spLocks noChangeShapeType="1"/>
                </p:cNvSpPr>
                <p:nvPr/>
              </p:nvSpPr>
              <p:spPr bwMode="auto">
                <a:xfrm>
                  <a:off x="38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7" name="Line 3411"/>
                <p:cNvSpPr>
                  <a:spLocks noChangeShapeType="1"/>
                </p:cNvSpPr>
                <p:nvPr/>
              </p:nvSpPr>
              <p:spPr bwMode="auto">
                <a:xfrm>
                  <a:off x="39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8" name="Line 3412"/>
                <p:cNvSpPr>
                  <a:spLocks noChangeShapeType="1"/>
                </p:cNvSpPr>
                <p:nvPr/>
              </p:nvSpPr>
              <p:spPr bwMode="auto">
                <a:xfrm>
                  <a:off x="39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89" name="Line 3413"/>
                <p:cNvSpPr>
                  <a:spLocks noChangeShapeType="1"/>
                </p:cNvSpPr>
                <p:nvPr/>
              </p:nvSpPr>
              <p:spPr bwMode="auto">
                <a:xfrm>
                  <a:off x="39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0" name="Line 3414"/>
                <p:cNvSpPr>
                  <a:spLocks noChangeShapeType="1"/>
                </p:cNvSpPr>
                <p:nvPr/>
              </p:nvSpPr>
              <p:spPr bwMode="auto">
                <a:xfrm>
                  <a:off x="39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1" name="Line 3415"/>
                <p:cNvSpPr>
                  <a:spLocks noChangeShapeType="1"/>
                </p:cNvSpPr>
                <p:nvPr/>
              </p:nvSpPr>
              <p:spPr bwMode="auto">
                <a:xfrm>
                  <a:off x="39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2" name="Line 3416"/>
                <p:cNvSpPr>
                  <a:spLocks noChangeShapeType="1"/>
                </p:cNvSpPr>
                <p:nvPr/>
              </p:nvSpPr>
              <p:spPr bwMode="auto">
                <a:xfrm>
                  <a:off x="39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3" name="Line 3417"/>
                <p:cNvSpPr>
                  <a:spLocks noChangeShapeType="1"/>
                </p:cNvSpPr>
                <p:nvPr/>
              </p:nvSpPr>
              <p:spPr bwMode="auto">
                <a:xfrm>
                  <a:off x="39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4" name="Line 3418"/>
                <p:cNvSpPr>
                  <a:spLocks noChangeShapeType="1"/>
                </p:cNvSpPr>
                <p:nvPr/>
              </p:nvSpPr>
              <p:spPr bwMode="auto">
                <a:xfrm>
                  <a:off x="39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5" name="Line 3419"/>
                <p:cNvSpPr>
                  <a:spLocks noChangeShapeType="1"/>
                </p:cNvSpPr>
                <p:nvPr/>
              </p:nvSpPr>
              <p:spPr bwMode="auto">
                <a:xfrm>
                  <a:off x="40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6" name="Line 3420"/>
                <p:cNvSpPr>
                  <a:spLocks noChangeShapeType="1"/>
                </p:cNvSpPr>
                <p:nvPr/>
              </p:nvSpPr>
              <p:spPr bwMode="auto">
                <a:xfrm>
                  <a:off x="4016"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7" name="Line 3421"/>
                <p:cNvSpPr>
                  <a:spLocks noChangeShapeType="1"/>
                </p:cNvSpPr>
                <p:nvPr/>
              </p:nvSpPr>
              <p:spPr bwMode="auto">
                <a:xfrm>
                  <a:off x="40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8" name="Line 3422"/>
                <p:cNvSpPr>
                  <a:spLocks noChangeShapeType="1"/>
                </p:cNvSpPr>
                <p:nvPr/>
              </p:nvSpPr>
              <p:spPr bwMode="auto">
                <a:xfrm>
                  <a:off x="40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199" name="Line 3423"/>
                <p:cNvSpPr>
                  <a:spLocks noChangeShapeType="1"/>
                </p:cNvSpPr>
                <p:nvPr/>
              </p:nvSpPr>
              <p:spPr bwMode="auto">
                <a:xfrm>
                  <a:off x="40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0" name="Line 3424"/>
                <p:cNvSpPr>
                  <a:spLocks noChangeShapeType="1"/>
                </p:cNvSpPr>
                <p:nvPr/>
              </p:nvSpPr>
              <p:spPr bwMode="auto">
                <a:xfrm>
                  <a:off x="40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1" name="Line 3425"/>
                <p:cNvSpPr>
                  <a:spLocks noChangeShapeType="1"/>
                </p:cNvSpPr>
                <p:nvPr/>
              </p:nvSpPr>
              <p:spPr bwMode="auto">
                <a:xfrm>
                  <a:off x="40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10" name="Group 6234"/>
              <p:cNvGrpSpPr>
                <a:grpSpLocks/>
              </p:cNvGrpSpPr>
              <p:nvPr/>
            </p:nvGrpSpPr>
            <p:grpSpPr bwMode="auto">
              <a:xfrm>
                <a:off x="956" y="2637"/>
                <a:ext cx="4630" cy="404"/>
                <a:chOff x="956" y="2637"/>
                <a:chExt cx="4630" cy="404"/>
              </a:xfrm>
            </p:grpSpPr>
            <p:sp>
              <p:nvSpPr>
                <p:cNvPr id="847203" name="Line 3427"/>
                <p:cNvSpPr>
                  <a:spLocks noChangeShapeType="1"/>
                </p:cNvSpPr>
                <p:nvPr/>
              </p:nvSpPr>
              <p:spPr bwMode="auto">
                <a:xfrm>
                  <a:off x="40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4" name="Line 3428"/>
                <p:cNvSpPr>
                  <a:spLocks noChangeShapeType="1"/>
                </p:cNvSpPr>
                <p:nvPr/>
              </p:nvSpPr>
              <p:spPr bwMode="auto">
                <a:xfrm>
                  <a:off x="40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5" name="Line 3429"/>
                <p:cNvSpPr>
                  <a:spLocks noChangeShapeType="1"/>
                </p:cNvSpPr>
                <p:nvPr/>
              </p:nvSpPr>
              <p:spPr bwMode="auto">
                <a:xfrm>
                  <a:off x="41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6" name="Line 3430"/>
                <p:cNvSpPr>
                  <a:spLocks noChangeShapeType="1"/>
                </p:cNvSpPr>
                <p:nvPr/>
              </p:nvSpPr>
              <p:spPr bwMode="auto">
                <a:xfrm>
                  <a:off x="41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7" name="Line 3431"/>
                <p:cNvSpPr>
                  <a:spLocks noChangeShapeType="1"/>
                </p:cNvSpPr>
                <p:nvPr/>
              </p:nvSpPr>
              <p:spPr bwMode="auto">
                <a:xfrm>
                  <a:off x="41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8" name="Line 3432"/>
                <p:cNvSpPr>
                  <a:spLocks noChangeShapeType="1"/>
                </p:cNvSpPr>
                <p:nvPr/>
              </p:nvSpPr>
              <p:spPr bwMode="auto">
                <a:xfrm>
                  <a:off x="41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09" name="Line 3433"/>
                <p:cNvSpPr>
                  <a:spLocks noChangeShapeType="1"/>
                </p:cNvSpPr>
                <p:nvPr/>
              </p:nvSpPr>
              <p:spPr bwMode="auto">
                <a:xfrm>
                  <a:off x="41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0" name="Line 3434"/>
                <p:cNvSpPr>
                  <a:spLocks noChangeShapeType="1"/>
                </p:cNvSpPr>
                <p:nvPr/>
              </p:nvSpPr>
              <p:spPr bwMode="auto">
                <a:xfrm>
                  <a:off x="41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1" name="Line 3435"/>
                <p:cNvSpPr>
                  <a:spLocks noChangeShapeType="1"/>
                </p:cNvSpPr>
                <p:nvPr/>
              </p:nvSpPr>
              <p:spPr bwMode="auto">
                <a:xfrm>
                  <a:off x="41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2" name="Line 3436"/>
                <p:cNvSpPr>
                  <a:spLocks noChangeShapeType="1"/>
                </p:cNvSpPr>
                <p:nvPr/>
              </p:nvSpPr>
              <p:spPr bwMode="auto">
                <a:xfrm>
                  <a:off x="41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3" name="Line 3437"/>
                <p:cNvSpPr>
                  <a:spLocks noChangeShapeType="1"/>
                </p:cNvSpPr>
                <p:nvPr/>
              </p:nvSpPr>
              <p:spPr bwMode="auto">
                <a:xfrm>
                  <a:off x="42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4" name="Line 3438"/>
                <p:cNvSpPr>
                  <a:spLocks noChangeShapeType="1"/>
                </p:cNvSpPr>
                <p:nvPr/>
              </p:nvSpPr>
              <p:spPr bwMode="auto">
                <a:xfrm>
                  <a:off x="42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5" name="Line 3439"/>
                <p:cNvSpPr>
                  <a:spLocks noChangeShapeType="1"/>
                </p:cNvSpPr>
                <p:nvPr/>
              </p:nvSpPr>
              <p:spPr bwMode="auto">
                <a:xfrm>
                  <a:off x="42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6" name="Line 3440"/>
                <p:cNvSpPr>
                  <a:spLocks noChangeShapeType="1"/>
                </p:cNvSpPr>
                <p:nvPr/>
              </p:nvSpPr>
              <p:spPr bwMode="auto">
                <a:xfrm>
                  <a:off x="42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7" name="Line 3441"/>
                <p:cNvSpPr>
                  <a:spLocks noChangeShapeType="1"/>
                </p:cNvSpPr>
                <p:nvPr/>
              </p:nvSpPr>
              <p:spPr bwMode="auto">
                <a:xfrm>
                  <a:off x="42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8" name="Line 3442"/>
                <p:cNvSpPr>
                  <a:spLocks noChangeShapeType="1"/>
                </p:cNvSpPr>
                <p:nvPr/>
              </p:nvSpPr>
              <p:spPr bwMode="auto">
                <a:xfrm>
                  <a:off x="42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19" name="Line 3443"/>
                <p:cNvSpPr>
                  <a:spLocks noChangeShapeType="1"/>
                </p:cNvSpPr>
                <p:nvPr/>
              </p:nvSpPr>
              <p:spPr bwMode="auto">
                <a:xfrm>
                  <a:off x="42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0" name="Line 3444"/>
                <p:cNvSpPr>
                  <a:spLocks noChangeShapeType="1"/>
                </p:cNvSpPr>
                <p:nvPr/>
              </p:nvSpPr>
              <p:spPr bwMode="auto">
                <a:xfrm>
                  <a:off x="42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1" name="Line 3445"/>
                <p:cNvSpPr>
                  <a:spLocks noChangeShapeType="1"/>
                </p:cNvSpPr>
                <p:nvPr/>
              </p:nvSpPr>
              <p:spPr bwMode="auto">
                <a:xfrm>
                  <a:off x="42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2" name="Line 3446"/>
                <p:cNvSpPr>
                  <a:spLocks noChangeShapeType="1"/>
                </p:cNvSpPr>
                <p:nvPr/>
              </p:nvSpPr>
              <p:spPr bwMode="auto">
                <a:xfrm>
                  <a:off x="43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3" name="Line 3447"/>
                <p:cNvSpPr>
                  <a:spLocks noChangeShapeType="1"/>
                </p:cNvSpPr>
                <p:nvPr/>
              </p:nvSpPr>
              <p:spPr bwMode="auto">
                <a:xfrm>
                  <a:off x="43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4" name="Line 3448"/>
                <p:cNvSpPr>
                  <a:spLocks noChangeShapeType="1"/>
                </p:cNvSpPr>
                <p:nvPr/>
              </p:nvSpPr>
              <p:spPr bwMode="auto">
                <a:xfrm>
                  <a:off x="43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5" name="Line 3449"/>
                <p:cNvSpPr>
                  <a:spLocks noChangeShapeType="1"/>
                </p:cNvSpPr>
                <p:nvPr/>
              </p:nvSpPr>
              <p:spPr bwMode="auto">
                <a:xfrm>
                  <a:off x="43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6" name="Line 3450"/>
                <p:cNvSpPr>
                  <a:spLocks noChangeShapeType="1"/>
                </p:cNvSpPr>
                <p:nvPr/>
              </p:nvSpPr>
              <p:spPr bwMode="auto">
                <a:xfrm>
                  <a:off x="43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7" name="Line 3451"/>
                <p:cNvSpPr>
                  <a:spLocks noChangeShapeType="1"/>
                </p:cNvSpPr>
                <p:nvPr/>
              </p:nvSpPr>
              <p:spPr bwMode="auto">
                <a:xfrm>
                  <a:off x="43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8" name="Line 3452"/>
                <p:cNvSpPr>
                  <a:spLocks noChangeShapeType="1"/>
                </p:cNvSpPr>
                <p:nvPr/>
              </p:nvSpPr>
              <p:spPr bwMode="auto">
                <a:xfrm>
                  <a:off x="43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29" name="Line 3453"/>
                <p:cNvSpPr>
                  <a:spLocks noChangeShapeType="1"/>
                </p:cNvSpPr>
                <p:nvPr/>
              </p:nvSpPr>
              <p:spPr bwMode="auto">
                <a:xfrm>
                  <a:off x="43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0" name="Line 3454"/>
                <p:cNvSpPr>
                  <a:spLocks noChangeShapeType="1"/>
                </p:cNvSpPr>
                <p:nvPr/>
              </p:nvSpPr>
              <p:spPr bwMode="auto">
                <a:xfrm>
                  <a:off x="44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1" name="Line 3455"/>
                <p:cNvSpPr>
                  <a:spLocks noChangeShapeType="1"/>
                </p:cNvSpPr>
                <p:nvPr/>
              </p:nvSpPr>
              <p:spPr bwMode="auto">
                <a:xfrm>
                  <a:off x="44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2" name="Line 3456"/>
                <p:cNvSpPr>
                  <a:spLocks noChangeShapeType="1"/>
                </p:cNvSpPr>
                <p:nvPr/>
              </p:nvSpPr>
              <p:spPr bwMode="auto">
                <a:xfrm>
                  <a:off x="44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3" name="Line 3457"/>
                <p:cNvSpPr>
                  <a:spLocks noChangeShapeType="1"/>
                </p:cNvSpPr>
                <p:nvPr/>
              </p:nvSpPr>
              <p:spPr bwMode="auto">
                <a:xfrm>
                  <a:off x="44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4" name="Line 3458"/>
                <p:cNvSpPr>
                  <a:spLocks noChangeShapeType="1"/>
                </p:cNvSpPr>
                <p:nvPr/>
              </p:nvSpPr>
              <p:spPr bwMode="auto">
                <a:xfrm>
                  <a:off x="4453"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5" name="Line 3459"/>
                <p:cNvSpPr>
                  <a:spLocks noChangeShapeType="1"/>
                </p:cNvSpPr>
                <p:nvPr/>
              </p:nvSpPr>
              <p:spPr bwMode="auto">
                <a:xfrm>
                  <a:off x="44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6" name="Line 3460"/>
                <p:cNvSpPr>
                  <a:spLocks noChangeShapeType="1"/>
                </p:cNvSpPr>
                <p:nvPr/>
              </p:nvSpPr>
              <p:spPr bwMode="auto">
                <a:xfrm>
                  <a:off x="44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7" name="Line 3461"/>
                <p:cNvSpPr>
                  <a:spLocks noChangeShapeType="1"/>
                </p:cNvSpPr>
                <p:nvPr/>
              </p:nvSpPr>
              <p:spPr bwMode="auto">
                <a:xfrm>
                  <a:off x="44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8" name="Line 3462"/>
                <p:cNvSpPr>
                  <a:spLocks noChangeShapeType="1"/>
                </p:cNvSpPr>
                <p:nvPr/>
              </p:nvSpPr>
              <p:spPr bwMode="auto">
                <a:xfrm>
                  <a:off x="45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39" name="Line 3463"/>
                <p:cNvSpPr>
                  <a:spLocks noChangeShapeType="1"/>
                </p:cNvSpPr>
                <p:nvPr/>
              </p:nvSpPr>
              <p:spPr bwMode="auto">
                <a:xfrm>
                  <a:off x="45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0" name="Line 3464"/>
                <p:cNvSpPr>
                  <a:spLocks noChangeShapeType="1"/>
                </p:cNvSpPr>
                <p:nvPr/>
              </p:nvSpPr>
              <p:spPr bwMode="auto">
                <a:xfrm>
                  <a:off x="45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1" name="Line 3465"/>
                <p:cNvSpPr>
                  <a:spLocks noChangeShapeType="1"/>
                </p:cNvSpPr>
                <p:nvPr/>
              </p:nvSpPr>
              <p:spPr bwMode="auto">
                <a:xfrm>
                  <a:off x="45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2" name="Line 3466"/>
                <p:cNvSpPr>
                  <a:spLocks noChangeShapeType="1"/>
                </p:cNvSpPr>
                <p:nvPr/>
              </p:nvSpPr>
              <p:spPr bwMode="auto">
                <a:xfrm>
                  <a:off x="45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3" name="Line 3467"/>
                <p:cNvSpPr>
                  <a:spLocks noChangeShapeType="1"/>
                </p:cNvSpPr>
                <p:nvPr/>
              </p:nvSpPr>
              <p:spPr bwMode="auto">
                <a:xfrm>
                  <a:off x="45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4" name="Line 3468"/>
                <p:cNvSpPr>
                  <a:spLocks noChangeShapeType="1"/>
                </p:cNvSpPr>
                <p:nvPr/>
              </p:nvSpPr>
              <p:spPr bwMode="auto">
                <a:xfrm>
                  <a:off x="45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5" name="Line 3469"/>
                <p:cNvSpPr>
                  <a:spLocks noChangeShapeType="1"/>
                </p:cNvSpPr>
                <p:nvPr/>
              </p:nvSpPr>
              <p:spPr bwMode="auto">
                <a:xfrm>
                  <a:off x="45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6" name="Line 3470"/>
                <p:cNvSpPr>
                  <a:spLocks noChangeShapeType="1"/>
                </p:cNvSpPr>
                <p:nvPr/>
              </p:nvSpPr>
              <p:spPr bwMode="auto">
                <a:xfrm>
                  <a:off x="45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7" name="Line 3471"/>
                <p:cNvSpPr>
                  <a:spLocks noChangeShapeType="1"/>
                </p:cNvSpPr>
                <p:nvPr/>
              </p:nvSpPr>
              <p:spPr bwMode="auto">
                <a:xfrm>
                  <a:off x="46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8" name="Line 3472"/>
                <p:cNvSpPr>
                  <a:spLocks noChangeShapeType="1"/>
                </p:cNvSpPr>
                <p:nvPr/>
              </p:nvSpPr>
              <p:spPr bwMode="auto">
                <a:xfrm>
                  <a:off x="46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49" name="Line 3473"/>
                <p:cNvSpPr>
                  <a:spLocks noChangeShapeType="1"/>
                </p:cNvSpPr>
                <p:nvPr/>
              </p:nvSpPr>
              <p:spPr bwMode="auto">
                <a:xfrm>
                  <a:off x="46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0" name="Line 3474"/>
                <p:cNvSpPr>
                  <a:spLocks noChangeShapeType="1"/>
                </p:cNvSpPr>
                <p:nvPr/>
              </p:nvSpPr>
              <p:spPr bwMode="auto">
                <a:xfrm>
                  <a:off x="4642"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1" name="Line 3475"/>
                <p:cNvSpPr>
                  <a:spLocks noChangeShapeType="1"/>
                </p:cNvSpPr>
                <p:nvPr/>
              </p:nvSpPr>
              <p:spPr bwMode="auto">
                <a:xfrm>
                  <a:off x="46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2" name="Line 3476"/>
                <p:cNvSpPr>
                  <a:spLocks noChangeShapeType="1"/>
                </p:cNvSpPr>
                <p:nvPr/>
              </p:nvSpPr>
              <p:spPr bwMode="auto">
                <a:xfrm>
                  <a:off x="46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3" name="Line 3477"/>
                <p:cNvSpPr>
                  <a:spLocks noChangeShapeType="1"/>
                </p:cNvSpPr>
                <p:nvPr/>
              </p:nvSpPr>
              <p:spPr bwMode="auto">
                <a:xfrm>
                  <a:off x="46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4" name="Line 3478"/>
                <p:cNvSpPr>
                  <a:spLocks noChangeShapeType="1"/>
                </p:cNvSpPr>
                <p:nvPr/>
              </p:nvSpPr>
              <p:spPr bwMode="auto">
                <a:xfrm>
                  <a:off x="46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5" name="Line 3479"/>
                <p:cNvSpPr>
                  <a:spLocks noChangeShapeType="1"/>
                </p:cNvSpPr>
                <p:nvPr/>
              </p:nvSpPr>
              <p:spPr bwMode="auto">
                <a:xfrm>
                  <a:off x="47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6" name="Line 3480"/>
                <p:cNvSpPr>
                  <a:spLocks noChangeShapeType="1"/>
                </p:cNvSpPr>
                <p:nvPr/>
              </p:nvSpPr>
              <p:spPr bwMode="auto">
                <a:xfrm>
                  <a:off x="47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7" name="Line 3481"/>
                <p:cNvSpPr>
                  <a:spLocks noChangeShapeType="1"/>
                </p:cNvSpPr>
                <p:nvPr/>
              </p:nvSpPr>
              <p:spPr bwMode="auto">
                <a:xfrm>
                  <a:off x="47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8" name="Line 3482"/>
                <p:cNvSpPr>
                  <a:spLocks noChangeShapeType="1"/>
                </p:cNvSpPr>
                <p:nvPr/>
              </p:nvSpPr>
              <p:spPr bwMode="auto">
                <a:xfrm>
                  <a:off x="47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59" name="Line 3483"/>
                <p:cNvSpPr>
                  <a:spLocks noChangeShapeType="1"/>
                </p:cNvSpPr>
                <p:nvPr/>
              </p:nvSpPr>
              <p:spPr bwMode="auto">
                <a:xfrm>
                  <a:off x="47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0" name="Line 3484"/>
                <p:cNvSpPr>
                  <a:spLocks noChangeShapeType="1"/>
                </p:cNvSpPr>
                <p:nvPr/>
              </p:nvSpPr>
              <p:spPr bwMode="auto">
                <a:xfrm>
                  <a:off x="47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1" name="Line 3485"/>
                <p:cNvSpPr>
                  <a:spLocks noChangeShapeType="1"/>
                </p:cNvSpPr>
                <p:nvPr/>
              </p:nvSpPr>
              <p:spPr bwMode="auto">
                <a:xfrm>
                  <a:off x="47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2" name="Line 3486"/>
                <p:cNvSpPr>
                  <a:spLocks noChangeShapeType="1"/>
                </p:cNvSpPr>
                <p:nvPr/>
              </p:nvSpPr>
              <p:spPr bwMode="auto">
                <a:xfrm>
                  <a:off x="47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3" name="Line 3487"/>
                <p:cNvSpPr>
                  <a:spLocks noChangeShapeType="1"/>
                </p:cNvSpPr>
                <p:nvPr/>
              </p:nvSpPr>
              <p:spPr bwMode="auto">
                <a:xfrm>
                  <a:off x="47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4" name="Line 3488"/>
                <p:cNvSpPr>
                  <a:spLocks noChangeShapeType="1"/>
                </p:cNvSpPr>
                <p:nvPr/>
              </p:nvSpPr>
              <p:spPr bwMode="auto">
                <a:xfrm>
                  <a:off x="48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5" name="Line 3489"/>
                <p:cNvSpPr>
                  <a:spLocks noChangeShapeType="1"/>
                </p:cNvSpPr>
                <p:nvPr/>
              </p:nvSpPr>
              <p:spPr bwMode="auto">
                <a:xfrm>
                  <a:off x="48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6" name="Line 3490"/>
                <p:cNvSpPr>
                  <a:spLocks noChangeShapeType="1"/>
                </p:cNvSpPr>
                <p:nvPr/>
              </p:nvSpPr>
              <p:spPr bwMode="auto">
                <a:xfrm>
                  <a:off x="48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7" name="Line 3491"/>
                <p:cNvSpPr>
                  <a:spLocks noChangeShapeType="1"/>
                </p:cNvSpPr>
                <p:nvPr/>
              </p:nvSpPr>
              <p:spPr bwMode="auto">
                <a:xfrm>
                  <a:off x="48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8" name="Line 3492"/>
                <p:cNvSpPr>
                  <a:spLocks noChangeShapeType="1"/>
                </p:cNvSpPr>
                <p:nvPr/>
              </p:nvSpPr>
              <p:spPr bwMode="auto">
                <a:xfrm>
                  <a:off x="48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69" name="Line 3493"/>
                <p:cNvSpPr>
                  <a:spLocks noChangeShapeType="1"/>
                </p:cNvSpPr>
                <p:nvPr/>
              </p:nvSpPr>
              <p:spPr bwMode="auto">
                <a:xfrm>
                  <a:off x="48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0" name="Line 3494"/>
                <p:cNvSpPr>
                  <a:spLocks noChangeShapeType="1"/>
                </p:cNvSpPr>
                <p:nvPr/>
              </p:nvSpPr>
              <p:spPr bwMode="auto">
                <a:xfrm>
                  <a:off x="48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1" name="Line 3495"/>
                <p:cNvSpPr>
                  <a:spLocks noChangeShapeType="1"/>
                </p:cNvSpPr>
                <p:nvPr/>
              </p:nvSpPr>
              <p:spPr bwMode="auto">
                <a:xfrm>
                  <a:off x="48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2" name="Line 3496"/>
                <p:cNvSpPr>
                  <a:spLocks noChangeShapeType="1"/>
                </p:cNvSpPr>
                <p:nvPr/>
              </p:nvSpPr>
              <p:spPr bwMode="auto">
                <a:xfrm>
                  <a:off x="49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3" name="Line 3497"/>
                <p:cNvSpPr>
                  <a:spLocks noChangeShapeType="1"/>
                </p:cNvSpPr>
                <p:nvPr/>
              </p:nvSpPr>
              <p:spPr bwMode="auto">
                <a:xfrm>
                  <a:off x="49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4" name="Line 3498"/>
                <p:cNvSpPr>
                  <a:spLocks noChangeShapeType="1"/>
                </p:cNvSpPr>
                <p:nvPr/>
              </p:nvSpPr>
              <p:spPr bwMode="auto">
                <a:xfrm>
                  <a:off x="49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5" name="Line 3499"/>
                <p:cNvSpPr>
                  <a:spLocks noChangeShapeType="1"/>
                </p:cNvSpPr>
                <p:nvPr/>
              </p:nvSpPr>
              <p:spPr bwMode="auto">
                <a:xfrm>
                  <a:off x="49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6" name="Line 3500"/>
                <p:cNvSpPr>
                  <a:spLocks noChangeShapeType="1"/>
                </p:cNvSpPr>
                <p:nvPr/>
              </p:nvSpPr>
              <p:spPr bwMode="auto">
                <a:xfrm>
                  <a:off x="49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7" name="Line 3501"/>
                <p:cNvSpPr>
                  <a:spLocks noChangeShapeType="1"/>
                </p:cNvSpPr>
                <p:nvPr/>
              </p:nvSpPr>
              <p:spPr bwMode="auto">
                <a:xfrm>
                  <a:off x="49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8" name="Line 3502"/>
                <p:cNvSpPr>
                  <a:spLocks noChangeShapeType="1"/>
                </p:cNvSpPr>
                <p:nvPr/>
              </p:nvSpPr>
              <p:spPr bwMode="auto">
                <a:xfrm>
                  <a:off x="49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79" name="Line 3503"/>
                <p:cNvSpPr>
                  <a:spLocks noChangeShapeType="1"/>
                </p:cNvSpPr>
                <p:nvPr/>
              </p:nvSpPr>
              <p:spPr bwMode="auto">
                <a:xfrm>
                  <a:off x="49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0" name="Line 3504"/>
                <p:cNvSpPr>
                  <a:spLocks noChangeShapeType="1"/>
                </p:cNvSpPr>
                <p:nvPr/>
              </p:nvSpPr>
              <p:spPr bwMode="auto">
                <a:xfrm>
                  <a:off x="49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1" name="Line 3505"/>
                <p:cNvSpPr>
                  <a:spLocks noChangeShapeType="1"/>
                </p:cNvSpPr>
                <p:nvPr/>
              </p:nvSpPr>
              <p:spPr bwMode="auto">
                <a:xfrm>
                  <a:off x="50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2" name="Line 3506"/>
                <p:cNvSpPr>
                  <a:spLocks noChangeShapeType="1"/>
                </p:cNvSpPr>
                <p:nvPr/>
              </p:nvSpPr>
              <p:spPr bwMode="auto">
                <a:xfrm>
                  <a:off x="50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3" name="Line 3507"/>
                <p:cNvSpPr>
                  <a:spLocks noChangeShapeType="1"/>
                </p:cNvSpPr>
                <p:nvPr/>
              </p:nvSpPr>
              <p:spPr bwMode="auto">
                <a:xfrm>
                  <a:off x="50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4" name="Line 3508"/>
                <p:cNvSpPr>
                  <a:spLocks noChangeShapeType="1"/>
                </p:cNvSpPr>
                <p:nvPr/>
              </p:nvSpPr>
              <p:spPr bwMode="auto">
                <a:xfrm>
                  <a:off x="50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5" name="Line 3509"/>
                <p:cNvSpPr>
                  <a:spLocks noChangeShapeType="1"/>
                </p:cNvSpPr>
                <p:nvPr/>
              </p:nvSpPr>
              <p:spPr bwMode="auto">
                <a:xfrm>
                  <a:off x="50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6" name="Line 3510"/>
                <p:cNvSpPr>
                  <a:spLocks noChangeShapeType="1"/>
                </p:cNvSpPr>
                <p:nvPr/>
              </p:nvSpPr>
              <p:spPr bwMode="auto">
                <a:xfrm>
                  <a:off x="50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7" name="Line 3511"/>
                <p:cNvSpPr>
                  <a:spLocks noChangeShapeType="1"/>
                </p:cNvSpPr>
                <p:nvPr/>
              </p:nvSpPr>
              <p:spPr bwMode="auto">
                <a:xfrm>
                  <a:off x="5079"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8" name="Line 3512"/>
                <p:cNvSpPr>
                  <a:spLocks noChangeShapeType="1"/>
                </p:cNvSpPr>
                <p:nvPr/>
              </p:nvSpPr>
              <p:spPr bwMode="auto">
                <a:xfrm>
                  <a:off x="50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89" name="Line 3513"/>
                <p:cNvSpPr>
                  <a:spLocks noChangeShapeType="1"/>
                </p:cNvSpPr>
                <p:nvPr/>
              </p:nvSpPr>
              <p:spPr bwMode="auto">
                <a:xfrm>
                  <a:off x="51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0" name="Line 3514"/>
                <p:cNvSpPr>
                  <a:spLocks noChangeShapeType="1"/>
                </p:cNvSpPr>
                <p:nvPr/>
              </p:nvSpPr>
              <p:spPr bwMode="auto">
                <a:xfrm>
                  <a:off x="51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1" name="Line 3515"/>
                <p:cNvSpPr>
                  <a:spLocks noChangeShapeType="1"/>
                </p:cNvSpPr>
                <p:nvPr/>
              </p:nvSpPr>
              <p:spPr bwMode="auto">
                <a:xfrm>
                  <a:off x="51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2" name="Line 3516"/>
                <p:cNvSpPr>
                  <a:spLocks noChangeShapeType="1"/>
                </p:cNvSpPr>
                <p:nvPr/>
              </p:nvSpPr>
              <p:spPr bwMode="auto">
                <a:xfrm>
                  <a:off x="51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3" name="Line 3517"/>
                <p:cNvSpPr>
                  <a:spLocks noChangeShapeType="1"/>
                </p:cNvSpPr>
                <p:nvPr/>
              </p:nvSpPr>
              <p:spPr bwMode="auto">
                <a:xfrm>
                  <a:off x="51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4" name="Line 3518"/>
                <p:cNvSpPr>
                  <a:spLocks noChangeShapeType="1"/>
                </p:cNvSpPr>
                <p:nvPr/>
              </p:nvSpPr>
              <p:spPr bwMode="auto">
                <a:xfrm>
                  <a:off x="51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5" name="Line 3519"/>
                <p:cNvSpPr>
                  <a:spLocks noChangeShapeType="1"/>
                </p:cNvSpPr>
                <p:nvPr/>
              </p:nvSpPr>
              <p:spPr bwMode="auto">
                <a:xfrm>
                  <a:off x="51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6" name="Line 3520"/>
                <p:cNvSpPr>
                  <a:spLocks noChangeShapeType="1"/>
                </p:cNvSpPr>
                <p:nvPr/>
              </p:nvSpPr>
              <p:spPr bwMode="auto">
                <a:xfrm>
                  <a:off x="51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7" name="Line 3521"/>
                <p:cNvSpPr>
                  <a:spLocks noChangeShapeType="1"/>
                </p:cNvSpPr>
                <p:nvPr/>
              </p:nvSpPr>
              <p:spPr bwMode="auto">
                <a:xfrm>
                  <a:off x="51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8" name="Line 3522"/>
                <p:cNvSpPr>
                  <a:spLocks noChangeShapeType="1"/>
                </p:cNvSpPr>
                <p:nvPr/>
              </p:nvSpPr>
              <p:spPr bwMode="auto">
                <a:xfrm>
                  <a:off x="52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299" name="Line 3523"/>
                <p:cNvSpPr>
                  <a:spLocks noChangeShapeType="1"/>
                </p:cNvSpPr>
                <p:nvPr/>
              </p:nvSpPr>
              <p:spPr bwMode="auto">
                <a:xfrm>
                  <a:off x="52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0" name="Line 3524"/>
                <p:cNvSpPr>
                  <a:spLocks noChangeShapeType="1"/>
                </p:cNvSpPr>
                <p:nvPr/>
              </p:nvSpPr>
              <p:spPr bwMode="auto">
                <a:xfrm>
                  <a:off x="52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1" name="Line 3525"/>
                <p:cNvSpPr>
                  <a:spLocks noChangeShapeType="1"/>
                </p:cNvSpPr>
                <p:nvPr/>
              </p:nvSpPr>
              <p:spPr bwMode="auto">
                <a:xfrm>
                  <a:off x="52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2" name="Line 3526"/>
                <p:cNvSpPr>
                  <a:spLocks noChangeShapeType="1"/>
                </p:cNvSpPr>
                <p:nvPr/>
              </p:nvSpPr>
              <p:spPr bwMode="auto">
                <a:xfrm>
                  <a:off x="52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3" name="Line 3527"/>
                <p:cNvSpPr>
                  <a:spLocks noChangeShapeType="1"/>
                </p:cNvSpPr>
                <p:nvPr/>
              </p:nvSpPr>
              <p:spPr bwMode="auto">
                <a:xfrm>
                  <a:off x="5268"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4" name="Line 3528"/>
                <p:cNvSpPr>
                  <a:spLocks noChangeShapeType="1"/>
                </p:cNvSpPr>
                <p:nvPr/>
              </p:nvSpPr>
              <p:spPr bwMode="auto">
                <a:xfrm>
                  <a:off x="52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5" name="Line 3529"/>
                <p:cNvSpPr>
                  <a:spLocks noChangeShapeType="1"/>
                </p:cNvSpPr>
                <p:nvPr/>
              </p:nvSpPr>
              <p:spPr bwMode="auto">
                <a:xfrm>
                  <a:off x="52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6" name="Line 3530"/>
                <p:cNvSpPr>
                  <a:spLocks noChangeShapeType="1"/>
                </p:cNvSpPr>
                <p:nvPr/>
              </p:nvSpPr>
              <p:spPr bwMode="auto">
                <a:xfrm>
                  <a:off x="53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7" name="Line 3531"/>
                <p:cNvSpPr>
                  <a:spLocks noChangeShapeType="1"/>
                </p:cNvSpPr>
                <p:nvPr/>
              </p:nvSpPr>
              <p:spPr bwMode="auto">
                <a:xfrm>
                  <a:off x="53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8" name="Line 3532"/>
                <p:cNvSpPr>
                  <a:spLocks noChangeShapeType="1"/>
                </p:cNvSpPr>
                <p:nvPr/>
              </p:nvSpPr>
              <p:spPr bwMode="auto">
                <a:xfrm>
                  <a:off x="53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09" name="Line 3533"/>
                <p:cNvSpPr>
                  <a:spLocks noChangeShapeType="1"/>
                </p:cNvSpPr>
                <p:nvPr/>
              </p:nvSpPr>
              <p:spPr bwMode="auto">
                <a:xfrm>
                  <a:off x="53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0" name="Line 3534"/>
                <p:cNvSpPr>
                  <a:spLocks noChangeShapeType="1"/>
                </p:cNvSpPr>
                <p:nvPr/>
              </p:nvSpPr>
              <p:spPr bwMode="auto">
                <a:xfrm>
                  <a:off x="53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1" name="Line 3535"/>
                <p:cNvSpPr>
                  <a:spLocks noChangeShapeType="1"/>
                </p:cNvSpPr>
                <p:nvPr/>
              </p:nvSpPr>
              <p:spPr bwMode="auto">
                <a:xfrm>
                  <a:off x="53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2" name="Line 3536"/>
                <p:cNvSpPr>
                  <a:spLocks noChangeShapeType="1"/>
                </p:cNvSpPr>
                <p:nvPr/>
              </p:nvSpPr>
              <p:spPr bwMode="auto">
                <a:xfrm>
                  <a:off x="53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3" name="Line 3537"/>
                <p:cNvSpPr>
                  <a:spLocks noChangeShapeType="1"/>
                </p:cNvSpPr>
                <p:nvPr/>
              </p:nvSpPr>
              <p:spPr bwMode="auto">
                <a:xfrm>
                  <a:off x="53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4" name="Line 3538"/>
                <p:cNvSpPr>
                  <a:spLocks noChangeShapeType="1"/>
                </p:cNvSpPr>
                <p:nvPr/>
              </p:nvSpPr>
              <p:spPr bwMode="auto">
                <a:xfrm>
                  <a:off x="53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5" name="Line 3539"/>
                <p:cNvSpPr>
                  <a:spLocks noChangeShapeType="1"/>
                </p:cNvSpPr>
                <p:nvPr/>
              </p:nvSpPr>
              <p:spPr bwMode="auto">
                <a:xfrm>
                  <a:off x="54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6" name="Line 3540"/>
                <p:cNvSpPr>
                  <a:spLocks noChangeShapeType="1"/>
                </p:cNvSpPr>
                <p:nvPr/>
              </p:nvSpPr>
              <p:spPr bwMode="auto">
                <a:xfrm>
                  <a:off x="54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7" name="Line 3541"/>
                <p:cNvSpPr>
                  <a:spLocks noChangeShapeType="1"/>
                </p:cNvSpPr>
                <p:nvPr/>
              </p:nvSpPr>
              <p:spPr bwMode="auto">
                <a:xfrm>
                  <a:off x="54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8" name="Line 3542"/>
                <p:cNvSpPr>
                  <a:spLocks noChangeShapeType="1"/>
                </p:cNvSpPr>
                <p:nvPr/>
              </p:nvSpPr>
              <p:spPr bwMode="auto">
                <a:xfrm>
                  <a:off x="54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19" name="Line 3543"/>
                <p:cNvSpPr>
                  <a:spLocks noChangeShapeType="1"/>
                </p:cNvSpPr>
                <p:nvPr/>
              </p:nvSpPr>
              <p:spPr bwMode="auto">
                <a:xfrm>
                  <a:off x="54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0" name="Line 3544"/>
                <p:cNvSpPr>
                  <a:spLocks noChangeShapeType="1"/>
                </p:cNvSpPr>
                <p:nvPr/>
              </p:nvSpPr>
              <p:spPr bwMode="auto">
                <a:xfrm>
                  <a:off x="54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1" name="Line 3545"/>
                <p:cNvSpPr>
                  <a:spLocks noChangeShapeType="1"/>
                </p:cNvSpPr>
                <p:nvPr/>
              </p:nvSpPr>
              <p:spPr bwMode="auto">
                <a:xfrm>
                  <a:off x="54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2" name="Line 3546"/>
                <p:cNvSpPr>
                  <a:spLocks noChangeShapeType="1"/>
                </p:cNvSpPr>
                <p:nvPr/>
              </p:nvSpPr>
              <p:spPr bwMode="auto">
                <a:xfrm>
                  <a:off x="54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3" name="Line 3547"/>
                <p:cNvSpPr>
                  <a:spLocks noChangeShapeType="1"/>
                </p:cNvSpPr>
                <p:nvPr/>
              </p:nvSpPr>
              <p:spPr bwMode="auto">
                <a:xfrm>
                  <a:off x="55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4" name="Line 3548"/>
                <p:cNvSpPr>
                  <a:spLocks noChangeShapeType="1"/>
                </p:cNvSpPr>
                <p:nvPr/>
              </p:nvSpPr>
              <p:spPr bwMode="auto">
                <a:xfrm>
                  <a:off x="55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5" name="Line 3549"/>
                <p:cNvSpPr>
                  <a:spLocks noChangeShapeType="1"/>
                </p:cNvSpPr>
                <p:nvPr/>
              </p:nvSpPr>
              <p:spPr bwMode="auto">
                <a:xfrm>
                  <a:off x="55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6" name="Line 3550"/>
                <p:cNvSpPr>
                  <a:spLocks noChangeShapeType="1"/>
                </p:cNvSpPr>
                <p:nvPr/>
              </p:nvSpPr>
              <p:spPr bwMode="auto">
                <a:xfrm>
                  <a:off x="55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7" name="Line 3551"/>
                <p:cNvSpPr>
                  <a:spLocks noChangeShapeType="1"/>
                </p:cNvSpPr>
                <p:nvPr/>
              </p:nvSpPr>
              <p:spPr bwMode="auto">
                <a:xfrm>
                  <a:off x="55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8" name="Line 3552"/>
                <p:cNvSpPr>
                  <a:spLocks noChangeShapeType="1"/>
                </p:cNvSpPr>
                <p:nvPr/>
              </p:nvSpPr>
              <p:spPr bwMode="auto">
                <a:xfrm>
                  <a:off x="55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29" name="Line 3553"/>
                <p:cNvSpPr>
                  <a:spLocks noChangeShapeType="1"/>
                </p:cNvSpPr>
                <p:nvPr/>
              </p:nvSpPr>
              <p:spPr bwMode="auto">
                <a:xfrm>
                  <a:off x="55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0" name="Line 3554"/>
                <p:cNvSpPr>
                  <a:spLocks noChangeShapeType="1"/>
                </p:cNvSpPr>
                <p:nvPr/>
              </p:nvSpPr>
              <p:spPr bwMode="auto">
                <a:xfrm>
                  <a:off x="5586" y="304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1" name="Line 3555"/>
                <p:cNvSpPr>
                  <a:spLocks noChangeShapeType="1"/>
                </p:cNvSpPr>
                <p:nvPr/>
              </p:nvSpPr>
              <p:spPr bwMode="auto">
                <a:xfrm>
                  <a:off x="9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2" name="Line 3556"/>
                <p:cNvSpPr>
                  <a:spLocks noChangeShapeType="1"/>
                </p:cNvSpPr>
                <p:nvPr/>
              </p:nvSpPr>
              <p:spPr bwMode="auto">
                <a:xfrm>
                  <a:off x="9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3" name="Line 3557"/>
                <p:cNvSpPr>
                  <a:spLocks noChangeShapeType="1"/>
                </p:cNvSpPr>
                <p:nvPr/>
              </p:nvSpPr>
              <p:spPr bwMode="auto">
                <a:xfrm>
                  <a:off x="9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4" name="Line 3558"/>
                <p:cNvSpPr>
                  <a:spLocks noChangeShapeType="1"/>
                </p:cNvSpPr>
                <p:nvPr/>
              </p:nvSpPr>
              <p:spPr bwMode="auto">
                <a:xfrm>
                  <a:off x="9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5" name="Line 3559"/>
                <p:cNvSpPr>
                  <a:spLocks noChangeShapeType="1"/>
                </p:cNvSpPr>
                <p:nvPr/>
              </p:nvSpPr>
              <p:spPr bwMode="auto">
                <a:xfrm>
                  <a:off x="10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6" name="Line 3560"/>
                <p:cNvSpPr>
                  <a:spLocks noChangeShapeType="1"/>
                </p:cNvSpPr>
                <p:nvPr/>
              </p:nvSpPr>
              <p:spPr bwMode="auto">
                <a:xfrm>
                  <a:off x="10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7" name="Line 3561"/>
                <p:cNvSpPr>
                  <a:spLocks noChangeShapeType="1"/>
                </p:cNvSpPr>
                <p:nvPr/>
              </p:nvSpPr>
              <p:spPr bwMode="auto">
                <a:xfrm>
                  <a:off x="10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8" name="Line 3562"/>
                <p:cNvSpPr>
                  <a:spLocks noChangeShapeType="1"/>
                </p:cNvSpPr>
                <p:nvPr/>
              </p:nvSpPr>
              <p:spPr bwMode="auto">
                <a:xfrm>
                  <a:off x="10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39" name="Line 3563"/>
                <p:cNvSpPr>
                  <a:spLocks noChangeShapeType="1"/>
                </p:cNvSpPr>
                <p:nvPr/>
              </p:nvSpPr>
              <p:spPr bwMode="auto">
                <a:xfrm>
                  <a:off x="10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0" name="Line 3564"/>
                <p:cNvSpPr>
                  <a:spLocks noChangeShapeType="1"/>
                </p:cNvSpPr>
                <p:nvPr/>
              </p:nvSpPr>
              <p:spPr bwMode="auto">
                <a:xfrm>
                  <a:off x="10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1" name="Line 3565"/>
                <p:cNvSpPr>
                  <a:spLocks noChangeShapeType="1"/>
                </p:cNvSpPr>
                <p:nvPr/>
              </p:nvSpPr>
              <p:spPr bwMode="auto">
                <a:xfrm>
                  <a:off x="10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2" name="Line 3566"/>
                <p:cNvSpPr>
                  <a:spLocks noChangeShapeType="1"/>
                </p:cNvSpPr>
                <p:nvPr/>
              </p:nvSpPr>
              <p:spPr bwMode="auto">
                <a:xfrm>
                  <a:off x="10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3" name="Line 3567"/>
                <p:cNvSpPr>
                  <a:spLocks noChangeShapeType="1"/>
                </p:cNvSpPr>
                <p:nvPr/>
              </p:nvSpPr>
              <p:spPr bwMode="auto">
                <a:xfrm>
                  <a:off x="10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4" name="Line 3568"/>
                <p:cNvSpPr>
                  <a:spLocks noChangeShapeType="1"/>
                </p:cNvSpPr>
                <p:nvPr/>
              </p:nvSpPr>
              <p:spPr bwMode="auto">
                <a:xfrm>
                  <a:off x="11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5" name="Line 3569"/>
                <p:cNvSpPr>
                  <a:spLocks noChangeShapeType="1"/>
                </p:cNvSpPr>
                <p:nvPr/>
              </p:nvSpPr>
              <p:spPr bwMode="auto">
                <a:xfrm>
                  <a:off x="11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6" name="Line 3570"/>
                <p:cNvSpPr>
                  <a:spLocks noChangeShapeType="1"/>
                </p:cNvSpPr>
                <p:nvPr/>
              </p:nvSpPr>
              <p:spPr bwMode="auto">
                <a:xfrm>
                  <a:off x="11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7" name="Line 3571"/>
                <p:cNvSpPr>
                  <a:spLocks noChangeShapeType="1"/>
                </p:cNvSpPr>
                <p:nvPr/>
              </p:nvSpPr>
              <p:spPr bwMode="auto">
                <a:xfrm>
                  <a:off x="11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8" name="Line 3572"/>
                <p:cNvSpPr>
                  <a:spLocks noChangeShapeType="1"/>
                </p:cNvSpPr>
                <p:nvPr/>
              </p:nvSpPr>
              <p:spPr bwMode="auto">
                <a:xfrm>
                  <a:off x="11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49" name="Line 3573"/>
                <p:cNvSpPr>
                  <a:spLocks noChangeShapeType="1"/>
                </p:cNvSpPr>
                <p:nvPr/>
              </p:nvSpPr>
              <p:spPr bwMode="auto">
                <a:xfrm>
                  <a:off x="11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0" name="Line 3574"/>
                <p:cNvSpPr>
                  <a:spLocks noChangeShapeType="1"/>
                </p:cNvSpPr>
                <p:nvPr/>
              </p:nvSpPr>
              <p:spPr bwMode="auto">
                <a:xfrm>
                  <a:off x="11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1" name="Line 3575"/>
                <p:cNvSpPr>
                  <a:spLocks noChangeShapeType="1"/>
                </p:cNvSpPr>
                <p:nvPr/>
              </p:nvSpPr>
              <p:spPr bwMode="auto">
                <a:xfrm>
                  <a:off x="11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2" name="Line 3576"/>
                <p:cNvSpPr>
                  <a:spLocks noChangeShapeType="1"/>
                </p:cNvSpPr>
                <p:nvPr/>
              </p:nvSpPr>
              <p:spPr bwMode="auto">
                <a:xfrm>
                  <a:off x="12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3" name="Line 3577"/>
                <p:cNvSpPr>
                  <a:spLocks noChangeShapeType="1"/>
                </p:cNvSpPr>
                <p:nvPr/>
              </p:nvSpPr>
              <p:spPr bwMode="auto">
                <a:xfrm>
                  <a:off x="12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4" name="Line 3578"/>
                <p:cNvSpPr>
                  <a:spLocks noChangeShapeType="1"/>
                </p:cNvSpPr>
                <p:nvPr/>
              </p:nvSpPr>
              <p:spPr bwMode="auto">
                <a:xfrm>
                  <a:off x="12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5" name="Line 3579"/>
                <p:cNvSpPr>
                  <a:spLocks noChangeShapeType="1"/>
                </p:cNvSpPr>
                <p:nvPr/>
              </p:nvSpPr>
              <p:spPr bwMode="auto">
                <a:xfrm>
                  <a:off x="12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6" name="Line 3580"/>
                <p:cNvSpPr>
                  <a:spLocks noChangeShapeType="1"/>
                </p:cNvSpPr>
                <p:nvPr/>
              </p:nvSpPr>
              <p:spPr bwMode="auto">
                <a:xfrm>
                  <a:off x="12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7" name="Line 3581"/>
                <p:cNvSpPr>
                  <a:spLocks noChangeShapeType="1"/>
                </p:cNvSpPr>
                <p:nvPr/>
              </p:nvSpPr>
              <p:spPr bwMode="auto">
                <a:xfrm>
                  <a:off x="12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8" name="Line 3582"/>
                <p:cNvSpPr>
                  <a:spLocks noChangeShapeType="1"/>
                </p:cNvSpPr>
                <p:nvPr/>
              </p:nvSpPr>
              <p:spPr bwMode="auto">
                <a:xfrm>
                  <a:off x="12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59" name="Line 3583"/>
                <p:cNvSpPr>
                  <a:spLocks noChangeShapeType="1"/>
                </p:cNvSpPr>
                <p:nvPr/>
              </p:nvSpPr>
              <p:spPr bwMode="auto">
                <a:xfrm>
                  <a:off x="12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0" name="Line 3584"/>
                <p:cNvSpPr>
                  <a:spLocks noChangeShapeType="1"/>
                </p:cNvSpPr>
                <p:nvPr/>
              </p:nvSpPr>
              <p:spPr bwMode="auto">
                <a:xfrm>
                  <a:off x="12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1" name="Line 3585"/>
                <p:cNvSpPr>
                  <a:spLocks noChangeShapeType="1"/>
                </p:cNvSpPr>
                <p:nvPr/>
              </p:nvSpPr>
              <p:spPr bwMode="auto">
                <a:xfrm>
                  <a:off x="13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2" name="Line 3586"/>
                <p:cNvSpPr>
                  <a:spLocks noChangeShapeType="1"/>
                </p:cNvSpPr>
                <p:nvPr/>
              </p:nvSpPr>
              <p:spPr bwMode="auto">
                <a:xfrm>
                  <a:off x="1323"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3" name="Line 3587"/>
                <p:cNvSpPr>
                  <a:spLocks noChangeShapeType="1"/>
                </p:cNvSpPr>
                <p:nvPr/>
              </p:nvSpPr>
              <p:spPr bwMode="auto">
                <a:xfrm>
                  <a:off x="13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4" name="Line 3588"/>
                <p:cNvSpPr>
                  <a:spLocks noChangeShapeType="1"/>
                </p:cNvSpPr>
                <p:nvPr/>
              </p:nvSpPr>
              <p:spPr bwMode="auto">
                <a:xfrm>
                  <a:off x="13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5" name="Line 3589"/>
                <p:cNvSpPr>
                  <a:spLocks noChangeShapeType="1"/>
                </p:cNvSpPr>
                <p:nvPr/>
              </p:nvSpPr>
              <p:spPr bwMode="auto">
                <a:xfrm>
                  <a:off x="13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6" name="Line 3590"/>
                <p:cNvSpPr>
                  <a:spLocks noChangeShapeType="1"/>
                </p:cNvSpPr>
                <p:nvPr/>
              </p:nvSpPr>
              <p:spPr bwMode="auto">
                <a:xfrm>
                  <a:off x="13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7" name="Line 3591"/>
                <p:cNvSpPr>
                  <a:spLocks noChangeShapeType="1"/>
                </p:cNvSpPr>
                <p:nvPr/>
              </p:nvSpPr>
              <p:spPr bwMode="auto">
                <a:xfrm>
                  <a:off x="13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8" name="Line 3592"/>
                <p:cNvSpPr>
                  <a:spLocks noChangeShapeType="1"/>
                </p:cNvSpPr>
                <p:nvPr/>
              </p:nvSpPr>
              <p:spPr bwMode="auto">
                <a:xfrm>
                  <a:off x="13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69" name="Line 3593"/>
                <p:cNvSpPr>
                  <a:spLocks noChangeShapeType="1"/>
                </p:cNvSpPr>
                <p:nvPr/>
              </p:nvSpPr>
              <p:spPr bwMode="auto">
                <a:xfrm>
                  <a:off x="14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0" name="Line 3594"/>
                <p:cNvSpPr>
                  <a:spLocks noChangeShapeType="1"/>
                </p:cNvSpPr>
                <p:nvPr/>
              </p:nvSpPr>
              <p:spPr bwMode="auto">
                <a:xfrm>
                  <a:off x="14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1" name="Line 3595"/>
                <p:cNvSpPr>
                  <a:spLocks noChangeShapeType="1"/>
                </p:cNvSpPr>
                <p:nvPr/>
              </p:nvSpPr>
              <p:spPr bwMode="auto">
                <a:xfrm>
                  <a:off x="14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2" name="Line 3596"/>
                <p:cNvSpPr>
                  <a:spLocks noChangeShapeType="1"/>
                </p:cNvSpPr>
                <p:nvPr/>
              </p:nvSpPr>
              <p:spPr bwMode="auto">
                <a:xfrm>
                  <a:off x="14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3" name="Line 3597"/>
                <p:cNvSpPr>
                  <a:spLocks noChangeShapeType="1"/>
                </p:cNvSpPr>
                <p:nvPr/>
              </p:nvSpPr>
              <p:spPr bwMode="auto">
                <a:xfrm>
                  <a:off x="14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4" name="Line 3598"/>
                <p:cNvSpPr>
                  <a:spLocks noChangeShapeType="1"/>
                </p:cNvSpPr>
                <p:nvPr/>
              </p:nvSpPr>
              <p:spPr bwMode="auto">
                <a:xfrm>
                  <a:off x="14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5" name="Line 3599"/>
                <p:cNvSpPr>
                  <a:spLocks noChangeShapeType="1"/>
                </p:cNvSpPr>
                <p:nvPr/>
              </p:nvSpPr>
              <p:spPr bwMode="auto">
                <a:xfrm>
                  <a:off x="14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6" name="Line 3600"/>
                <p:cNvSpPr>
                  <a:spLocks noChangeShapeType="1"/>
                </p:cNvSpPr>
                <p:nvPr/>
              </p:nvSpPr>
              <p:spPr bwMode="auto">
                <a:xfrm>
                  <a:off x="14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7" name="Line 3601"/>
                <p:cNvSpPr>
                  <a:spLocks noChangeShapeType="1"/>
                </p:cNvSpPr>
                <p:nvPr/>
              </p:nvSpPr>
              <p:spPr bwMode="auto">
                <a:xfrm>
                  <a:off x="15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8" name="Line 3602"/>
                <p:cNvSpPr>
                  <a:spLocks noChangeShapeType="1"/>
                </p:cNvSpPr>
                <p:nvPr/>
              </p:nvSpPr>
              <p:spPr bwMode="auto">
                <a:xfrm>
                  <a:off x="1512"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79" name="Line 3603"/>
                <p:cNvSpPr>
                  <a:spLocks noChangeShapeType="1"/>
                </p:cNvSpPr>
                <p:nvPr/>
              </p:nvSpPr>
              <p:spPr bwMode="auto">
                <a:xfrm>
                  <a:off x="15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0" name="Line 3604"/>
                <p:cNvSpPr>
                  <a:spLocks noChangeShapeType="1"/>
                </p:cNvSpPr>
                <p:nvPr/>
              </p:nvSpPr>
              <p:spPr bwMode="auto">
                <a:xfrm>
                  <a:off x="15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1" name="Line 3605"/>
                <p:cNvSpPr>
                  <a:spLocks noChangeShapeType="1"/>
                </p:cNvSpPr>
                <p:nvPr/>
              </p:nvSpPr>
              <p:spPr bwMode="auto">
                <a:xfrm>
                  <a:off x="15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2" name="Line 3606"/>
                <p:cNvSpPr>
                  <a:spLocks noChangeShapeType="1"/>
                </p:cNvSpPr>
                <p:nvPr/>
              </p:nvSpPr>
              <p:spPr bwMode="auto">
                <a:xfrm>
                  <a:off x="15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3" name="Line 3607"/>
                <p:cNvSpPr>
                  <a:spLocks noChangeShapeType="1"/>
                </p:cNvSpPr>
                <p:nvPr/>
              </p:nvSpPr>
              <p:spPr bwMode="auto">
                <a:xfrm>
                  <a:off x="15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4" name="Line 3608"/>
                <p:cNvSpPr>
                  <a:spLocks noChangeShapeType="1"/>
                </p:cNvSpPr>
                <p:nvPr/>
              </p:nvSpPr>
              <p:spPr bwMode="auto">
                <a:xfrm>
                  <a:off x="15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5" name="Line 3609"/>
                <p:cNvSpPr>
                  <a:spLocks noChangeShapeType="1"/>
                </p:cNvSpPr>
                <p:nvPr/>
              </p:nvSpPr>
              <p:spPr bwMode="auto">
                <a:xfrm>
                  <a:off x="15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6" name="Line 3610"/>
                <p:cNvSpPr>
                  <a:spLocks noChangeShapeType="1"/>
                </p:cNvSpPr>
                <p:nvPr/>
              </p:nvSpPr>
              <p:spPr bwMode="auto">
                <a:xfrm>
                  <a:off x="16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7" name="Line 3611"/>
                <p:cNvSpPr>
                  <a:spLocks noChangeShapeType="1"/>
                </p:cNvSpPr>
                <p:nvPr/>
              </p:nvSpPr>
              <p:spPr bwMode="auto">
                <a:xfrm>
                  <a:off x="16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8" name="Line 3612"/>
                <p:cNvSpPr>
                  <a:spLocks noChangeShapeType="1"/>
                </p:cNvSpPr>
                <p:nvPr/>
              </p:nvSpPr>
              <p:spPr bwMode="auto">
                <a:xfrm>
                  <a:off x="16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89" name="Line 3613"/>
                <p:cNvSpPr>
                  <a:spLocks noChangeShapeType="1"/>
                </p:cNvSpPr>
                <p:nvPr/>
              </p:nvSpPr>
              <p:spPr bwMode="auto">
                <a:xfrm>
                  <a:off x="16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0" name="Line 3614"/>
                <p:cNvSpPr>
                  <a:spLocks noChangeShapeType="1"/>
                </p:cNvSpPr>
                <p:nvPr/>
              </p:nvSpPr>
              <p:spPr bwMode="auto">
                <a:xfrm>
                  <a:off x="16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1" name="Line 3615"/>
                <p:cNvSpPr>
                  <a:spLocks noChangeShapeType="1"/>
                </p:cNvSpPr>
                <p:nvPr/>
              </p:nvSpPr>
              <p:spPr bwMode="auto">
                <a:xfrm>
                  <a:off x="16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2" name="Line 3616"/>
                <p:cNvSpPr>
                  <a:spLocks noChangeShapeType="1"/>
                </p:cNvSpPr>
                <p:nvPr/>
              </p:nvSpPr>
              <p:spPr bwMode="auto">
                <a:xfrm>
                  <a:off x="16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3" name="Line 3617"/>
                <p:cNvSpPr>
                  <a:spLocks noChangeShapeType="1"/>
                </p:cNvSpPr>
                <p:nvPr/>
              </p:nvSpPr>
              <p:spPr bwMode="auto">
                <a:xfrm>
                  <a:off x="16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4" name="Line 3618"/>
                <p:cNvSpPr>
                  <a:spLocks noChangeShapeType="1"/>
                </p:cNvSpPr>
                <p:nvPr/>
              </p:nvSpPr>
              <p:spPr bwMode="auto">
                <a:xfrm>
                  <a:off x="17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5" name="Line 3619"/>
                <p:cNvSpPr>
                  <a:spLocks noChangeShapeType="1"/>
                </p:cNvSpPr>
                <p:nvPr/>
              </p:nvSpPr>
              <p:spPr bwMode="auto">
                <a:xfrm>
                  <a:off x="17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6" name="Line 3620"/>
                <p:cNvSpPr>
                  <a:spLocks noChangeShapeType="1"/>
                </p:cNvSpPr>
                <p:nvPr/>
              </p:nvSpPr>
              <p:spPr bwMode="auto">
                <a:xfrm>
                  <a:off x="17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7" name="Line 3621"/>
                <p:cNvSpPr>
                  <a:spLocks noChangeShapeType="1"/>
                </p:cNvSpPr>
                <p:nvPr/>
              </p:nvSpPr>
              <p:spPr bwMode="auto">
                <a:xfrm>
                  <a:off x="17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8" name="Line 3622"/>
                <p:cNvSpPr>
                  <a:spLocks noChangeShapeType="1"/>
                </p:cNvSpPr>
                <p:nvPr/>
              </p:nvSpPr>
              <p:spPr bwMode="auto">
                <a:xfrm>
                  <a:off x="17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399" name="Line 3623"/>
                <p:cNvSpPr>
                  <a:spLocks noChangeShapeType="1"/>
                </p:cNvSpPr>
                <p:nvPr/>
              </p:nvSpPr>
              <p:spPr bwMode="auto">
                <a:xfrm>
                  <a:off x="17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0" name="Line 3624"/>
                <p:cNvSpPr>
                  <a:spLocks noChangeShapeType="1"/>
                </p:cNvSpPr>
                <p:nvPr/>
              </p:nvSpPr>
              <p:spPr bwMode="auto">
                <a:xfrm>
                  <a:off x="17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1" name="Line 3625"/>
                <p:cNvSpPr>
                  <a:spLocks noChangeShapeType="1"/>
                </p:cNvSpPr>
                <p:nvPr/>
              </p:nvSpPr>
              <p:spPr bwMode="auto">
                <a:xfrm>
                  <a:off x="17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2" name="Line 3626"/>
                <p:cNvSpPr>
                  <a:spLocks noChangeShapeType="1"/>
                </p:cNvSpPr>
                <p:nvPr/>
              </p:nvSpPr>
              <p:spPr bwMode="auto">
                <a:xfrm>
                  <a:off x="17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9" name="Group 6233"/>
              <p:cNvGrpSpPr>
                <a:grpSpLocks/>
              </p:cNvGrpSpPr>
              <p:nvPr/>
            </p:nvGrpSpPr>
            <p:grpSpPr bwMode="auto">
              <a:xfrm>
                <a:off x="1807" y="2637"/>
                <a:ext cx="2352" cy="0"/>
                <a:chOff x="1807" y="2637"/>
                <a:chExt cx="2352" cy="0"/>
              </a:xfrm>
            </p:grpSpPr>
            <p:sp>
              <p:nvSpPr>
                <p:cNvPr id="847404" name="Line 3628"/>
                <p:cNvSpPr>
                  <a:spLocks noChangeShapeType="1"/>
                </p:cNvSpPr>
                <p:nvPr/>
              </p:nvSpPr>
              <p:spPr bwMode="auto">
                <a:xfrm>
                  <a:off x="18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5" name="Line 3629"/>
                <p:cNvSpPr>
                  <a:spLocks noChangeShapeType="1"/>
                </p:cNvSpPr>
                <p:nvPr/>
              </p:nvSpPr>
              <p:spPr bwMode="auto">
                <a:xfrm>
                  <a:off x="18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6" name="Line 3630"/>
                <p:cNvSpPr>
                  <a:spLocks noChangeShapeType="1"/>
                </p:cNvSpPr>
                <p:nvPr/>
              </p:nvSpPr>
              <p:spPr bwMode="auto">
                <a:xfrm>
                  <a:off x="18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7" name="Line 3631"/>
                <p:cNvSpPr>
                  <a:spLocks noChangeShapeType="1"/>
                </p:cNvSpPr>
                <p:nvPr/>
              </p:nvSpPr>
              <p:spPr bwMode="auto">
                <a:xfrm>
                  <a:off x="18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8" name="Line 3632"/>
                <p:cNvSpPr>
                  <a:spLocks noChangeShapeType="1"/>
                </p:cNvSpPr>
                <p:nvPr/>
              </p:nvSpPr>
              <p:spPr bwMode="auto">
                <a:xfrm>
                  <a:off x="18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09" name="Line 3633"/>
                <p:cNvSpPr>
                  <a:spLocks noChangeShapeType="1"/>
                </p:cNvSpPr>
                <p:nvPr/>
              </p:nvSpPr>
              <p:spPr bwMode="auto">
                <a:xfrm>
                  <a:off x="18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0" name="Line 3634"/>
                <p:cNvSpPr>
                  <a:spLocks noChangeShapeType="1"/>
                </p:cNvSpPr>
                <p:nvPr/>
              </p:nvSpPr>
              <p:spPr bwMode="auto">
                <a:xfrm>
                  <a:off x="18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1" name="Line 3635"/>
                <p:cNvSpPr>
                  <a:spLocks noChangeShapeType="1"/>
                </p:cNvSpPr>
                <p:nvPr/>
              </p:nvSpPr>
              <p:spPr bwMode="auto">
                <a:xfrm>
                  <a:off x="18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2" name="Line 3636"/>
                <p:cNvSpPr>
                  <a:spLocks noChangeShapeType="1"/>
                </p:cNvSpPr>
                <p:nvPr/>
              </p:nvSpPr>
              <p:spPr bwMode="auto">
                <a:xfrm>
                  <a:off x="19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3" name="Line 3637"/>
                <p:cNvSpPr>
                  <a:spLocks noChangeShapeType="1"/>
                </p:cNvSpPr>
                <p:nvPr/>
              </p:nvSpPr>
              <p:spPr bwMode="auto">
                <a:xfrm>
                  <a:off x="19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4" name="Line 3638"/>
                <p:cNvSpPr>
                  <a:spLocks noChangeShapeType="1"/>
                </p:cNvSpPr>
                <p:nvPr/>
              </p:nvSpPr>
              <p:spPr bwMode="auto">
                <a:xfrm>
                  <a:off x="19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5" name="Line 3639"/>
                <p:cNvSpPr>
                  <a:spLocks noChangeShapeType="1"/>
                </p:cNvSpPr>
                <p:nvPr/>
              </p:nvSpPr>
              <p:spPr bwMode="auto">
                <a:xfrm>
                  <a:off x="19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6" name="Line 3640"/>
                <p:cNvSpPr>
                  <a:spLocks noChangeShapeType="1"/>
                </p:cNvSpPr>
                <p:nvPr/>
              </p:nvSpPr>
              <p:spPr bwMode="auto">
                <a:xfrm>
                  <a:off x="1949"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7" name="Line 3641"/>
                <p:cNvSpPr>
                  <a:spLocks noChangeShapeType="1"/>
                </p:cNvSpPr>
                <p:nvPr/>
              </p:nvSpPr>
              <p:spPr bwMode="auto">
                <a:xfrm>
                  <a:off x="19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8" name="Line 3642"/>
                <p:cNvSpPr>
                  <a:spLocks noChangeShapeType="1"/>
                </p:cNvSpPr>
                <p:nvPr/>
              </p:nvSpPr>
              <p:spPr bwMode="auto">
                <a:xfrm>
                  <a:off x="19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19" name="Line 3643"/>
                <p:cNvSpPr>
                  <a:spLocks noChangeShapeType="1"/>
                </p:cNvSpPr>
                <p:nvPr/>
              </p:nvSpPr>
              <p:spPr bwMode="auto">
                <a:xfrm>
                  <a:off x="19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0" name="Line 3644"/>
                <p:cNvSpPr>
                  <a:spLocks noChangeShapeType="1"/>
                </p:cNvSpPr>
                <p:nvPr/>
              </p:nvSpPr>
              <p:spPr bwMode="auto">
                <a:xfrm>
                  <a:off x="19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1" name="Line 3645"/>
                <p:cNvSpPr>
                  <a:spLocks noChangeShapeType="1"/>
                </p:cNvSpPr>
                <p:nvPr/>
              </p:nvSpPr>
              <p:spPr bwMode="auto">
                <a:xfrm>
                  <a:off x="20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2" name="Line 3646"/>
                <p:cNvSpPr>
                  <a:spLocks noChangeShapeType="1"/>
                </p:cNvSpPr>
                <p:nvPr/>
              </p:nvSpPr>
              <p:spPr bwMode="auto">
                <a:xfrm>
                  <a:off x="20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3" name="Line 3647"/>
                <p:cNvSpPr>
                  <a:spLocks noChangeShapeType="1"/>
                </p:cNvSpPr>
                <p:nvPr/>
              </p:nvSpPr>
              <p:spPr bwMode="auto">
                <a:xfrm>
                  <a:off x="20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4" name="Line 3648"/>
                <p:cNvSpPr>
                  <a:spLocks noChangeShapeType="1"/>
                </p:cNvSpPr>
                <p:nvPr/>
              </p:nvSpPr>
              <p:spPr bwMode="auto">
                <a:xfrm>
                  <a:off x="20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5" name="Line 3649"/>
                <p:cNvSpPr>
                  <a:spLocks noChangeShapeType="1"/>
                </p:cNvSpPr>
                <p:nvPr/>
              </p:nvSpPr>
              <p:spPr bwMode="auto">
                <a:xfrm>
                  <a:off x="20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6" name="Line 3650"/>
                <p:cNvSpPr>
                  <a:spLocks noChangeShapeType="1"/>
                </p:cNvSpPr>
                <p:nvPr/>
              </p:nvSpPr>
              <p:spPr bwMode="auto">
                <a:xfrm>
                  <a:off x="20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7" name="Line 3651"/>
                <p:cNvSpPr>
                  <a:spLocks noChangeShapeType="1"/>
                </p:cNvSpPr>
                <p:nvPr/>
              </p:nvSpPr>
              <p:spPr bwMode="auto">
                <a:xfrm>
                  <a:off x="20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8" name="Line 3652"/>
                <p:cNvSpPr>
                  <a:spLocks noChangeShapeType="1"/>
                </p:cNvSpPr>
                <p:nvPr/>
              </p:nvSpPr>
              <p:spPr bwMode="auto">
                <a:xfrm>
                  <a:off x="20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29" name="Line 3653"/>
                <p:cNvSpPr>
                  <a:spLocks noChangeShapeType="1"/>
                </p:cNvSpPr>
                <p:nvPr/>
              </p:nvSpPr>
              <p:spPr bwMode="auto">
                <a:xfrm>
                  <a:off x="21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0" name="Line 3654"/>
                <p:cNvSpPr>
                  <a:spLocks noChangeShapeType="1"/>
                </p:cNvSpPr>
                <p:nvPr/>
              </p:nvSpPr>
              <p:spPr bwMode="auto">
                <a:xfrm>
                  <a:off x="21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1" name="Line 3655"/>
                <p:cNvSpPr>
                  <a:spLocks noChangeShapeType="1"/>
                </p:cNvSpPr>
                <p:nvPr/>
              </p:nvSpPr>
              <p:spPr bwMode="auto">
                <a:xfrm>
                  <a:off x="21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2" name="Line 3656"/>
                <p:cNvSpPr>
                  <a:spLocks noChangeShapeType="1"/>
                </p:cNvSpPr>
                <p:nvPr/>
              </p:nvSpPr>
              <p:spPr bwMode="auto">
                <a:xfrm>
                  <a:off x="2138"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3" name="Line 3657"/>
                <p:cNvSpPr>
                  <a:spLocks noChangeShapeType="1"/>
                </p:cNvSpPr>
                <p:nvPr/>
              </p:nvSpPr>
              <p:spPr bwMode="auto">
                <a:xfrm>
                  <a:off x="21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4" name="Line 3658"/>
                <p:cNvSpPr>
                  <a:spLocks noChangeShapeType="1"/>
                </p:cNvSpPr>
                <p:nvPr/>
              </p:nvSpPr>
              <p:spPr bwMode="auto">
                <a:xfrm>
                  <a:off x="21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5" name="Line 3659"/>
                <p:cNvSpPr>
                  <a:spLocks noChangeShapeType="1"/>
                </p:cNvSpPr>
                <p:nvPr/>
              </p:nvSpPr>
              <p:spPr bwMode="auto">
                <a:xfrm>
                  <a:off x="21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6" name="Line 3660"/>
                <p:cNvSpPr>
                  <a:spLocks noChangeShapeType="1"/>
                </p:cNvSpPr>
                <p:nvPr/>
              </p:nvSpPr>
              <p:spPr bwMode="auto">
                <a:xfrm>
                  <a:off x="21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7" name="Line 3661"/>
                <p:cNvSpPr>
                  <a:spLocks noChangeShapeType="1"/>
                </p:cNvSpPr>
                <p:nvPr/>
              </p:nvSpPr>
              <p:spPr bwMode="auto">
                <a:xfrm>
                  <a:off x="21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8" name="Line 3662"/>
                <p:cNvSpPr>
                  <a:spLocks noChangeShapeType="1"/>
                </p:cNvSpPr>
                <p:nvPr/>
              </p:nvSpPr>
              <p:spPr bwMode="auto">
                <a:xfrm>
                  <a:off x="22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39" name="Line 3663"/>
                <p:cNvSpPr>
                  <a:spLocks noChangeShapeType="1"/>
                </p:cNvSpPr>
                <p:nvPr/>
              </p:nvSpPr>
              <p:spPr bwMode="auto">
                <a:xfrm>
                  <a:off x="22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0" name="Line 3664"/>
                <p:cNvSpPr>
                  <a:spLocks noChangeShapeType="1"/>
                </p:cNvSpPr>
                <p:nvPr/>
              </p:nvSpPr>
              <p:spPr bwMode="auto">
                <a:xfrm>
                  <a:off x="22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1" name="Line 3665"/>
                <p:cNvSpPr>
                  <a:spLocks noChangeShapeType="1"/>
                </p:cNvSpPr>
                <p:nvPr/>
              </p:nvSpPr>
              <p:spPr bwMode="auto">
                <a:xfrm>
                  <a:off x="22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2" name="Line 3666"/>
                <p:cNvSpPr>
                  <a:spLocks noChangeShapeType="1"/>
                </p:cNvSpPr>
                <p:nvPr/>
              </p:nvSpPr>
              <p:spPr bwMode="auto">
                <a:xfrm>
                  <a:off x="22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3" name="Line 3667"/>
                <p:cNvSpPr>
                  <a:spLocks noChangeShapeType="1"/>
                </p:cNvSpPr>
                <p:nvPr/>
              </p:nvSpPr>
              <p:spPr bwMode="auto">
                <a:xfrm>
                  <a:off x="22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4" name="Line 3668"/>
                <p:cNvSpPr>
                  <a:spLocks noChangeShapeType="1"/>
                </p:cNvSpPr>
                <p:nvPr/>
              </p:nvSpPr>
              <p:spPr bwMode="auto">
                <a:xfrm>
                  <a:off x="22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5" name="Line 3669"/>
                <p:cNvSpPr>
                  <a:spLocks noChangeShapeType="1"/>
                </p:cNvSpPr>
                <p:nvPr/>
              </p:nvSpPr>
              <p:spPr bwMode="auto">
                <a:xfrm>
                  <a:off x="22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6" name="Line 3670"/>
                <p:cNvSpPr>
                  <a:spLocks noChangeShapeType="1"/>
                </p:cNvSpPr>
                <p:nvPr/>
              </p:nvSpPr>
              <p:spPr bwMode="auto">
                <a:xfrm>
                  <a:off x="23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7" name="Line 3671"/>
                <p:cNvSpPr>
                  <a:spLocks noChangeShapeType="1"/>
                </p:cNvSpPr>
                <p:nvPr/>
              </p:nvSpPr>
              <p:spPr bwMode="auto">
                <a:xfrm>
                  <a:off x="23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8" name="Line 3672"/>
                <p:cNvSpPr>
                  <a:spLocks noChangeShapeType="1"/>
                </p:cNvSpPr>
                <p:nvPr/>
              </p:nvSpPr>
              <p:spPr bwMode="auto">
                <a:xfrm>
                  <a:off x="23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49" name="Line 3673"/>
                <p:cNvSpPr>
                  <a:spLocks noChangeShapeType="1"/>
                </p:cNvSpPr>
                <p:nvPr/>
              </p:nvSpPr>
              <p:spPr bwMode="auto">
                <a:xfrm>
                  <a:off x="23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0" name="Line 3674"/>
                <p:cNvSpPr>
                  <a:spLocks noChangeShapeType="1"/>
                </p:cNvSpPr>
                <p:nvPr/>
              </p:nvSpPr>
              <p:spPr bwMode="auto">
                <a:xfrm>
                  <a:off x="23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1" name="Line 3675"/>
                <p:cNvSpPr>
                  <a:spLocks noChangeShapeType="1"/>
                </p:cNvSpPr>
                <p:nvPr/>
              </p:nvSpPr>
              <p:spPr bwMode="auto">
                <a:xfrm>
                  <a:off x="23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2" name="Line 3676"/>
                <p:cNvSpPr>
                  <a:spLocks noChangeShapeType="1"/>
                </p:cNvSpPr>
                <p:nvPr/>
              </p:nvSpPr>
              <p:spPr bwMode="auto">
                <a:xfrm>
                  <a:off x="23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3" name="Line 3677"/>
                <p:cNvSpPr>
                  <a:spLocks noChangeShapeType="1"/>
                </p:cNvSpPr>
                <p:nvPr/>
              </p:nvSpPr>
              <p:spPr bwMode="auto">
                <a:xfrm>
                  <a:off x="23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4" name="Line 3678"/>
                <p:cNvSpPr>
                  <a:spLocks noChangeShapeType="1"/>
                </p:cNvSpPr>
                <p:nvPr/>
              </p:nvSpPr>
              <p:spPr bwMode="auto">
                <a:xfrm>
                  <a:off x="23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5" name="Line 3679"/>
                <p:cNvSpPr>
                  <a:spLocks noChangeShapeType="1"/>
                </p:cNvSpPr>
                <p:nvPr/>
              </p:nvSpPr>
              <p:spPr bwMode="auto">
                <a:xfrm>
                  <a:off x="24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6" name="Line 3680"/>
                <p:cNvSpPr>
                  <a:spLocks noChangeShapeType="1"/>
                </p:cNvSpPr>
                <p:nvPr/>
              </p:nvSpPr>
              <p:spPr bwMode="auto">
                <a:xfrm>
                  <a:off x="24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7" name="Line 3681"/>
                <p:cNvSpPr>
                  <a:spLocks noChangeShapeType="1"/>
                </p:cNvSpPr>
                <p:nvPr/>
              </p:nvSpPr>
              <p:spPr bwMode="auto">
                <a:xfrm>
                  <a:off x="24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8" name="Line 3682"/>
                <p:cNvSpPr>
                  <a:spLocks noChangeShapeType="1"/>
                </p:cNvSpPr>
                <p:nvPr/>
              </p:nvSpPr>
              <p:spPr bwMode="auto">
                <a:xfrm>
                  <a:off x="24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59" name="Line 3683"/>
                <p:cNvSpPr>
                  <a:spLocks noChangeShapeType="1"/>
                </p:cNvSpPr>
                <p:nvPr/>
              </p:nvSpPr>
              <p:spPr bwMode="auto">
                <a:xfrm>
                  <a:off x="24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0" name="Line 3684"/>
                <p:cNvSpPr>
                  <a:spLocks noChangeShapeType="1"/>
                </p:cNvSpPr>
                <p:nvPr/>
              </p:nvSpPr>
              <p:spPr bwMode="auto">
                <a:xfrm>
                  <a:off x="24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1" name="Line 3685"/>
                <p:cNvSpPr>
                  <a:spLocks noChangeShapeType="1"/>
                </p:cNvSpPr>
                <p:nvPr/>
              </p:nvSpPr>
              <p:spPr bwMode="auto">
                <a:xfrm>
                  <a:off x="24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2" name="Line 3686"/>
                <p:cNvSpPr>
                  <a:spLocks noChangeShapeType="1"/>
                </p:cNvSpPr>
                <p:nvPr/>
              </p:nvSpPr>
              <p:spPr bwMode="auto">
                <a:xfrm>
                  <a:off x="24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3" name="Line 3687"/>
                <p:cNvSpPr>
                  <a:spLocks noChangeShapeType="1"/>
                </p:cNvSpPr>
                <p:nvPr/>
              </p:nvSpPr>
              <p:spPr bwMode="auto">
                <a:xfrm>
                  <a:off x="25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4" name="Line 3688"/>
                <p:cNvSpPr>
                  <a:spLocks noChangeShapeType="1"/>
                </p:cNvSpPr>
                <p:nvPr/>
              </p:nvSpPr>
              <p:spPr bwMode="auto">
                <a:xfrm>
                  <a:off x="25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5" name="Line 3689"/>
                <p:cNvSpPr>
                  <a:spLocks noChangeShapeType="1"/>
                </p:cNvSpPr>
                <p:nvPr/>
              </p:nvSpPr>
              <p:spPr bwMode="auto">
                <a:xfrm>
                  <a:off x="25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6" name="Line 3690"/>
                <p:cNvSpPr>
                  <a:spLocks noChangeShapeType="1"/>
                </p:cNvSpPr>
                <p:nvPr/>
              </p:nvSpPr>
              <p:spPr bwMode="auto">
                <a:xfrm>
                  <a:off x="25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7" name="Line 3691"/>
                <p:cNvSpPr>
                  <a:spLocks noChangeShapeType="1"/>
                </p:cNvSpPr>
                <p:nvPr/>
              </p:nvSpPr>
              <p:spPr bwMode="auto">
                <a:xfrm>
                  <a:off x="25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8" name="Line 3692"/>
                <p:cNvSpPr>
                  <a:spLocks noChangeShapeType="1"/>
                </p:cNvSpPr>
                <p:nvPr/>
              </p:nvSpPr>
              <p:spPr bwMode="auto">
                <a:xfrm>
                  <a:off x="25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69" name="Line 3693"/>
                <p:cNvSpPr>
                  <a:spLocks noChangeShapeType="1"/>
                </p:cNvSpPr>
                <p:nvPr/>
              </p:nvSpPr>
              <p:spPr bwMode="auto">
                <a:xfrm>
                  <a:off x="2575"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0" name="Line 3694"/>
                <p:cNvSpPr>
                  <a:spLocks noChangeShapeType="1"/>
                </p:cNvSpPr>
                <p:nvPr/>
              </p:nvSpPr>
              <p:spPr bwMode="auto">
                <a:xfrm>
                  <a:off x="25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1" name="Line 3695"/>
                <p:cNvSpPr>
                  <a:spLocks noChangeShapeType="1"/>
                </p:cNvSpPr>
                <p:nvPr/>
              </p:nvSpPr>
              <p:spPr bwMode="auto">
                <a:xfrm>
                  <a:off x="25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2" name="Line 3696"/>
                <p:cNvSpPr>
                  <a:spLocks noChangeShapeType="1"/>
                </p:cNvSpPr>
                <p:nvPr/>
              </p:nvSpPr>
              <p:spPr bwMode="auto">
                <a:xfrm>
                  <a:off x="26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3" name="Line 3697"/>
                <p:cNvSpPr>
                  <a:spLocks noChangeShapeType="1"/>
                </p:cNvSpPr>
                <p:nvPr/>
              </p:nvSpPr>
              <p:spPr bwMode="auto">
                <a:xfrm>
                  <a:off x="26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4" name="Line 3698"/>
                <p:cNvSpPr>
                  <a:spLocks noChangeShapeType="1"/>
                </p:cNvSpPr>
                <p:nvPr/>
              </p:nvSpPr>
              <p:spPr bwMode="auto">
                <a:xfrm>
                  <a:off x="26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5" name="Line 3699"/>
                <p:cNvSpPr>
                  <a:spLocks noChangeShapeType="1"/>
                </p:cNvSpPr>
                <p:nvPr/>
              </p:nvSpPr>
              <p:spPr bwMode="auto">
                <a:xfrm>
                  <a:off x="26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6" name="Line 3700"/>
                <p:cNvSpPr>
                  <a:spLocks noChangeShapeType="1"/>
                </p:cNvSpPr>
                <p:nvPr/>
              </p:nvSpPr>
              <p:spPr bwMode="auto">
                <a:xfrm>
                  <a:off x="26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7" name="Line 3701"/>
                <p:cNvSpPr>
                  <a:spLocks noChangeShapeType="1"/>
                </p:cNvSpPr>
                <p:nvPr/>
              </p:nvSpPr>
              <p:spPr bwMode="auto">
                <a:xfrm>
                  <a:off x="26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8" name="Line 3702"/>
                <p:cNvSpPr>
                  <a:spLocks noChangeShapeType="1"/>
                </p:cNvSpPr>
                <p:nvPr/>
              </p:nvSpPr>
              <p:spPr bwMode="auto">
                <a:xfrm>
                  <a:off x="26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79" name="Line 3703"/>
                <p:cNvSpPr>
                  <a:spLocks noChangeShapeType="1"/>
                </p:cNvSpPr>
                <p:nvPr/>
              </p:nvSpPr>
              <p:spPr bwMode="auto">
                <a:xfrm>
                  <a:off x="26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0" name="Line 3704"/>
                <p:cNvSpPr>
                  <a:spLocks noChangeShapeType="1"/>
                </p:cNvSpPr>
                <p:nvPr/>
              </p:nvSpPr>
              <p:spPr bwMode="auto">
                <a:xfrm>
                  <a:off x="27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1" name="Line 3705"/>
                <p:cNvSpPr>
                  <a:spLocks noChangeShapeType="1"/>
                </p:cNvSpPr>
                <p:nvPr/>
              </p:nvSpPr>
              <p:spPr bwMode="auto">
                <a:xfrm>
                  <a:off x="27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2" name="Line 3706"/>
                <p:cNvSpPr>
                  <a:spLocks noChangeShapeType="1"/>
                </p:cNvSpPr>
                <p:nvPr/>
              </p:nvSpPr>
              <p:spPr bwMode="auto">
                <a:xfrm>
                  <a:off x="27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3" name="Line 3707"/>
                <p:cNvSpPr>
                  <a:spLocks noChangeShapeType="1"/>
                </p:cNvSpPr>
                <p:nvPr/>
              </p:nvSpPr>
              <p:spPr bwMode="auto">
                <a:xfrm>
                  <a:off x="27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4" name="Line 3708"/>
                <p:cNvSpPr>
                  <a:spLocks noChangeShapeType="1"/>
                </p:cNvSpPr>
                <p:nvPr/>
              </p:nvSpPr>
              <p:spPr bwMode="auto">
                <a:xfrm>
                  <a:off x="27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5" name="Line 3709"/>
                <p:cNvSpPr>
                  <a:spLocks noChangeShapeType="1"/>
                </p:cNvSpPr>
                <p:nvPr/>
              </p:nvSpPr>
              <p:spPr bwMode="auto">
                <a:xfrm>
                  <a:off x="2764"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6" name="Line 3710"/>
                <p:cNvSpPr>
                  <a:spLocks noChangeShapeType="1"/>
                </p:cNvSpPr>
                <p:nvPr/>
              </p:nvSpPr>
              <p:spPr bwMode="auto">
                <a:xfrm>
                  <a:off x="27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7" name="Line 3711"/>
                <p:cNvSpPr>
                  <a:spLocks noChangeShapeType="1"/>
                </p:cNvSpPr>
                <p:nvPr/>
              </p:nvSpPr>
              <p:spPr bwMode="auto">
                <a:xfrm>
                  <a:off x="27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8" name="Line 3712"/>
                <p:cNvSpPr>
                  <a:spLocks noChangeShapeType="1"/>
                </p:cNvSpPr>
                <p:nvPr/>
              </p:nvSpPr>
              <p:spPr bwMode="auto">
                <a:xfrm>
                  <a:off x="27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89" name="Line 3713"/>
                <p:cNvSpPr>
                  <a:spLocks noChangeShapeType="1"/>
                </p:cNvSpPr>
                <p:nvPr/>
              </p:nvSpPr>
              <p:spPr bwMode="auto">
                <a:xfrm>
                  <a:off x="28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0" name="Line 3714"/>
                <p:cNvSpPr>
                  <a:spLocks noChangeShapeType="1"/>
                </p:cNvSpPr>
                <p:nvPr/>
              </p:nvSpPr>
              <p:spPr bwMode="auto">
                <a:xfrm>
                  <a:off x="28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1" name="Line 3715"/>
                <p:cNvSpPr>
                  <a:spLocks noChangeShapeType="1"/>
                </p:cNvSpPr>
                <p:nvPr/>
              </p:nvSpPr>
              <p:spPr bwMode="auto">
                <a:xfrm>
                  <a:off x="28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2" name="Line 3716"/>
                <p:cNvSpPr>
                  <a:spLocks noChangeShapeType="1"/>
                </p:cNvSpPr>
                <p:nvPr/>
              </p:nvSpPr>
              <p:spPr bwMode="auto">
                <a:xfrm>
                  <a:off x="28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3" name="Line 3717"/>
                <p:cNvSpPr>
                  <a:spLocks noChangeShapeType="1"/>
                </p:cNvSpPr>
                <p:nvPr/>
              </p:nvSpPr>
              <p:spPr bwMode="auto">
                <a:xfrm>
                  <a:off x="28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4" name="Line 3718"/>
                <p:cNvSpPr>
                  <a:spLocks noChangeShapeType="1"/>
                </p:cNvSpPr>
                <p:nvPr/>
              </p:nvSpPr>
              <p:spPr bwMode="auto">
                <a:xfrm>
                  <a:off x="28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5" name="Line 3719"/>
                <p:cNvSpPr>
                  <a:spLocks noChangeShapeType="1"/>
                </p:cNvSpPr>
                <p:nvPr/>
              </p:nvSpPr>
              <p:spPr bwMode="auto">
                <a:xfrm>
                  <a:off x="28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6" name="Line 3720"/>
                <p:cNvSpPr>
                  <a:spLocks noChangeShapeType="1"/>
                </p:cNvSpPr>
                <p:nvPr/>
              </p:nvSpPr>
              <p:spPr bwMode="auto">
                <a:xfrm>
                  <a:off x="28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7" name="Line 3721"/>
                <p:cNvSpPr>
                  <a:spLocks noChangeShapeType="1"/>
                </p:cNvSpPr>
                <p:nvPr/>
              </p:nvSpPr>
              <p:spPr bwMode="auto">
                <a:xfrm>
                  <a:off x="29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8" name="Line 3722"/>
                <p:cNvSpPr>
                  <a:spLocks noChangeShapeType="1"/>
                </p:cNvSpPr>
                <p:nvPr/>
              </p:nvSpPr>
              <p:spPr bwMode="auto">
                <a:xfrm>
                  <a:off x="29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499" name="Line 3723"/>
                <p:cNvSpPr>
                  <a:spLocks noChangeShapeType="1"/>
                </p:cNvSpPr>
                <p:nvPr/>
              </p:nvSpPr>
              <p:spPr bwMode="auto">
                <a:xfrm>
                  <a:off x="29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0" name="Line 3724"/>
                <p:cNvSpPr>
                  <a:spLocks noChangeShapeType="1"/>
                </p:cNvSpPr>
                <p:nvPr/>
              </p:nvSpPr>
              <p:spPr bwMode="auto">
                <a:xfrm>
                  <a:off x="29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1" name="Line 3725"/>
                <p:cNvSpPr>
                  <a:spLocks noChangeShapeType="1"/>
                </p:cNvSpPr>
                <p:nvPr/>
              </p:nvSpPr>
              <p:spPr bwMode="auto">
                <a:xfrm>
                  <a:off x="29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2" name="Line 3726"/>
                <p:cNvSpPr>
                  <a:spLocks noChangeShapeType="1"/>
                </p:cNvSpPr>
                <p:nvPr/>
              </p:nvSpPr>
              <p:spPr bwMode="auto">
                <a:xfrm>
                  <a:off x="29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3" name="Line 3727"/>
                <p:cNvSpPr>
                  <a:spLocks noChangeShapeType="1"/>
                </p:cNvSpPr>
                <p:nvPr/>
              </p:nvSpPr>
              <p:spPr bwMode="auto">
                <a:xfrm>
                  <a:off x="29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4" name="Line 3728"/>
                <p:cNvSpPr>
                  <a:spLocks noChangeShapeType="1"/>
                </p:cNvSpPr>
                <p:nvPr/>
              </p:nvSpPr>
              <p:spPr bwMode="auto">
                <a:xfrm>
                  <a:off x="29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5" name="Line 3729"/>
                <p:cNvSpPr>
                  <a:spLocks noChangeShapeType="1"/>
                </p:cNvSpPr>
                <p:nvPr/>
              </p:nvSpPr>
              <p:spPr bwMode="auto">
                <a:xfrm>
                  <a:off x="30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6" name="Line 3730"/>
                <p:cNvSpPr>
                  <a:spLocks noChangeShapeType="1"/>
                </p:cNvSpPr>
                <p:nvPr/>
              </p:nvSpPr>
              <p:spPr bwMode="auto">
                <a:xfrm>
                  <a:off x="30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7" name="Line 3731"/>
                <p:cNvSpPr>
                  <a:spLocks noChangeShapeType="1"/>
                </p:cNvSpPr>
                <p:nvPr/>
              </p:nvSpPr>
              <p:spPr bwMode="auto">
                <a:xfrm>
                  <a:off x="30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8" name="Line 3732"/>
                <p:cNvSpPr>
                  <a:spLocks noChangeShapeType="1"/>
                </p:cNvSpPr>
                <p:nvPr/>
              </p:nvSpPr>
              <p:spPr bwMode="auto">
                <a:xfrm>
                  <a:off x="30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09" name="Line 3733"/>
                <p:cNvSpPr>
                  <a:spLocks noChangeShapeType="1"/>
                </p:cNvSpPr>
                <p:nvPr/>
              </p:nvSpPr>
              <p:spPr bwMode="auto">
                <a:xfrm>
                  <a:off x="30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0" name="Line 3734"/>
                <p:cNvSpPr>
                  <a:spLocks noChangeShapeType="1"/>
                </p:cNvSpPr>
                <p:nvPr/>
              </p:nvSpPr>
              <p:spPr bwMode="auto">
                <a:xfrm>
                  <a:off x="30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1" name="Line 3735"/>
                <p:cNvSpPr>
                  <a:spLocks noChangeShapeType="1"/>
                </p:cNvSpPr>
                <p:nvPr/>
              </p:nvSpPr>
              <p:spPr bwMode="auto">
                <a:xfrm>
                  <a:off x="30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2" name="Line 3736"/>
                <p:cNvSpPr>
                  <a:spLocks noChangeShapeType="1"/>
                </p:cNvSpPr>
                <p:nvPr/>
              </p:nvSpPr>
              <p:spPr bwMode="auto">
                <a:xfrm>
                  <a:off x="30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3" name="Line 3737"/>
                <p:cNvSpPr>
                  <a:spLocks noChangeShapeType="1"/>
                </p:cNvSpPr>
                <p:nvPr/>
              </p:nvSpPr>
              <p:spPr bwMode="auto">
                <a:xfrm>
                  <a:off x="30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4" name="Line 3738"/>
                <p:cNvSpPr>
                  <a:spLocks noChangeShapeType="1"/>
                </p:cNvSpPr>
                <p:nvPr/>
              </p:nvSpPr>
              <p:spPr bwMode="auto">
                <a:xfrm>
                  <a:off x="31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5" name="Line 3739"/>
                <p:cNvSpPr>
                  <a:spLocks noChangeShapeType="1"/>
                </p:cNvSpPr>
                <p:nvPr/>
              </p:nvSpPr>
              <p:spPr bwMode="auto">
                <a:xfrm>
                  <a:off x="31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6" name="Line 3740"/>
                <p:cNvSpPr>
                  <a:spLocks noChangeShapeType="1"/>
                </p:cNvSpPr>
                <p:nvPr/>
              </p:nvSpPr>
              <p:spPr bwMode="auto">
                <a:xfrm>
                  <a:off x="31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7" name="Line 3741"/>
                <p:cNvSpPr>
                  <a:spLocks noChangeShapeType="1"/>
                </p:cNvSpPr>
                <p:nvPr/>
              </p:nvSpPr>
              <p:spPr bwMode="auto">
                <a:xfrm>
                  <a:off x="31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8" name="Line 3742"/>
                <p:cNvSpPr>
                  <a:spLocks noChangeShapeType="1"/>
                </p:cNvSpPr>
                <p:nvPr/>
              </p:nvSpPr>
              <p:spPr bwMode="auto">
                <a:xfrm>
                  <a:off x="31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19" name="Line 3743"/>
                <p:cNvSpPr>
                  <a:spLocks noChangeShapeType="1"/>
                </p:cNvSpPr>
                <p:nvPr/>
              </p:nvSpPr>
              <p:spPr bwMode="auto">
                <a:xfrm>
                  <a:off x="31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0" name="Line 3744"/>
                <p:cNvSpPr>
                  <a:spLocks noChangeShapeType="1"/>
                </p:cNvSpPr>
                <p:nvPr/>
              </p:nvSpPr>
              <p:spPr bwMode="auto">
                <a:xfrm>
                  <a:off x="31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1" name="Line 3745"/>
                <p:cNvSpPr>
                  <a:spLocks noChangeShapeType="1"/>
                </p:cNvSpPr>
                <p:nvPr/>
              </p:nvSpPr>
              <p:spPr bwMode="auto">
                <a:xfrm>
                  <a:off x="31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2" name="Line 3746"/>
                <p:cNvSpPr>
                  <a:spLocks noChangeShapeType="1"/>
                </p:cNvSpPr>
                <p:nvPr/>
              </p:nvSpPr>
              <p:spPr bwMode="auto">
                <a:xfrm>
                  <a:off x="3201"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3" name="Line 3747"/>
                <p:cNvSpPr>
                  <a:spLocks noChangeShapeType="1"/>
                </p:cNvSpPr>
                <p:nvPr/>
              </p:nvSpPr>
              <p:spPr bwMode="auto">
                <a:xfrm>
                  <a:off x="32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4" name="Line 3748"/>
                <p:cNvSpPr>
                  <a:spLocks noChangeShapeType="1"/>
                </p:cNvSpPr>
                <p:nvPr/>
              </p:nvSpPr>
              <p:spPr bwMode="auto">
                <a:xfrm>
                  <a:off x="32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5" name="Line 3749"/>
                <p:cNvSpPr>
                  <a:spLocks noChangeShapeType="1"/>
                </p:cNvSpPr>
                <p:nvPr/>
              </p:nvSpPr>
              <p:spPr bwMode="auto">
                <a:xfrm>
                  <a:off x="32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6" name="Line 3750"/>
                <p:cNvSpPr>
                  <a:spLocks noChangeShapeType="1"/>
                </p:cNvSpPr>
                <p:nvPr/>
              </p:nvSpPr>
              <p:spPr bwMode="auto">
                <a:xfrm>
                  <a:off x="32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7" name="Line 3751"/>
                <p:cNvSpPr>
                  <a:spLocks noChangeShapeType="1"/>
                </p:cNvSpPr>
                <p:nvPr/>
              </p:nvSpPr>
              <p:spPr bwMode="auto">
                <a:xfrm>
                  <a:off x="32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8" name="Line 3752"/>
                <p:cNvSpPr>
                  <a:spLocks noChangeShapeType="1"/>
                </p:cNvSpPr>
                <p:nvPr/>
              </p:nvSpPr>
              <p:spPr bwMode="auto">
                <a:xfrm>
                  <a:off x="32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29" name="Line 3753"/>
                <p:cNvSpPr>
                  <a:spLocks noChangeShapeType="1"/>
                </p:cNvSpPr>
                <p:nvPr/>
              </p:nvSpPr>
              <p:spPr bwMode="auto">
                <a:xfrm>
                  <a:off x="32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0" name="Line 3754"/>
                <p:cNvSpPr>
                  <a:spLocks noChangeShapeType="1"/>
                </p:cNvSpPr>
                <p:nvPr/>
              </p:nvSpPr>
              <p:spPr bwMode="auto">
                <a:xfrm>
                  <a:off x="32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1" name="Line 3755"/>
                <p:cNvSpPr>
                  <a:spLocks noChangeShapeType="1"/>
                </p:cNvSpPr>
                <p:nvPr/>
              </p:nvSpPr>
              <p:spPr bwMode="auto">
                <a:xfrm>
                  <a:off x="33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2" name="Line 3756"/>
                <p:cNvSpPr>
                  <a:spLocks noChangeShapeType="1"/>
                </p:cNvSpPr>
                <p:nvPr/>
              </p:nvSpPr>
              <p:spPr bwMode="auto">
                <a:xfrm>
                  <a:off x="33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3" name="Line 3757"/>
                <p:cNvSpPr>
                  <a:spLocks noChangeShapeType="1"/>
                </p:cNvSpPr>
                <p:nvPr/>
              </p:nvSpPr>
              <p:spPr bwMode="auto">
                <a:xfrm>
                  <a:off x="33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4" name="Line 3758"/>
                <p:cNvSpPr>
                  <a:spLocks noChangeShapeType="1"/>
                </p:cNvSpPr>
                <p:nvPr/>
              </p:nvSpPr>
              <p:spPr bwMode="auto">
                <a:xfrm>
                  <a:off x="33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5" name="Line 3759"/>
                <p:cNvSpPr>
                  <a:spLocks noChangeShapeType="1"/>
                </p:cNvSpPr>
                <p:nvPr/>
              </p:nvSpPr>
              <p:spPr bwMode="auto">
                <a:xfrm>
                  <a:off x="33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6" name="Line 3760"/>
                <p:cNvSpPr>
                  <a:spLocks noChangeShapeType="1"/>
                </p:cNvSpPr>
                <p:nvPr/>
              </p:nvSpPr>
              <p:spPr bwMode="auto">
                <a:xfrm>
                  <a:off x="33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7" name="Line 3761"/>
                <p:cNvSpPr>
                  <a:spLocks noChangeShapeType="1"/>
                </p:cNvSpPr>
                <p:nvPr/>
              </p:nvSpPr>
              <p:spPr bwMode="auto">
                <a:xfrm>
                  <a:off x="33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8" name="Line 3762"/>
                <p:cNvSpPr>
                  <a:spLocks noChangeShapeType="1"/>
                </p:cNvSpPr>
                <p:nvPr/>
              </p:nvSpPr>
              <p:spPr bwMode="auto">
                <a:xfrm>
                  <a:off x="3390"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39" name="Line 3763"/>
                <p:cNvSpPr>
                  <a:spLocks noChangeShapeType="1"/>
                </p:cNvSpPr>
                <p:nvPr/>
              </p:nvSpPr>
              <p:spPr bwMode="auto">
                <a:xfrm>
                  <a:off x="34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0" name="Line 3764"/>
                <p:cNvSpPr>
                  <a:spLocks noChangeShapeType="1"/>
                </p:cNvSpPr>
                <p:nvPr/>
              </p:nvSpPr>
              <p:spPr bwMode="auto">
                <a:xfrm>
                  <a:off x="34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1" name="Line 3765"/>
                <p:cNvSpPr>
                  <a:spLocks noChangeShapeType="1"/>
                </p:cNvSpPr>
                <p:nvPr/>
              </p:nvSpPr>
              <p:spPr bwMode="auto">
                <a:xfrm>
                  <a:off x="34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2" name="Line 3766"/>
                <p:cNvSpPr>
                  <a:spLocks noChangeShapeType="1"/>
                </p:cNvSpPr>
                <p:nvPr/>
              </p:nvSpPr>
              <p:spPr bwMode="auto">
                <a:xfrm>
                  <a:off x="34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3" name="Line 3767"/>
                <p:cNvSpPr>
                  <a:spLocks noChangeShapeType="1"/>
                </p:cNvSpPr>
                <p:nvPr/>
              </p:nvSpPr>
              <p:spPr bwMode="auto">
                <a:xfrm>
                  <a:off x="34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4" name="Line 3768"/>
                <p:cNvSpPr>
                  <a:spLocks noChangeShapeType="1"/>
                </p:cNvSpPr>
                <p:nvPr/>
              </p:nvSpPr>
              <p:spPr bwMode="auto">
                <a:xfrm>
                  <a:off x="34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5" name="Line 3769"/>
                <p:cNvSpPr>
                  <a:spLocks noChangeShapeType="1"/>
                </p:cNvSpPr>
                <p:nvPr/>
              </p:nvSpPr>
              <p:spPr bwMode="auto">
                <a:xfrm>
                  <a:off x="34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6" name="Line 3770"/>
                <p:cNvSpPr>
                  <a:spLocks noChangeShapeType="1"/>
                </p:cNvSpPr>
                <p:nvPr/>
              </p:nvSpPr>
              <p:spPr bwMode="auto">
                <a:xfrm>
                  <a:off x="34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7" name="Line 3771"/>
                <p:cNvSpPr>
                  <a:spLocks noChangeShapeType="1"/>
                </p:cNvSpPr>
                <p:nvPr/>
              </p:nvSpPr>
              <p:spPr bwMode="auto">
                <a:xfrm>
                  <a:off x="34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8" name="Line 3772"/>
                <p:cNvSpPr>
                  <a:spLocks noChangeShapeType="1"/>
                </p:cNvSpPr>
                <p:nvPr/>
              </p:nvSpPr>
              <p:spPr bwMode="auto">
                <a:xfrm>
                  <a:off x="35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49" name="Line 3773"/>
                <p:cNvSpPr>
                  <a:spLocks noChangeShapeType="1"/>
                </p:cNvSpPr>
                <p:nvPr/>
              </p:nvSpPr>
              <p:spPr bwMode="auto">
                <a:xfrm>
                  <a:off x="35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0" name="Line 3774"/>
                <p:cNvSpPr>
                  <a:spLocks noChangeShapeType="1"/>
                </p:cNvSpPr>
                <p:nvPr/>
              </p:nvSpPr>
              <p:spPr bwMode="auto">
                <a:xfrm>
                  <a:off x="35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1" name="Line 3775"/>
                <p:cNvSpPr>
                  <a:spLocks noChangeShapeType="1"/>
                </p:cNvSpPr>
                <p:nvPr/>
              </p:nvSpPr>
              <p:spPr bwMode="auto">
                <a:xfrm>
                  <a:off x="35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2" name="Line 3776"/>
                <p:cNvSpPr>
                  <a:spLocks noChangeShapeType="1"/>
                </p:cNvSpPr>
                <p:nvPr/>
              </p:nvSpPr>
              <p:spPr bwMode="auto">
                <a:xfrm>
                  <a:off x="35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3" name="Line 3777"/>
                <p:cNvSpPr>
                  <a:spLocks noChangeShapeType="1"/>
                </p:cNvSpPr>
                <p:nvPr/>
              </p:nvSpPr>
              <p:spPr bwMode="auto">
                <a:xfrm>
                  <a:off x="35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4" name="Line 3778"/>
                <p:cNvSpPr>
                  <a:spLocks noChangeShapeType="1"/>
                </p:cNvSpPr>
                <p:nvPr/>
              </p:nvSpPr>
              <p:spPr bwMode="auto">
                <a:xfrm>
                  <a:off x="35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5" name="Line 3779"/>
                <p:cNvSpPr>
                  <a:spLocks noChangeShapeType="1"/>
                </p:cNvSpPr>
                <p:nvPr/>
              </p:nvSpPr>
              <p:spPr bwMode="auto">
                <a:xfrm>
                  <a:off x="35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6" name="Line 3780"/>
                <p:cNvSpPr>
                  <a:spLocks noChangeShapeType="1"/>
                </p:cNvSpPr>
                <p:nvPr/>
              </p:nvSpPr>
              <p:spPr bwMode="auto">
                <a:xfrm>
                  <a:off x="36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7" name="Line 3781"/>
                <p:cNvSpPr>
                  <a:spLocks noChangeShapeType="1"/>
                </p:cNvSpPr>
                <p:nvPr/>
              </p:nvSpPr>
              <p:spPr bwMode="auto">
                <a:xfrm>
                  <a:off x="36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8" name="Line 3782"/>
                <p:cNvSpPr>
                  <a:spLocks noChangeShapeType="1"/>
                </p:cNvSpPr>
                <p:nvPr/>
              </p:nvSpPr>
              <p:spPr bwMode="auto">
                <a:xfrm>
                  <a:off x="36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59" name="Line 3783"/>
                <p:cNvSpPr>
                  <a:spLocks noChangeShapeType="1"/>
                </p:cNvSpPr>
                <p:nvPr/>
              </p:nvSpPr>
              <p:spPr bwMode="auto">
                <a:xfrm>
                  <a:off x="36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0" name="Line 3784"/>
                <p:cNvSpPr>
                  <a:spLocks noChangeShapeType="1"/>
                </p:cNvSpPr>
                <p:nvPr/>
              </p:nvSpPr>
              <p:spPr bwMode="auto">
                <a:xfrm>
                  <a:off x="36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1" name="Line 3785"/>
                <p:cNvSpPr>
                  <a:spLocks noChangeShapeType="1"/>
                </p:cNvSpPr>
                <p:nvPr/>
              </p:nvSpPr>
              <p:spPr bwMode="auto">
                <a:xfrm>
                  <a:off x="36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2" name="Line 3786"/>
                <p:cNvSpPr>
                  <a:spLocks noChangeShapeType="1"/>
                </p:cNvSpPr>
                <p:nvPr/>
              </p:nvSpPr>
              <p:spPr bwMode="auto">
                <a:xfrm>
                  <a:off x="36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3" name="Line 3787"/>
                <p:cNvSpPr>
                  <a:spLocks noChangeShapeType="1"/>
                </p:cNvSpPr>
                <p:nvPr/>
              </p:nvSpPr>
              <p:spPr bwMode="auto">
                <a:xfrm>
                  <a:off x="36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4" name="Line 3788"/>
                <p:cNvSpPr>
                  <a:spLocks noChangeShapeType="1"/>
                </p:cNvSpPr>
                <p:nvPr/>
              </p:nvSpPr>
              <p:spPr bwMode="auto">
                <a:xfrm>
                  <a:off x="36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5" name="Line 3789"/>
                <p:cNvSpPr>
                  <a:spLocks noChangeShapeType="1"/>
                </p:cNvSpPr>
                <p:nvPr/>
              </p:nvSpPr>
              <p:spPr bwMode="auto">
                <a:xfrm>
                  <a:off x="37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6" name="Line 3790"/>
                <p:cNvSpPr>
                  <a:spLocks noChangeShapeType="1"/>
                </p:cNvSpPr>
                <p:nvPr/>
              </p:nvSpPr>
              <p:spPr bwMode="auto">
                <a:xfrm>
                  <a:off x="37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7" name="Line 3791"/>
                <p:cNvSpPr>
                  <a:spLocks noChangeShapeType="1"/>
                </p:cNvSpPr>
                <p:nvPr/>
              </p:nvSpPr>
              <p:spPr bwMode="auto">
                <a:xfrm>
                  <a:off x="37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8" name="Line 3792"/>
                <p:cNvSpPr>
                  <a:spLocks noChangeShapeType="1"/>
                </p:cNvSpPr>
                <p:nvPr/>
              </p:nvSpPr>
              <p:spPr bwMode="auto">
                <a:xfrm>
                  <a:off x="37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69" name="Line 3793"/>
                <p:cNvSpPr>
                  <a:spLocks noChangeShapeType="1"/>
                </p:cNvSpPr>
                <p:nvPr/>
              </p:nvSpPr>
              <p:spPr bwMode="auto">
                <a:xfrm>
                  <a:off x="37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0" name="Line 3794"/>
                <p:cNvSpPr>
                  <a:spLocks noChangeShapeType="1"/>
                </p:cNvSpPr>
                <p:nvPr/>
              </p:nvSpPr>
              <p:spPr bwMode="auto">
                <a:xfrm>
                  <a:off x="37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1" name="Line 3795"/>
                <p:cNvSpPr>
                  <a:spLocks noChangeShapeType="1"/>
                </p:cNvSpPr>
                <p:nvPr/>
              </p:nvSpPr>
              <p:spPr bwMode="auto">
                <a:xfrm>
                  <a:off x="37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2" name="Line 3796"/>
                <p:cNvSpPr>
                  <a:spLocks noChangeShapeType="1"/>
                </p:cNvSpPr>
                <p:nvPr/>
              </p:nvSpPr>
              <p:spPr bwMode="auto">
                <a:xfrm>
                  <a:off x="37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3" name="Line 3797"/>
                <p:cNvSpPr>
                  <a:spLocks noChangeShapeType="1"/>
                </p:cNvSpPr>
                <p:nvPr/>
              </p:nvSpPr>
              <p:spPr bwMode="auto">
                <a:xfrm>
                  <a:off x="38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4" name="Line 3798"/>
                <p:cNvSpPr>
                  <a:spLocks noChangeShapeType="1"/>
                </p:cNvSpPr>
                <p:nvPr/>
              </p:nvSpPr>
              <p:spPr bwMode="auto">
                <a:xfrm>
                  <a:off x="38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5" name="Line 3799"/>
                <p:cNvSpPr>
                  <a:spLocks noChangeShapeType="1"/>
                </p:cNvSpPr>
                <p:nvPr/>
              </p:nvSpPr>
              <p:spPr bwMode="auto">
                <a:xfrm>
                  <a:off x="3827"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6" name="Line 3800"/>
                <p:cNvSpPr>
                  <a:spLocks noChangeShapeType="1"/>
                </p:cNvSpPr>
                <p:nvPr/>
              </p:nvSpPr>
              <p:spPr bwMode="auto">
                <a:xfrm>
                  <a:off x="38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7" name="Line 3801"/>
                <p:cNvSpPr>
                  <a:spLocks noChangeShapeType="1"/>
                </p:cNvSpPr>
                <p:nvPr/>
              </p:nvSpPr>
              <p:spPr bwMode="auto">
                <a:xfrm>
                  <a:off x="38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8" name="Line 3802"/>
                <p:cNvSpPr>
                  <a:spLocks noChangeShapeType="1"/>
                </p:cNvSpPr>
                <p:nvPr/>
              </p:nvSpPr>
              <p:spPr bwMode="auto">
                <a:xfrm>
                  <a:off x="38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79" name="Line 3803"/>
                <p:cNvSpPr>
                  <a:spLocks noChangeShapeType="1"/>
                </p:cNvSpPr>
                <p:nvPr/>
              </p:nvSpPr>
              <p:spPr bwMode="auto">
                <a:xfrm>
                  <a:off x="38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0" name="Line 3804"/>
                <p:cNvSpPr>
                  <a:spLocks noChangeShapeType="1"/>
                </p:cNvSpPr>
                <p:nvPr/>
              </p:nvSpPr>
              <p:spPr bwMode="auto">
                <a:xfrm>
                  <a:off x="38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1" name="Line 3805"/>
                <p:cNvSpPr>
                  <a:spLocks noChangeShapeType="1"/>
                </p:cNvSpPr>
                <p:nvPr/>
              </p:nvSpPr>
              <p:spPr bwMode="auto">
                <a:xfrm>
                  <a:off x="38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2" name="Line 3806"/>
                <p:cNvSpPr>
                  <a:spLocks noChangeShapeType="1"/>
                </p:cNvSpPr>
                <p:nvPr/>
              </p:nvSpPr>
              <p:spPr bwMode="auto">
                <a:xfrm>
                  <a:off x="39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3" name="Line 3807"/>
                <p:cNvSpPr>
                  <a:spLocks noChangeShapeType="1"/>
                </p:cNvSpPr>
                <p:nvPr/>
              </p:nvSpPr>
              <p:spPr bwMode="auto">
                <a:xfrm>
                  <a:off x="39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4" name="Line 3808"/>
                <p:cNvSpPr>
                  <a:spLocks noChangeShapeType="1"/>
                </p:cNvSpPr>
                <p:nvPr/>
              </p:nvSpPr>
              <p:spPr bwMode="auto">
                <a:xfrm>
                  <a:off x="39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5" name="Line 3809"/>
                <p:cNvSpPr>
                  <a:spLocks noChangeShapeType="1"/>
                </p:cNvSpPr>
                <p:nvPr/>
              </p:nvSpPr>
              <p:spPr bwMode="auto">
                <a:xfrm>
                  <a:off x="39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6" name="Line 3810"/>
                <p:cNvSpPr>
                  <a:spLocks noChangeShapeType="1"/>
                </p:cNvSpPr>
                <p:nvPr/>
              </p:nvSpPr>
              <p:spPr bwMode="auto">
                <a:xfrm>
                  <a:off x="39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7" name="Line 3811"/>
                <p:cNvSpPr>
                  <a:spLocks noChangeShapeType="1"/>
                </p:cNvSpPr>
                <p:nvPr/>
              </p:nvSpPr>
              <p:spPr bwMode="auto">
                <a:xfrm>
                  <a:off x="39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8" name="Line 3812"/>
                <p:cNvSpPr>
                  <a:spLocks noChangeShapeType="1"/>
                </p:cNvSpPr>
                <p:nvPr/>
              </p:nvSpPr>
              <p:spPr bwMode="auto">
                <a:xfrm>
                  <a:off x="39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89" name="Line 3813"/>
                <p:cNvSpPr>
                  <a:spLocks noChangeShapeType="1"/>
                </p:cNvSpPr>
                <p:nvPr/>
              </p:nvSpPr>
              <p:spPr bwMode="auto">
                <a:xfrm>
                  <a:off x="39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0" name="Line 3814"/>
                <p:cNvSpPr>
                  <a:spLocks noChangeShapeType="1"/>
                </p:cNvSpPr>
                <p:nvPr/>
              </p:nvSpPr>
              <p:spPr bwMode="auto">
                <a:xfrm>
                  <a:off x="40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1" name="Line 3815"/>
                <p:cNvSpPr>
                  <a:spLocks noChangeShapeType="1"/>
                </p:cNvSpPr>
                <p:nvPr/>
              </p:nvSpPr>
              <p:spPr bwMode="auto">
                <a:xfrm>
                  <a:off x="4016"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2" name="Line 3816"/>
                <p:cNvSpPr>
                  <a:spLocks noChangeShapeType="1"/>
                </p:cNvSpPr>
                <p:nvPr/>
              </p:nvSpPr>
              <p:spPr bwMode="auto">
                <a:xfrm>
                  <a:off x="40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3" name="Line 3817"/>
                <p:cNvSpPr>
                  <a:spLocks noChangeShapeType="1"/>
                </p:cNvSpPr>
                <p:nvPr/>
              </p:nvSpPr>
              <p:spPr bwMode="auto">
                <a:xfrm>
                  <a:off x="40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4" name="Line 3818"/>
                <p:cNvSpPr>
                  <a:spLocks noChangeShapeType="1"/>
                </p:cNvSpPr>
                <p:nvPr/>
              </p:nvSpPr>
              <p:spPr bwMode="auto">
                <a:xfrm>
                  <a:off x="40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5" name="Line 3819"/>
                <p:cNvSpPr>
                  <a:spLocks noChangeShapeType="1"/>
                </p:cNvSpPr>
                <p:nvPr/>
              </p:nvSpPr>
              <p:spPr bwMode="auto">
                <a:xfrm>
                  <a:off x="40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6" name="Line 3820"/>
                <p:cNvSpPr>
                  <a:spLocks noChangeShapeType="1"/>
                </p:cNvSpPr>
                <p:nvPr/>
              </p:nvSpPr>
              <p:spPr bwMode="auto">
                <a:xfrm>
                  <a:off x="40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7" name="Line 3821"/>
                <p:cNvSpPr>
                  <a:spLocks noChangeShapeType="1"/>
                </p:cNvSpPr>
                <p:nvPr/>
              </p:nvSpPr>
              <p:spPr bwMode="auto">
                <a:xfrm>
                  <a:off x="40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8" name="Line 3822"/>
                <p:cNvSpPr>
                  <a:spLocks noChangeShapeType="1"/>
                </p:cNvSpPr>
                <p:nvPr/>
              </p:nvSpPr>
              <p:spPr bwMode="auto">
                <a:xfrm>
                  <a:off x="40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599" name="Line 3823"/>
                <p:cNvSpPr>
                  <a:spLocks noChangeShapeType="1"/>
                </p:cNvSpPr>
                <p:nvPr/>
              </p:nvSpPr>
              <p:spPr bwMode="auto">
                <a:xfrm>
                  <a:off x="41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0" name="Line 3824"/>
                <p:cNvSpPr>
                  <a:spLocks noChangeShapeType="1"/>
                </p:cNvSpPr>
                <p:nvPr/>
              </p:nvSpPr>
              <p:spPr bwMode="auto">
                <a:xfrm>
                  <a:off x="41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1" name="Line 3825"/>
                <p:cNvSpPr>
                  <a:spLocks noChangeShapeType="1"/>
                </p:cNvSpPr>
                <p:nvPr/>
              </p:nvSpPr>
              <p:spPr bwMode="auto">
                <a:xfrm>
                  <a:off x="41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2" name="Line 3826"/>
                <p:cNvSpPr>
                  <a:spLocks noChangeShapeType="1"/>
                </p:cNvSpPr>
                <p:nvPr/>
              </p:nvSpPr>
              <p:spPr bwMode="auto">
                <a:xfrm>
                  <a:off x="41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3" name="Line 3827"/>
                <p:cNvSpPr>
                  <a:spLocks noChangeShapeType="1"/>
                </p:cNvSpPr>
                <p:nvPr/>
              </p:nvSpPr>
              <p:spPr bwMode="auto">
                <a:xfrm>
                  <a:off x="41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8" name="Group 6232"/>
              <p:cNvGrpSpPr>
                <a:grpSpLocks/>
              </p:cNvGrpSpPr>
              <p:nvPr/>
            </p:nvGrpSpPr>
            <p:grpSpPr bwMode="auto">
              <a:xfrm>
                <a:off x="956" y="2236"/>
                <a:ext cx="4630" cy="401"/>
                <a:chOff x="956" y="2236"/>
                <a:chExt cx="4630" cy="401"/>
              </a:xfrm>
            </p:grpSpPr>
            <p:sp>
              <p:nvSpPr>
                <p:cNvPr id="847605" name="Line 3829"/>
                <p:cNvSpPr>
                  <a:spLocks noChangeShapeType="1"/>
                </p:cNvSpPr>
                <p:nvPr/>
              </p:nvSpPr>
              <p:spPr bwMode="auto">
                <a:xfrm>
                  <a:off x="41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6" name="Line 3830"/>
                <p:cNvSpPr>
                  <a:spLocks noChangeShapeType="1"/>
                </p:cNvSpPr>
                <p:nvPr/>
              </p:nvSpPr>
              <p:spPr bwMode="auto">
                <a:xfrm>
                  <a:off x="41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7" name="Line 3831"/>
                <p:cNvSpPr>
                  <a:spLocks noChangeShapeType="1"/>
                </p:cNvSpPr>
                <p:nvPr/>
              </p:nvSpPr>
              <p:spPr bwMode="auto">
                <a:xfrm>
                  <a:off x="41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8" name="Line 3832"/>
                <p:cNvSpPr>
                  <a:spLocks noChangeShapeType="1"/>
                </p:cNvSpPr>
                <p:nvPr/>
              </p:nvSpPr>
              <p:spPr bwMode="auto">
                <a:xfrm>
                  <a:off x="42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09" name="Line 3833"/>
                <p:cNvSpPr>
                  <a:spLocks noChangeShapeType="1"/>
                </p:cNvSpPr>
                <p:nvPr/>
              </p:nvSpPr>
              <p:spPr bwMode="auto">
                <a:xfrm>
                  <a:off x="42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0" name="Line 3834"/>
                <p:cNvSpPr>
                  <a:spLocks noChangeShapeType="1"/>
                </p:cNvSpPr>
                <p:nvPr/>
              </p:nvSpPr>
              <p:spPr bwMode="auto">
                <a:xfrm>
                  <a:off x="42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1" name="Line 3835"/>
                <p:cNvSpPr>
                  <a:spLocks noChangeShapeType="1"/>
                </p:cNvSpPr>
                <p:nvPr/>
              </p:nvSpPr>
              <p:spPr bwMode="auto">
                <a:xfrm>
                  <a:off x="42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2" name="Line 3836"/>
                <p:cNvSpPr>
                  <a:spLocks noChangeShapeType="1"/>
                </p:cNvSpPr>
                <p:nvPr/>
              </p:nvSpPr>
              <p:spPr bwMode="auto">
                <a:xfrm>
                  <a:off x="42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3" name="Line 3837"/>
                <p:cNvSpPr>
                  <a:spLocks noChangeShapeType="1"/>
                </p:cNvSpPr>
                <p:nvPr/>
              </p:nvSpPr>
              <p:spPr bwMode="auto">
                <a:xfrm>
                  <a:off x="42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4" name="Line 3838"/>
                <p:cNvSpPr>
                  <a:spLocks noChangeShapeType="1"/>
                </p:cNvSpPr>
                <p:nvPr/>
              </p:nvSpPr>
              <p:spPr bwMode="auto">
                <a:xfrm>
                  <a:off x="42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5" name="Line 3839"/>
                <p:cNvSpPr>
                  <a:spLocks noChangeShapeType="1"/>
                </p:cNvSpPr>
                <p:nvPr/>
              </p:nvSpPr>
              <p:spPr bwMode="auto">
                <a:xfrm>
                  <a:off x="42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6" name="Line 3840"/>
                <p:cNvSpPr>
                  <a:spLocks noChangeShapeType="1"/>
                </p:cNvSpPr>
                <p:nvPr/>
              </p:nvSpPr>
              <p:spPr bwMode="auto">
                <a:xfrm>
                  <a:off x="42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7" name="Line 3841"/>
                <p:cNvSpPr>
                  <a:spLocks noChangeShapeType="1"/>
                </p:cNvSpPr>
                <p:nvPr/>
              </p:nvSpPr>
              <p:spPr bwMode="auto">
                <a:xfrm>
                  <a:off x="43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8" name="Line 3842"/>
                <p:cNvSpPr>
                  <a:spLocks noChangeShapeType="1"/>
                </p:cNvSpPr>
                <p:nvPr/>
              </p:nvSpPr>
              <p:spPr bwMode="auto">
                <a:xfrm>
                  <a:off x="43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19" name="Line 3843"/>
                <p:cNvSpPr>
                  <a:spLocks noChangeShapeType="1"/>
                </p:cNvSpPr>
                <p:nvPr/>
              </p:nvSpPr>
              <p:spPr bwMode="auto">
                <a:xfrm>
                  <a:off x="43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0" name="Line 3844"/>
                <p:cNvSpPr>
                  <a:spLocks noChangeShapeType="1"/>
                </p:cNvSpPr>
                <p:nvPr/>
              </p:nvSpPr>
              <p:spPr bwMode="auto">
                <a:xfrm>
                  <a:off x="43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1" name="Line 3845"/>
                <p:cNvSpPr>
                  <a:spLocks noChangeShapeType="1"/>
                </p:cNvSpPr>
                <p:nvPr/>
              </p:nvSpPr>
              <p:spPr bwMode="auto">
                <a:xfrm>
                  <a:off x="43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2" name="Line 3846"/>
                <p:cNvSpPr>
                  <a:spLocks noChangeShapeType="1"/>
                </p:cNvSpPr>
                <p:nvPr/>
              </p:nvSpPr>
              <p:spPr bwMode="auto">
                <a:xfrm>
                  <a:off x="43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3" name="Line 3847"/>
                <p:cNvSpPr>
                  <a:spLocks noChangeShapeType="1"/>
                </p:cNvSpPr>
                <p:nvPr/>
              </p:nvSpPr>
              <p:spPr bwMode="auto">
                <a:xfrm>
                  <a:off x="43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4" name="Line 3848"/>
                <p:cNvSpPr>
                  <a:spLocks noChangeShapeType="1"/>
                </p:cNvSpPr>
                <p:nvPr/>
              </p:nvSpPr>
              <p:spPr bwMode="auto">
                <a:xfrm>
                  <a:off x="43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5" name="Line 3849"/>
                <p:cNvSpPr>
                  <a:spLocks noChangeShapeType="1"/>
                </p:cNvSpPr>
                <p:nvPr/>
              </p:nvSpPr>
              <p:spPr bwMode="auto">
                <a:xfrm>
                  <a:off x="44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6" name="Line 3850"/>
                <p:cNvSpPr>
                  <a:spLocks noChangeShapeType="1"/>
                </p:cNvSpPr>
                <p:nvPr/>
              </p:nvSpPr>
              <p:spPr bwMode="auto">
                <a:xfrm>
                  <a:off x="44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7" name="Line 3851"/>
                <p:cNvSpPr>
                  <a:spLocks noChangeShapeType="1"/>
                </p:cNvSpPr>
                <p:nvPr/>
              </p:nvSpPr>
              <p:spPr bwMode="auto">
                <a:xfrm>
                  <a:off x="44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8" name="Line 3852"/>
                <p:cNvSpPr>
                  <a:spLocks noChangeShapeType="1"/>
                </p:cNvSpPr>
                <p:nvPr/>
              </p:nvSpPr>
              <p:spPr bwMode="auto">
                <a:xfrm>
                  <a:off x="44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29" name="Line 3853"/>
                <p:cNvSpPr>
                  <a:spLocks noChangeShapeType="1"/>
                </p:cNvSpPr>
                <p:nvPr/>
              </p:nvSpPr>
              <p:spPr bwMode="auto">
                <a:xfrm>
                  <a:off x="4453"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0" name="Line 3854"/>
                <p:cNvSpPr>
                  <a:spLocks noChangeShapeType="1"/>
                </p:cNvSpPr>
                <p:nvPr/>
              </p:nvSpPr>
              <p:spPr bwMode="auto">
                <a:xfrm>
                  <a:off x="44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1" name="Line 3855"/>
                <p:cNvSpPr>
                  <a:spLocks noChangeShapeType="1"/>
                </p:cNvSpPr>
                <p:nvPr/>
              </p:nvSpPr>
              <p:spPr bwMode="auto">
                <a:xfrm>
                  <a:off x="44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2" name="Line 3856"/>
                <p:cNvSpPr>
                  <a:spLocks noChangeShapeType="1"/>
                </p:cNvSpPr>
                <p:nvPr/>
              </p:nvSpPr>
              <p:spPr bwMode="auto">
                <a:xfrm>
                  <a:off x="44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3" name="Line 3857"/>
                <p:cNvSpPr>
                  <a:spLocks noChangeShapeType="1"/>
                </p:cNvSpPr>
                <p:nvPr/>
              </p:nvSpPr>
              <p:spPr bwMode="auto">
                <a:xfrm>
                  <a:off x="45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4" name="Line 3858"/>
                <p:cNvSpPr>
                  <a:spLocks noChangeShapeType="1"/>
                </p:cNvSpPr>
                <p:nvPr/>
              </p:nvSpPr>
              <p:spPr bwMode="auto">
                <a:xfrm>
                  <a:off x="45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5" name="Line 3859"/>
                <p:cNvSpPr>
                  <a:spLocks noChangeShapeType="1"/>
                </p:cNvSpPr>
                <p:nvPr/>
              </p:nvSpPr>
              <p:spPr bwMode="auto">
                <a:xfrm>
                  <a:off x="45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6" name="Line 3860"/>
                <p:cNvSpPr>
                  <a:spLocks noChangeShapeType="1"/>
                </p:cNvSpPr>
                <p:nvPr/>
              </p:nvSpPr>
              <p:spPr bwMode="auto">
                <a:xfrm>
                  <a:off x="45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7" name="Line 3861"/>
                <p:cNvSpPr>
                  <a:spLocks noChangeShapeType="1"/>
                </p:cNvSpPr>
                <p:nvPr/>
              </p:nvSpPr>
              <p:spPr bwMode="auto">
                <a:xfrm>
                  <a:off x="45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8" name="Line 3862"/>
                <p:cNvSpPr>
                  <a:spLocks noChangeShapeType="1"/>
                </p:cNvSpPr>
                <p:nvPr/>
              </p:nvSpPr>
              <p:spPr bwMode="auto">
                <a:xfrm>
                  <a:off x="45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39" name="Line 3863"/>
                <p:cNvSpPr>
                  <a:spLocks noChangeShapeType="1"/>
                </p:cNvSpPr>
                <p:nvPr/>
              </p:nvSpPr>
              <p:spPr bwMode="auto">
                <a:xfrm>
                  <a:off x="45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0" name="Line 3864"/>
                <p:cNvSpPr>
                  <a:spLocks noChangeShapeType="1"/>
                </p:cNvSpPr>
                <p:nvPr/>
              </p:nvSpPr>
              <p:spPr bwMode="auto">
                <a:xfrm>
                  <a:off x="45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1" name="Line 3865"/>
                <p:cNvSpPr>
                  <a:spLocks noChangeShapeType="1"/>
                </p:cNvSpPr>
                <p:nvPr/>
              </p:nvSpPr>
              <p:spPr bwMode="auto">
                <a:xfrm>
                  <a:off x="45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2" name="Line 3866"/>
                <p:cNvSpPr>
                  <a:spLocks noChangeShapeType="1"/>
                </p:cNvSpPr>
                <p:nvPr/>
              </p:nvSpPr>
              <p:spPr bwMode="auto">
                <a:xfrm>
                  <a:off x="46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3" name="Line 3867"/>
                <p:cNvSpPr>
                  <a:spLocks noChangeShapeType="1"/>
                </p:cNvSpPr>
                <p:nvPr/>
              </p:nvSpPr>
              <p:spPr bwMode="auto">
                <a:xfrm>
                  <a:off x="46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4" name="Line 3868"/>
                <p:cNvSpPr>
                  <a:spLocks noChangeShapeType="1"/>
                </p:cNvSpPr>
                <p:nvPr/>
              </p:nvSpPr>
              <p:spPr bwMode="auto">
                <a:xfrm>
                  <a:off x="46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5" name="Line 3869"/>
                <p:cNvSpPr>
                  <a:spLocks noChangeShapeType="1"/>
                </p:cNvSpPr>
                <p:nvPr/>
              </p:nvSpPr>
              <p:spPr bwMode="auto">
                <a:xfrm>
                  <a:off x="4642"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6" name="Line 3870"/>
                <p:cNvSpPr>
                  <a:spLocks noChangeShapeType="1"/>
                </p:cNvSpPr>
                <p:nvPr/>
              </p:nvSpPr>
              <p:spPr bwMode="auto">
                <a:xfrm>
                  <a:off x="46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7" name="Line 3871"/>
                <p:cNvSpPr>
                  <a:spLocks noChangeShapeType="1"/>
                </p:cNvSpPr>
                <p:nvPr/>
              </p:nvSpPr>
              <p:spPr bwMode="auto">
                <a:xfrm>
                  <a:off x="46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8" name="Line 3872"/>
                <p:cNvSpPr>
                  <a:spLocks noChangeShapeType="1"/>
                </p:cNvSpPr>
                <p:nvPr/>
              </p:nvSpPr>
              <p:spPr bwMode="auto">
                <a:xfrm>
                  <a:off x="46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49" name="Line 3873"/>
                <p:cNvSpPr>
                  <a:spLocks noChangeShapeType="1"/>
                </p:cNvSpPr>
                <p:nvPr/>
              </p:nvSpPr>
              <p:spPr bwMode="auto">
                <a:xfrm>
                  <a:off x="46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0" name="Line 3874"/>
                <p:cNvSpPr>
                  <a:spLocks noChangeShapeType="1"/>
                </p:cNvSpPr>
                <p:nvPr/>
              </p:nvSpPr>
              <p:spPr bwMode="auto">
                <a:xfrm>
                  <a:off x="47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1" name="Line 3875"/>
                <p:cNvSpPr>
                  <a:spLocks noChangeShapeType="1"/>
                </p:cNvSpPr>
                <p:nvPr/>
              </p:nvSpPr>
              <p:spPr bwMode="auto">
                <a:xfrm>
                  <a:off x="47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2" name="Line 3876"/>
                <p:cNvSpPr>
                  <a:spLocks noChangeShapeType="1"/>
                </p:cNvSpPr>
                <p:nvPr/>
              </p:nvSpPr>
              <p:spPr bwMode="auto">
                <a:xfrm>
                  <a:off x="47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3" name="Line 3877"/>
                <p:cNvSpPr>
                  <a:spLocks noChangeShapeType="1"/>
                </p:cNvSpPr>
                <p:nvPr/>
              </p:nvSpPr>
              <p:spPr bwMode="auto">
                <a:xfrm>
                  <a:off x="47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4" name="Line 3878"/>
                <p:cNvSpPr>
                  <a:spLocks noChangeShapeType="1"/>
                </p:cNvSpPr>
                <p:nvPr/>
              </p:nvSpPr>
              <p:spPr bwMode="auto">
                <a:xfrm>
                  <a:off x="47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5" name="Line 3879"/>
                <p:cNvSpPr>
                  <a:spLocks noChangeShapeType="1"/>
                </p:cNvSpPr>
                <p:nvPr/>
              </p:nvSpPr>
              <p:spPr bwMode="auto">
                <a:xfrm>
                  <a:off x="47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6" name="Line 3880"/>
                <p:cNvSpPr>
                  <a:spLocks noChangeShapeType="1"/>
                </p:cNvSpPr>
                <p:nvPr/>
              </p:nvSpPr>
              <p:spPr bwMode="auto">
                <a:xfrm>
                  <a:off x="47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7" name="Line 3881"/>
                <p:cNvSpPr>
                  <a:spLocks noChangeShapeType="1"/>
                </p:cNvSpPr>
                <p:nvPr/>
              </p:nvSpPr>
              <p:spPr bwMode="auto">
                <a:xfrm>
                  <a:off x="47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8" name="Line 3882"/>
                <p:cNvSpPr>
                  <a:spLocks noChangeShapeType="1"/>
                </p:cNvSpPr>
                <p:nvPr/>
              </p:nvSpPr>
              <p:spPr bwMode="auto">
                <a:xfrm>
                  <a:off x="47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59" name="Line 3883"/>
                <p:cNvSpPr>
                  <a:spLocks noChangeShapeType="1"/>
                </p:cNvSpPr>
                <p:nvPr/>
              </p:nvSpPr>
              <p:spPr bwMode="auto">
                <a:xfrm>
                  <a:off x="48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0" name="Line 3884"/>
                <p:cNvSpPr>
                  <a:spLocks noChangeShapeType="1"/>
                </p:cNvSpPr>
                <p:nvPr/>
              </p:nvSpPr>
              <p:spPr bwMode="auto">
                <a:xfrm>
                  <a:off x="48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1" name="Line 3885"/>
                <p:cNvSpPr>
                  <a:spLocks noChangeShapeType="1"/>
                </p:cNvSpPr>
                <p:nvPr/>
              </p:nvSpPr>
              <p:spPr bwMode="auto">
                <a:xfrm>
                  <a:off x="48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2" name="Line 3886"/>
                <p:cNvSpPr>
                  <a:spLocks noChangeShapeType="1"/>
                </p:cNvSpPr>
                <p:nvPr/>
              </p:nvSpPr>
              <p:spPr bwMode="auto">
                <a:xfrm>
                  <a:off x="48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3" name="Line 3887"/>
                <p:cNvSpPr>
                  <a:spLocks noChangeShapeType="1"/>
                </p:cNvSpPr>
                <p:nvPr/>
              </p:nvSpPr>
              <p:spPr bwMode="auto">
                <a:xfrm>
                  <a:off x="48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4" name="Line 3888"/>
                <p:cNvSpPr>
                  <a:spLocks noChangeShapeType="1"/>
                </p:cNvSpPr>
                <p:nvPr/>
              </p:nvSpPr>
              <p:spPr bwMode="auto">
                <a:xfrm>
                  <a:off x="48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5" name="Line 3889"/>
                <p:cNvSpPr>
                  <a:spLocks noChangeShapeType="1"/>
                </p:cNvSpPr>
                <p:nvPr/>
              </p:nvSpPr>
              <p:spPr bwMode="auto">
                <a:xfrm>
                  <a:off x="48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6" name="Line 3890"/>
                <p:cNvSpPr>
                  <a:spLocks noChangeShapeType="1"/>
                </p:cNvSpPr>
                <p:nvPr/>
              </p:nvSpPr>
              <p:spPr bwMode="auto">
                <a:xfrm>
                  <a:off x="48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7" name="Line 3891"/>
                <p:cNvSpPr>
                  <a:spLocks noChangeShapeType="1"/>
                </p:cNvSpPr>
                <p:nvPr/>
              </p:nvSpPr>
              <p:spPr bwMode="auto">
                <a:xfrm>
                  <a:off x="49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8" name="Line 3892"/>
                <p:cNvSpPr>
                  <a:spLocks noChangeShapeType="1"/>
                </p:cNvSpPr>
                <p:nvPr/>
              </p:nvSpPr>
              <p:spPr bwMode="auto">
                <a:xfrm>
                  <a:off x="49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69" name="Line 3893"/>
                <p:cNvSpPr>
                  <a:spLocks noChangeShapeType="1"/>
                </p:cNvSpPr>
                <p:nvPr/>
              </p:nvSpPr>
              <p:spPr bwMode="auto">
                <a:xfrm>
                  <a:off x="49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0" name="Line 3894"/>
                <p:cNvSpPr>
                  <a:spLocks noChangeShapeType="1"/>
                </p:cNvSpPr>
                <p:nvPr/>
              </p:nvSpPr>
              <p:spPr bwMode="auto">
                <a:xfrm>
                  <a:off x="49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1" name="Line 3895"/>
                <p:cNvSpPr>
                  <a:spLocks noChangeShapeType="1"/>
                </p:cNvSpPr>
                <p:nvPr/>
              </p:nvSpPr>
              <p:spPr bwMode="auto">
                <a:xfrm>
                  <a:off x="49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2" name="Line 3896"/>
                <p:cNvSpPr>
                  <a:spLocks noChangeShapeType="1"/>
                </p:cNvSpPr>
                <p:nvPr/>
              </p:nvSpPr>
              <p:spPr bwMode="auto">
                <a:xfrm>
                  <a:off x="49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3" name="Line 3897"/>
                <p:cNvSpPr>
                  <a:spLocks noChangeShapeType="1"/>
                </p:cNvSpPr>
                <p:nvPr/>
              </p:nvSpPr>
              <p:spPr bwMode="auto">
                <a:xfrm>
                  <a:off x="49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4" name="Line 3898"/>
                <p:cNvSpPr>
                  <a:spLocks noChangeShapeType="1"/>
                </p:cNvSpPr>
                <p:nvPr/>
              </p:nvSpPr>
              <p:spPr bwMode="auto">
                <a:xfrm>
                  <a:off x="49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5" name="Line 3899"/>
                <p:cNvSpPr>
                  <a:spLocks noChangeShapeType="1"/>
                </p:cNvSpPr>
                <p:nvPr/>
              </p:nvSpPr>
              <p:spPr bwMode="auto">
                <a:xfrm>
                  <a:off x="49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6" name="Line 3900"/>
                <p:cNvSpPr>
                  <a:spLocks noChangeShapeType="1"/>
                </p:cNvSpPr>
                <p:nvPr/>
              </p:nvSpPr>
              <p:spPr bwMode="auto">
                <a:xfrm>
                  <a:off x="50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7" name="Line 3901"/>
                <p:cNvSpPr>
                  <a:spLocks noChangeShapeType="1"/>
                </p:cNvSpPr>
                <p:nvPr/>
              </p:nvSpPr>
              <p:spPr bwMode="auto">
                <a:xfrm>
                  <a:off x="50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8" name="Line 3902"/>
                <p:cNvSpPr>
                  <a:spLocks noChangeShapeType="1"/>
                </p:cNvSpPr>
                <p:nvPr/>
              </p:nvSpPr>
              <p:spPr bwMode="auto">
                <a:xfrm>
                  <a:off x="50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79" name="Line 3903"/>
                <p:cNvSpPr>
                  <a:spLocks noChangeShapeType="1"/>
                </p:cNvSpPr>
                <p:nvPr/>
              </p:nvSpPr>
              <p:spPr bwMode="auto">
                <a:xfrm>
                  <a:off x="50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0" name="Line 3904"/>
                <p:cNvSpPr>
                  <a:spLocks noChangeShapeType="1"/>
                </p:cNvSpPr>
                <p:nvPr/>
              </p:nvSpPr>
              <p:spPr bwMode="auto">
                <a:xfrm>
                  <a:off x="50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1" name="Line 3905"/>
                <p:cNvSpPr>
                  <a:spLocks noChangeShapeType="1"/>
                </p:cNvSpPr>
                <p:nvPr/>
              </p:nvSpPr>
              <p:spPr bwMode="auto">
                <a:xfrm>
                  <a:off x="50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2" name="Line 3906"/>
                <p:cNvSpPr>
                  <a:spLocks noChangeShapeType="1"/>
                </p:cNvSpPr>
                <p:nvPr/>
              </p:nvSpPr>
              <p:spPr bwMode="auto">
                <a:xfrm>
                  <a:off x="5079"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3" name="Line 3907"/>
                <p:cNvSpPr>
                  <a:spLocks noChangeShapeType="1"/>
                </p:cNvSpPr>
                <p:nvPr/>
              </p:nvSpPr>
              <p:spPr bwMode="auto">
                <a:xfrm>
                  <a:off x="50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4" name="Line 3908"/>
                <p:cNvSpPr>
                  <a:spLocks noChangeShapeType="1"/>
                </p:cNvSpPr>
                <p:nvPr/>
              </p:nvSpPr>
              <p:spPr bwMode="auto">
                <a:xfrm>
                  <a:off x="51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5" name="Line 3909"/>
                <p:cNvSpPr>
                  <a:spLocks noChangeShapeType="1"/>
                </p:cNvSpPr>
                <p:nvPr/>
              </p:nvSpPr>
              <p:spPr bwMode="auto">
                <a:xfrm>
                  <a:off x="51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6" name="Line 3910"/>
                <p:cNvSpPr>
                  <a:spLocks noChangeShapeType="1"/>
                </p:cNvSpPr>
                <p:nvPr/>
              </p:nvSpPr>
              <p:spPr bwMode="auto">
                <a:xfrm>
                  <a:off x="51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7" name="Line 3911"/>
                <p:cNvSpPr>
                  <a:spLocks noChangeShapeType="1"/>
                </p:cNvSpPr>
                <p:nvPr/>
              </p:nvSpPr>
              <p:spPr bwMode="auto">
                <a:xfrm>
                  <a:off x="51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8" name="Line 3912"/>
                <p:cNvSpPr>
                  <a:spLocks noChangeShapeType="1"/>
                </p:cNvSpPr>
                <p:nvPr/>
              </p:nvSpPr>
              <p:spPr bwMode="auto">
                <a:xfrm>
                  <a:off x="51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89" name="Line 3913"/>
                <p:cNvSpPr>
                  <a:spLocks noChangeShapeType="1"/>
                </p:cNvSpPr>
                <p:nvPr/>
              </p:nvSpPr>
              <p:spPr bwMode="auto">
                <a:xfrm>
                  <a:off x="51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0" name="Line 3914"/>
                <p:cNvSpPr>
                  <a:spLocks noChangeShapeType="1"/>
                </p:cNvSpPr>
                <p:nvPr/>
              </p:nvSpPr>
              <p:spPr bwMode="auto">
                <a:xfrm>
                  <a:off x="51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1" name="Line 3915"/>
                <p:cNvSpPr>
                  <a:spLocks noChangeShapeType="1"/>
                </p:cNvSpPr>
                <p:nvPr/>
              </p:nvSpPr>
              <p:spPr bwMode="auto">
                <a:xfrm>
                  <a:off x="51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2" name="Line 3916"/>
                <p:cNvSpPr>
                  <a:spLocks noChangeShapeType="1"/>
                </p:cNvSpPr>
                <p:nvPr/>
              </p:nvSpPr>
              <p:spPr bwMode="auto">
                <a:xfrm>
                  <a:off x="51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3" name="Line 3917"/>
                <p:cNvSpPr>
                  <a:spLocks noChangeShapeType="1"/>
                </p:cNvSpPr>
                <p:nvPr/>
              </p:nvSpPr>
              <p:spPr bwMode="auto">
                <a:xfrm>
                  <a:off x="52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4" name="Line 3918"/>
                <p:cNvSpPr>
                  <a:spLocks noChangeShapeType="1"/>
                </p:cNvSpPr>
                <p:nvPr/>
              </p:nvSpPr>
              <p:spPr bwMode="auto">
                <a:xfrm>
                  <a:off x="52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5" name="Line 3919"/>
                <p:cNvSpPr>
                  <a:spLocks noChangeShapeType="1"/>
                </p:cNvSpPr>
                <p:nvPr/>
              </p:nvSpPr>
              <p:spPr bwMode="auto">
                <a:xfrm>
                  <a:off x="52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6" name="Line 3920"/>
                <p:cNvSpPr>
                  <a:spLocks noChangeShapeType="1"/>
                </p:cNvSpPr>
                <p:nvPr/>
              </p:nvSpPr>
              <p:spPr bwMode="auto">
                <a:xfrm>
                  <a:off x="52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7" name="Line 3921"/>
                <p:cNvSpPr>
                  <a:spLocks noChangeShapeType="1"/>
                </p:cNvSpPr>
                <p:nvPr/>
              </p:nvSpPr>
              <p:spPr bwMode="auto">
                <a:xfrm>
                  <a:off x="52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8" name="Line 3922"/>
                <p:cNvSpPr>
                  <a:spLocks noChangeShapeType="1"/>
                </p:cNvSpPr>
                <p:nvPr/>
              </p:nvSpPr>
              <p:spPr bwMode="auto">
                <a:xfrm>
                  <a:off x="5268"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699" name="Line 3923"/>
                <p:cNvSpPr>
                  <a:spLocks noChangeShapeType="1"/>
                </p:cNvSpPr>
                <p:nvPr/>
              </p:nvSpPr>
              <p:spPr bwMode="auto">
                <a:xfrm>
                  <a:off x="52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0" name="Line 3924"/>
                <p:cNvSpPr>
                  <a:spLocks noChangeShapeType="1"/>
                </p:cNvSpPr>
                <p:nvPr/>
              </p:nvSpPr>
              <p:spPr bwMode="auto">
                <a:xfrm>
                  <a:off x="52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1" name="Line 3925"/>
                <p:cNvSpPr>
                  <a:spLocks noChangeShapeType="1"/>
                </p:cNvSpPr>
                <p:nvPr/>
              </p:nvSpPr>
              <p:spPr bwMode="auto">
                <a:xfrm>
                  <a:off x="53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2" name="Line 3926"/>
                <p:cNvSpPr>
                  <a:spLocks noChangeShapeType="1"/>
                </p:cNvSpPr>
                <p:nvPr/>
              </p:nvSpPr>
              <p:spPr bwMode="auto">
                <a:xfrm>
                  <a:off x="53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3" name="Line 3927"/>
                <p:cNvSpPr>
                  <a:spLocks noChangeShapeType="1"/>
                </p:cNvSpPr>
                <p:nvPr/>
              </p:nvSpPr>
              <p:spPr bwMode="auto">
                <a:xfrm>
                  <a:off x="53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4" name="Line 3928"/>
                <p:cNvSpPr>
                  <a:spLocks noChangeShapeType="1"/>
                </p:cNvSpPr>
                <p:nvPr/>
              </p:nvSpPr>
              <p:spPr bwMode="auto">
                <a:xfrm>
                  <a:off x="53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5" name="Line 3929"/>
                <p:cNvSpPr>
                  <a:spLocks noChangeShapeType="1"/>
                </p:cNvSpPr>
                <p:nvPr/>
              </p:nvSpPr>
              <p:spPr bwMode="auto">
                <a:xfrm>
                  <a:off x="53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6" name="Line 3930"/>
                <p:cNvSpPr>
                  <a:spLocks noChangeShapeType="1"/>
                </p:cNvSpPr>
                <p:nvPr/>
              </p:nvSpPr>
              <p:spPr bwMode="auto">
                <a:xfrm>
                  <a:off x="53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7" name="Line 3931"/>
                <p:cNvSpPr>
                  <a:spLocks noChangeShapeType="1"/>
                </p:cNvSpPr>
                <p:nvPr/>
              </p:nvSpPr>
              <p:spPr bwMode="auto">
                <a:xfrm>
                  <a:off x="53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8" name="Line 3932"/>
                <p:cNvSpPr>
                  <a:spLocks noChangeShapeType="1"/>
                </p:cNvSpPr>
                <p:nvPr/>
              </p:nvSpPr>
              <p:spPr bwMode="auto">
                <a:xfrm>
                  <a:off x="53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09" name="Line 3933"/>
                <p:cNvSpPr>
                  <a:spLocks noChangeShapeType="1"/>
                </p:cNvSpPr>
                <p:nvPr/>
              </p:nvSpPr>
              <p:spPr bwMode="auto">
                <a:xfrm>
                  <a:off x="53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0" name="Line 3934"/>
                <p:cNvSpPr>
                  <a:spLocks noChangeShapeType="1"/>
                </p:cNvSpPr>
                <p:nvPr/>
              </p:nvSpPr>
              <p:spPr bwMode="auto">
                <a:xfrm>
                  <a:off x="54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1" name="Line 3935"/>
                <p:cNvSpPr>
                  <a:spLocks noChangeShapeType="1"/>
                </p:cNvSpPr>
                <p:nvPr/>
              </p:nvSpPr>
              <p:spPr bwMode="auto">
                <a:xfrm>
                  <a:off x="54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2" name="Line 3936"/>
                <p:cNvSpPr>
                  <a:spLocks noChangeShapeType="1"/>
                </p:cNvSpPr>
                <p:nvPr/>
              </p:nvSpPr>
              <p:spPr bwMode="auto">
                <a:xfrm>
                  <a:off x="54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3" name="Line 3937"/>
                <p:cNvSpPr>
                  <a:spLocks noChangeShapeType="1"/>
                </p:cNvSpPr>
                <p:nvPr/>
              </p:nvSpPr>
              <p:spPr bwMode="auto">
                <a:xfrm>
                  <a:off x="54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4" name="Line 3938"/>
                <p:cNvSpPr>
                  <a:spLocks noChangeShapeType="1"/>
                </p:cNvSpPr>
                <p:nvPr/>
              </p:nvSpPr>
              <p:spPr bwMode="auto">
                <a:xfrm>
                  <a:off x="54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5" name="Line 3939"/>
                <p:cNvSpPr>
                  <a:spLocks noChangeShapeType="1"/>
                </p:cNvSpPr>
                <p:nvPr/>
              </p:nvSpPr>
              <p:spPr bwMode="auto">
                <a:xfrm>
                  <a:off x="54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6" name="Line 3940"/>
                <p:cNvSpPr>
                  <a:spLocks noChangeShapeType="1"/>
                </p:cNvSpPr>
                <p:nvPr/>
              </p:nvSpPr>
              <p:spPr bwMode="auto">
                <a:xfrm>
                  <a:off x="54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7" name="Line 3941"/>
                <p:cNvSpPr>
                  <a:spLocks noChangeShapeType="1"/>
                </p:cNvSpPr>
                <p:nvPr/>
              </p:nvSpPr>
              <p:spPr bwMode="auto">
                <a:xfrm>
                  <a:off x="54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8" name="Line 3942"/>
                <p:cNvSpPr>
                  <a:spLocks noChangeShapeType="1"/>
                </p:cNvSpPr>
                <p:nvPr/>
              </p:nvSpPr>
              <p:spPr bwMode="auto">
                <a:xfrm>
                  <a:off x="55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19" name="Line 3943"/>
                <p:cNvSpPr>
                  <a:spLocks noChangeShapeType="1"/>
                </p:cNvSpPr>
                <p:nvPr/>
              </p:nvSpPr>
              <p:spPr bwMode="auto">
                <a:xfrm>
                  <a:off x="55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0" name="Line 3944"/>
                <p:cNvSpPr>
                  <a:spLocks noChangeShapeType="1"/>
                </p:cNvSpPr>
                <p:nvPr/>
              </p:nvSpPr>
              <p:spPr bwMode="auto">
                <a:xfrm>
                  <a:off x="55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1" name="Line 3945"/>
                <p:cNvSpPr>
                  <a:spLocks noChangeShapeType="1"/>
                </p:cNvSpPr>
                <p:nvPr/>
              </p:nvSpPr>
              <p:spPr bwMode="auto">
                <a:xfrm>
                  <a:off x="55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2" name="Line 3946"/>
                <p:cNvSpPr>
                  <a:spLocks noChangeShapeType="1"/>
                </p:cNvSpPr>
                <p:nvPr/>
              </p:nvSpPr>
              <p:spPr bwMode="auto">
                <a:xfrm>
                  <a:off x="55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3" name="Line 3947"/>
                <p:cNvSpPr>
                  <a:spLocks noChangeShapeType="1"/>
                </p:cNvSpPr>
                <p:nvPr/>
              </p:nvSpPr>
              <p:spPr bwMode="auto">
                <a:xfrm>
                  <a:off x="55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4" name="Line 3948"/>
                <p:cNvSpPr>
                  <a:spLocks noChangeShapeType="1"/>
                </p:cNvSpPr>
                <p:nvPr/>
              </p:nvSpPr>
              <p:spPr bwMode="auto">
                <a:xfrm>
                  <a:off x="55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5" name="Line 3949"/>
                <p:cNvSpPr>
                  <a:spLocks noChangeShapeType="1"/>
                </p:cNvSpPr>
                <p:nvPr/>
              </p:nvSpPr>
              <p:spPr bwMode="auto">
                <a:xfrm>
                  <a:off x="5586" y="2637"/>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6" name="Line 3950"/>
                <p:cNvSpPr>
                  <a:spLocks noChangeShapeType="1"/>
                </p:cNvSpPr>
                <p:nvPr/>
              </p:nvSpPr>
              <p:spPr bwMode="auto">
                <a:xfrm>
                  <a:off x="9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7" name="Line 3951"/>
                <p:cNvSpPr>
                  <a:spLocks noChangeShapeType="1"/>
                </p:cNvSpPr>
                <p:nvPr/>
              </p:nvSpPr>
              <p:spPr bwMode="auto">
                <a:xfrm>
                  <a:off x="9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8" name="Line 3952"/>
                <p:cNvSpPr>
                  <a:spLocks noChangeShapeType="1"/>
                </p:cNvSpPr>
                <p:nvPr/>
              </p:nvSpPr>
              <p:spPr bwMode="auto">
                <a:xfrm>
                  <a:off x="9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29" name="Line 3953"/>
                <p:cNvSpPr>
                  <a:spLocks noChangeShapeType="1"/>
                </p:cNvSpPr>
                <p:nvPr/>
              </p:nvSpPr>
              <p:spPr bwMode="auto">
                <a:xfrm>
                  <a:off x="9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0" name="Line 3954"/>
                <p:cNvSpPr>
                  <a:spLocks noChangeShapeType="1"/>
                </p:cNvSpPr>
                <p:nvPr/>
              </p:nvSpPr>
              <p:spPr bwMode="auto">
                <a:xfrm>
                  <a:off x="10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1" name="Line 3955"/>
                <p:cNvSpPr>
                  <a:spLocks noChangeShapeType="1"/>
                </p:cNvSpPr>
                <p:nvPr/>
              </p:nvSpPr>
              <p:spPr bwMode="auto">
                <a:xfrm>
                  <a:off x="10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2" name="Line 3956"/>
                <p:cNvSpPr>
                  <a:spLocks noChangeShapeType="1"/>
                </p:cNvSpPr>
                <p:nvPr/>
              </p:nvSpPr>
              <p:spPr bwMode="auto">
                <a:xfrm>
                  <a:off x="10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3" name="Line 3957"/>
                <p:cNvSpPr>
                  <a:spLocks noChangeShapeType="1"/>
                </p:cNvSpPr>
                <p:nvPr/>
              </p:nvSpPr>
              <p:spPr bwMode="auto">
                <a:xfrm>
                  <a:off x="10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4" name="Line 3958"/>
                <p:cNvSpPr>
                  <a:spLocks noChangeShapeType="1"/>
                </p:cNvSpPr>
                <p:nvPr/>
              </p:nvSpPr>
              <p:spPr bwMode="auto">
                <a:xfrm>
                  <a:off x="10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5" name="Line 3959"/>
                <p:cNvSpPr>
                  <a:spLocks noChangeShapeType="1"/>
                </p:cNvSpPr>
                <p:nvPr/>
              </p:nvSpPr>
              <p:spPr bwMode="auto">
                <a:xfrm>
                  <a:off x="10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6" name="Line 3960"/>
                <p:cNvSpPr>
                  <a:spLocks noChangeShapeType="1"/>
                </p:cNvSpPr>
                <p:nvPr/>
              </p:nvSpPr>
              <p:spPr bwMode="auto">
                <a:xfrm>
                  <a:off x="10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7" name="Line 3961"/>
                <p:cNvSpPr>
                  <a:spLocks noChangeShapeType="1"/>
                </p:cNvSpPr>
                <p:nvPr/>
              </p:nvSpPr>
              <p:spPr bwMode="auto">
                <a:xfrm>
                  <a:off x="10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8" name="Line 3962"/>
                <p:cNvSpPr>
                  <a:spLocks noChangeShapeType="1"/>
                </p:cNvSpPr>
                <p:nvPr/>
              </p:nvSpPr>
              <p:spPr bwMode="auto">
                <a:xfrm>
                  <a:off x="10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39" name="Line 3963"/>
                <p:cNvSpPr>
                  <a:spLocks noChangeShapeType="1"/>
                </p:cNvSpPr>
                <p:nvPr/>
              </p:nvSpPr>
              <p:spPr bwMode="auto">
                <a:xfrm>
                  <a:off x="11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0" name="Line 3964"/>
                <p:cNvSpPr>
                  <a:spLocks noChangeShapeType="1"/>
                </p:cNvSpPr>
                <p:nvPr/>
              </p:nvSpPr>
              <p:spPr bwMode="auto">
                <a:xfrm>
                  <a:off x="11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1" name="Line 3965"/>
                <p:cNvSpPr>
                  <a:spLocks noChangeShapeType="1"/>
                </p:cNvSpPr>
                <p:nvPr/>
              </p:nvSpPr>
              <p:spPr bwMode="auto">
                <a:xfrm>
                  <a:off x="11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2" name="Line 3966"/>
                <p:cNvSpPr>
                  <a:spLocks noChangeShapeType="1"/>
                </p:cNvSpPr>
                <p:nvPr/>
              </p:nvSpPr>
              <p:spPr bwMode="auto">
                <a:xfrm>
                  <a:off x="11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3" name="Line 3967"/>
                <p:cNvSpPr>
                  <a:spLocks noChangeShapeType="1"/>
                </p:cNvSpPr>
                <p:nvPr/>
              </p:nvSpPr>
              <p:spPr bwMode="auto">
                <a:xfrm>
                  <a:off x="11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4" name="Line 3968"/>
                <p:cNvSpPr>
                  <a:spLocks noChangeShapeType="1"/>
                </p:cNvSpPr>
                <p:nvPr/>
              </p:nvSpPr>
              <p:spPr bwMode="auto">
                <a:xfrm>
                  <a:off x="11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5" name="Line 3969"/>
                <p:cNvSpPr>
                  <a:spLocks noChangeShapeType="1"/>
                </p:cNvSpPr>
                <p:nvPr/>
              </p:nvSpPr>
              <p:spPr bwMode="auto">
                <a:xfrm>
                  <a:off x="11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6" name="Line 3970"/>
                <p:cNvSpPr>
                  <a:spLocks noChangeShapeType="1"/>
                </p:cNvSpPr>
                <p:nvPr/>
              </p:nvSpPr>
              <p:spPr bwMode="auto">
                <a:xfrm>
                  <a:off x="11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7" name="Line 3971"/>
                <p:cNvSpPr>
                  <a:spLocks noChangeShapeType="1"/>
                </p:cNvSpPr>
                <p:nvPr/>
              </p:nvSpPr>
              <p:spPr bwMode="auto">
                <a:xfrm>
                  <a:off x="12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8" name="Line 3972"/>
                <p:cNvSpPr>
                  <a:spLocks noChangeShapeType="1"/>
                </p:cNvSpPr>
                <p:nvPr/>
              </p:nvSpPr>
              <p:spPr bwMode="auto">
                <a:xfrm>
                  <a:off x="12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49" name="Line 3973"/>
                <p:cNvSpPr>
                  <a:spLocks noChangeShapeType="1"/>
                </p:cNvSpPr>
                <p:nvPr/>
              </p:nvSpPr>
              <p:spPr bwMode="auto">
                <a:xfrm>
                  <a:off x="12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0" name="Line 3974"/>
                <p:cNvSpPr>
                  <a:spLocks noChangeShapeType="1"/>
                </p:cNvSpPr>
                <p:nvPr/>
              </p:nvSpPr>
              <p:spPr bwMode="auto">
                <a:xfrm>
                  <a:off x="12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1" name="Line 3975"/>
                <p:cNvSpPr>
                  <a:spLocks noChangeShapeType="1"/>
                </p:cNvSpPr>
                <p:nvPr/>
              </p:nvSpPr>
              <p:spPr bwMode="auto">
                <a:xfrm>
                  <a:off x="12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2" name="Line 3976"/>
                <p:cNvSpPr>
                  <a:spLocks noChangeShapeType="1"/>
                </p:cNvSpPr>
                <p:nvPr/>
              </p:nvSpPr>
              <p:spPr bwMode="auto">
                <a:xfrm>
                  <a:off x="12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3" name="Line 3977"/>
                <p:cNvSpPr>
                  <a:spLocks noChangeShapeType="1"/>
                </p:cNvSpPr>
                <p:nvPr/>
              </p:nvSpPr>
              <p:spPr bwMode="auto">
                <a:xfrm>
                  <a:off x="12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4" name="Line 3978"/>
                <p:cNvSpPr>
                  <a:spLocks noChangeShapeType="1"/>
                </p:cNvSpPr>
                <p:nvPr/>
              </p:nvSpPr>
              <p:spPr bwMode="auto">
                <a:xfrm>
                  <a:off x="12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5" name="Line 3979"/>
                <p:cNvSpPr>
                  <a:spLocks noChangeShapeType="1"/>
                </p:cNvSpPr>
                <p:nvPr/>
              </p:nvSpPr>
              <p:spPr bwMode="auto">
                <a:xfrm>
                  <a:off x="12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6" name="Line 3980"/>
                <p:cNvSpPr>
                  <a:spLocks noChangeShapeType="1"/>
                </p:cNvSpPr>
                <p:nvPr/>
              </p:nvSpPr>
              <p:spPr bwMode="auto">
                <a:xfrm>
                  <a:off x="13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7" name="Line 3981"/>
                <p:cNvSpPr>
                  <a:spLocks noChangeShapeType="1"/>
                </p:cNvSpPr>
                <p:nvPr/>
              </p:nvSpPr>
              <p:spPr bwMode="auto">
                <a:xfrm>
                  <a:off x="1323"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8" name="Line 3982"/>
                <p:cNvSpPr>
                  <a:spLocks noChangeShapeType="1"/>
                </p:cNvSpPr>
                <p:nvPr/>
              </p:nvSpPr>
              <p:spPr bwMode="auto">
                <a:xfrm>
                  <a:off x="13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59" name="Line 3983"/>
                <p:cNvSpPr>
                  <a:spLocks noChangeShapeType="1"/>
                </p:cNvSpPr>
                <p:nvPr/>
              </p:nvSpPr>
              <p:spPr bwMode="auto">
                <a:xfrm>
                  <a:off x="13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0" name="Line 3984"/>
                <p:cNvSpPr>
                  <a:spLocks noChangeShapeType="1"/>
                </p:cNvSpPr>
                <p:nvPr/>
              </p:nvSpPr>
              <p:spPr bwMode="auto">
                <a:xfrm>
                  <a:off x="13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1" name="Line 3985"/>
                <p:cNvSpPr>
                  <a:spLocks noChangeShapeType="1"/>
                </p:cNvSpPr>
                <p:nvPr/>
              </p:nvSpPr>
              <p:spPr bwMode="auto">
                <a:xfrm>
                  <a:off x="13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2" name="Line 3986"/>
                <p:cNvSpPr>
                  <a:spLocks noChangeShapeType="1"/>
                </p:cNvSpPr>
                <p:nvPr/>
              </p:nvSpPr>
              <p:spPr bwMode="auto">
                <a:xfrm>
                  <a:off x="13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3" name="Line 3987"/>
                <p:cNvSpPr>
                  <a:spLocks noChangeShapeType="1"/>
                </p:cNvSpPr>
                <p:nvPr/>
              </p:nvSpPr>
              <p:spPr bwMode="auto">
                <a:xfrm>
                  <a:off x="13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4" name="Line 3988"/>
                <p:cNvSpPr>
                  <a:spLocks noChangeShapeType="1"/>
                </p:cNvSpPr>
                <p:nvPr/>
              </p:nvSpPr>
              <p:spPr bwMode="auto">
                <a:xfrm>
                  <a:off x="14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5" name="Line 3989"/>
                <p:cNvSpPr>
                  <a:spLocks noChangeShapeType="1"/>
                </p:cNvSpPr>
                <p:nvPr/>
              </p:nvSpPr>
              <p:spPr bwMode="auto">
                <a:xfrm>
                  <a:off x="14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6" name="Line 3990"/>
                <p:cNvSpPr>
                  <a:spLocks noChangeShapeType="1"/>
                </p:cNvSpPr>
                <p:nvPr/>
              </p:nvSpPr>
              <p:spPr bwMode="auto">
                <a:xfrm>
                  <a:off x="14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7" name="Line 3991"/>
                <p:cNvSpPr>
                  <a:spLocks noChangeShapeType="1"/>
                </p:cNvSpPr>
                <p:nvPr/>
              </p:nvSpPr>
              <p:spPr bwMode="auto">
                <a:xfrm>
                  <a:off x="14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8" name="Line 3992"/>
                <p:cNvSpPr>
                  <a:spLocks noChangeShapeType="1"/>
                </p:cNvSpPr>
                <p:nvPr/>
              </p:nvSpPr>
              <p:spPr bwMode="auto">
                <a:xfrm>
                  <a:off x="14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69" name="Line 3993"/>
                <p:cNvSpPr>
                  <a:spLocks noChangeShapeType="1"/>
                </p:cNvSpPr>
                <p:nvPr/>
              </p:nvSpPr>
              <p:spPr bwMode="auto">
                <a:xfrm>
                  <a:off x="14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0" name="Line 3994"/>
                <p:cNvSpPr>
                  <a:spLocks noChangeShapeType="1"/>
                </p:cNvSpPr>
                <p:nvPr/>
              </p:nvSpPr>
              <p:spPr bwMode="auto">
                <a:xfrm>
                  <a:off x="14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1" name="Line 3995"/>
                <p:cNvSpPr>
                  <a:spLocks noChangeShapeType="1"/>
                </p:cNvSpPr>
                <p:nvPr/>
              </p:nvSpPr>
              <p:spPr bwMode="auto">
                <a:xfrm>
                  <a:off x="14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2" name="Line 3996"/>
                <p:cNvSpPr>
                  <a:spLocks noChangeShapeType="1"/>
                </p:cNvSpPr>
                <p:nvPr/>
              </p:nvSpPr>
              <p:spPr bwMode="auto">
                <a:xfrm>
                  <a:off x="15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3" name="Line 3997"/>
                <p:cNvSpPr>
                  <a:spLocks noChangeShapeType="1"/>
                </p:cNvSpPr>
                <p:nvPr/>
              </p:nvSpPr>
              <p:spPr bwMode="auto">
                <a:xfrm>
                  <a:off x="1512"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4" name="Line 3998"/>
                <p:cNvSpPr>
                  <a:spLocks noChangeShapeType="1"/>
                </p:cNvSpPr>
                <p:nvPr/>
              </p:nvSpPr>
              <p:spPr bwMode="auto">
                <a:xfrm>
                  <a:off x="15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5" name="Line 3999"/>
                <p:cNvSpPr>
                  <a:spLocks noChangeShapeType="1"/>
                </p:cNvSpPr>
                <p:nvPr/>
              </p:nvSpPr>
              <p:spPr bwMode="auto">
                <a:xfrm>
                  <a:off x="15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6" name="Line 4000"/>
                <p:cNvSpPr>
                  <a:spLocks noChangeShapeType="1"/>
                </p:cNvSpPr>
                <p:nvPr/>
              </p:nvSpPr>
              <p:spPr bwMode="auto">
                <a:xfrm>
                  <a:off x="15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7" name="Line 4001"/>
                <p:cNvSpPr>
                  <a:spLocks noChangeShapeType="1"/>
                </p:cNvSpPr>
                <p:nvPr/>
              </p:nvSpPr>
              <p:spPr bwMode="auto">
                <a:xfrm>
                  <a:off x="15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8" name="Line 4002"/>
                <p:cNvSpPr>
                  <a:spLocks noChangeShapeType="1"/>
                </p:cNvSpPr>
                <p:nvPr/>
              </p:nvSpPr>
              <p:spPr bwMode="auto">
                <a:xfrm>
                  <a:off x="15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79" name="Line 4003"/>
                <p:cNvSpPr>
                  <a:spLocks noChangeShapeType="1"/>
                </p:cNvSpPr>
                <p:nvPr/>
              </p:nvSpPr>
              <p:spPr bwMode="auto">
                <a:xfrm>
                  <a:off x="15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0" name="Line 4004"/>
                <p:cNvSpPr>
                  <a:spLocks noChangeShapeType="1"/>
                </p:cNvSpPr>
                <p:nvPr/>
              </p:nvSpPr>
              <p:spPr bwMode="auto">
                <a:xfrm>
                  <a:off x="15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1" name="Line 4005"/>
                <p:cNvSpPr>
                  <a:spLocks noChangeShapeType="1"/>
                </p:cNvSpPr>
                <p:nvPr/>
              </p:nvSpPr>
              <p:spPr bwMode="auto">
                <a:xfrm>
                  <a:off x="16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2" name="Line 4006"/>
                <p:cNvSpPr>
                  <a:spLocks noChangeShapeType="1"/>
                </p:cNvSpPr>
                <p:nvPr/>
              </p:nvSpPr>
              <p:spPr bwMode="auto">
                <a:xfrm>
                  <a:off x="16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3" name="Line 4007"/>
                <p:cNvSpPr>
                  <a:spLocks noChangeShapeType="1"/>
                </p:cNvSpPr>
                <p:nvPr/>
              </p:nvSpPr>
              <p:spPr bwMode="auto">
                <a:xfrm>
                  <a:off x="16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4" name="Line 4008"/>
                <p:cNvSpPr>
                  <a:spLocks noChangeShapeType="1"/>
                </p:cNvSpPr>
                <p:nvPr/>
              </p:nvSpPr>
              <p:spPr bwMode="auto">
                <a:xfrm>
                  <a:off x="16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5" name="Line 4009"/>
                <p:cNvSpPr>
                  <a:spLocks noChangeShapeType="1"/>
                </p:cNvSpPr>
                <p:nvPr/>
              </p:nvSpPr>
              <p:spPr bwMode="auto">
                <a:xfrm>
                  <a:off x="16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6" name="Line 4010"/>
                <p:cNvSpPr>
                  <a:spLocks noChangeShapeType="1"/>
                </p:cNvSpPr>
                <p:nvPr/>
              </p:nvSpPr>
              <p:spPr bwMode="auto">
                <a:xfrm>
                  <a:off x="16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7" name="Line 4011"/>
                <p:cNvSpPr>
                  <a:spLocks noChangeShapeType="1"/>
                </p:cNvSpPr>
                <p:nvPr/>
              </p:nvSpPr>
              <p:spPr bwMode="auto">
                <a:xfrm>
                  <a:off x="16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8" name="Line 4012"/>
                <p:cNvSpPr>
                  <a:spLocks noChangeShapeType="1"/>
                </p:cNvSpPr>
                <p:nvPr/>
              </p:nvSpPr>
              <p:spPr bwMode="auto">
                <a:xfrm>
                  <a:off x="16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89" name="Line 4013"/>
                <p:cNvSpPr>
                  <a:spLocks noChangeShapeType="1"/>
                </p:cNvSpPr>
                <p:nvPr/>
              </p:nvSpPr>
              <p:spPr bwMode="auto">
                <a:xfrm>
                  <a:off x="17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0" name="Line 4014"/>
                <p:cNvSpPr>
                  <a:spLocks noChangeShapeType="1"/>
                </p:cNvSpPr>
                <p:nvPr/>
              </p:nvSpPr>
              <p:spPr bwMode="auto">
                <a:xfrm>
                  <a:off x="17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1" name="Line 4015"/>
                <p:cNvSpPr>
                  <a:spLocks noChangeShapeType="1"/>
                </p:cNvSpPr>
                <p:nvPr/>
              </p:nvSpPr>
              <p:spPr bwMode="auto">
                <a:xfrm>
                  <a:off x="17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2" name="Line 4016"/>
                <p:cNvSpPr>
                  <a:spLocks noChangeShapeType="1"/>
                </p:cNvSpPr>
                <p:nvPr/>
              </p:nvSpPr>
              <p:spPr bwMode="auto">
                <a:xfrm>
                  <a:off x="17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3" name="Line 4017"/>
                <p:cNvSpPr>
                  <a:spLocks noChangeShapeType="1"/>
                </p:cNvSpPr>
                <p:nvPr/>
              </p:nvSpPr>
              <p:spPr bwMode="auto">
                <a:xfrm>
                  <a:off x="17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4" name="Line 4018"/>
                <p:cNvSpPr>
                  <a:spLocks noChangeShapeType="1"/>
                </p:cNvSpPr>
                <p:nvPr/>
              </p:nvSpPr>
              <p:spPr bwMode="auto">
                <a:xfrm>
                  <a:off x="17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5" name="Line 4019"/>
                <p:cNvSpPr>
                  <a:spLocks noChangeShapeType="1"/>
                </p:cNvSpPr>
                <p:nvPr/>
              </p:nvSpPr>
              <p:spPr bwMode="auto">
                <a:xfrm>
                  <a:off x="17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6" name="Line 4020"/>
                <p:cNvSpPr>
                  <a:spLocks noChangeShapeType="1"/>
                </p:cNvSpPr>
                <p:nvPr/>
              </p:nvSpPr>
              <p:spPr bwMode="auto">
                <a:xfrm>
                  <a:off x="17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7" name="Line 4021"/>
                <p:cNvSpPr>
                  <a:spLocks noChangeShapeType="1"/>
                </p:cNvSpPr>
                <p:nvPr/>
              </p:nvSpPr>
              <p:spPr bwMode="auto">
                <a:xfrm>
                  <a:off x="17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8" name="Line 4022"/>
                <p:cNvSpPr>
                  <a:spLocks noChangeShapeType="1"/>
                </p:cNvSpPr>
                <p:nvPr/>
              </p:nvSpPr>
              <p:spPr bwMode="auto">
                <a:xfrm>
                  <a:off x="18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799" name="Line 4023"/>
                <p:cNvSpPr>
                  <a:spLocks noChangeShapeType="1"/>
                </p:cNvSpPr>
                <p:nvPr/>
              </p:nvSpPr>
              <p:spPr bwMode="auto">
                <a:xfrm>
                  <a:off x="18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0" name="Line 4024"/>
                <p:cNvSpPr>
                  <a:spLocks noChangeShapeType="1"/>
                </p:cNvSpPr>
                <p:nvPr/>
              </p:nvSpPr>
              <p:spPr bwMode="auto">
                <a:xfrm>
                  <a:off x="18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1" name="Line 4025"/>
                <p:cNvSpPr>
                  <a:spLocks noChangeShapeType="1"/>
                </p:cNvSpPr>
                <p:nvPr/>
              </p:nvSpPr>
              <p:spPr bwMode="auto">
                <a:xfrm>
                  <a:off x="18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2" name="Line 4026"/>
                <p:cNvSpPr>
                  <a:spLocks noChangeShapeType="1"/>
                </p:cNvSpPr>
                <p:nvPr/>
              </p:nvSpPr>
              <p:spPr bwMode="auto">
                <a:xfrm>
                  <a:off x="18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3" name="Line 4027"/>
                <p:cNvSpPr>
                  <a:spLocks noChangeShapeType="1"/>
                </p:cNvSpPr>
                <p:nvPr/>
              </p:nvSpPr>
              <p:spPr bwMode="auto">
                <a:xfrm>
                  <a:off x="18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4" name="Line 4028"/>
                <p:cNvSpPr>
                  <a:spLocks noChangeShapeType="1"/>
                </p:cNvSpPr>
                <p:nvPr/>
              </p:nvSpPr>
              <p:spPr bwMode="auto">
                <a:xfrm>
                  <a:off x="18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7" name="Group 6231"/>
              <p:cNvGrpSpPr>
                <a:grpSpLocks/>
              </p:cNvGrpSpPr>
              <p:nvPr/>
            </p:nvGrpSpPr>
            <p:grpSpPr bwMode="auto">
              <a:xfrm>
                <a:off x="1889" y="2236"/>
                <a:ext cx="2353" cy="0"/>
                <a:chOff x="1889" y="2236"/>
                <a:chExt cx="2353" cy="0"/>
              </a:xfrm>
            </p:grpSpPr>
            <p:sp>
              <p:nvSpPr>
                <p:cNvPr id="847806" name="Line 4030"/>
                <p:cNvSpPr>
                  <a:spLocks noChangeShapeType="1"/>
                </p:cNvSpPr>
                <p:nvPr/>
              </p:nvSpPr>
              <p:spPr bwMode="auto">
                <a:xfrm>
                  <a:off x="18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7" name="Line 4031"/>
                <p:cNvSpPr>
                  <a:spLocks noChangeShapeType="1"/>
                </p:cNvSpPr>
                <p:nvPr/>
              </p:nvSpPr>
              <p:spPr bwMode="auto">
                <a:xfrm>
                  <a:off x="19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8" name="Line 4032"/>
                <p:cNvSpPr>
                  <a:spLocks noChangeShapeType="1"/>
                </p:cNvSpPr>
                <p:nvPr/>
              </p:nvSpPr>
              <p:spPr bwMode="auto">
                <a:xfrm>
                  <a:off x="19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09" name="Line 4033"/>
                <p:cNvSpPr>
                  <a:spLocks noChangeShapeType="1"/>
                </p:cNvSpPr>
                <p:nvPr/>
              </p:nvSpPr>
              <p:spPr bwMode="auto">
                <a:xfrm>
                  <a:off x="19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0" name="Line 4034"/>
                <p:cNvSpPr>
                  <a:spLocks noChangeShapeType="1"/>
                </p:cNvSpPr>
                <p:nvPr/>
              </p:nvSpPr>
              <p:spPr bwMode="auto">
                <a:xfrm>
                  <a:off x="19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1" name="Line 4035"/>
                <p:cNvSpPr>
                  <a:spLocks noChangeShapeType="1"/>
                </p:cNvSpPr>
                <p:nvPr/>
              </p:nvSpPr>
              <p:spPr bwMode="auto">
                <a:xfrm>
                  <a:off x="1949"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2" name="Line 4036"/>
                <p:cNvSpPr>
                  <a:spLocks noChangeShapeType="1"/>
                </p:cNvSpPr>
                <p:nvPr/>
              </p:nvSpPr>
              <p:spPr bwMode="auto">
                <a:xfrm>
                  <a:off x="19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3" name="Line 4037"/>
                <p:cNvSpPr>
                  <a:spLocks noChangeShapeType="1"/>
                </p:cNvSpPr>
                <p:nvPr/>
              </p:nvSpPr>
              <p:spPr bwMode="auto">
                <a:xfrm>
                  <a:off x="19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4" name="Line 4038"/>
                <p:cNvSpPr>
                  <a:spLocks noChangeShapeType="1"/>
                </p:cNvSpPr>
                <p:nvPr/>
              </p:nvSpPr>
              <p:spPr bwMode="auto">
                <a:xfrm>
                  <a:off x="19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5" name="Line 4039"/>
                <p:cNvSpPr>
                  <a:spLocks noChangeShapeType="1"/>
                </p:cNvSpPr>
                <p:nvPr/>
              </p:nvSpPr>
              <p:spPr bwMode="auto">
                <a:xfrm>
                  <a:off x="19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6" name="Line 4040"/>
                <p:cNvSpPr>
                  <a:spLocks noChangeShapeType="1"/>
                </p:cNvSpPr>
                <p:nvPr/>
              </p:nvSpPr>
              <p:spPr bwMode="auto">
                <a:xfrm>
                  <a:off x="20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7" name="Line 4041"/>
                <p:cNvSpPr>
                  <a:spLocks noChangeShapeType="1"/>
                </p:cNvSpPr>
                <p:nvPr/>
              </p:nvSpPr>
              <p:spPr bwMode="auto">
                <a:xfrm>
                  <a:off x="20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8" name="Line 4042"/>
                <p:cNvSpPr>
                  <a:spLocks noChangeShapeType="1"/>
                </p:cNvSpPr>
                <p:nvPr/>
              </p:nvSpPr>
              <p:spPr bwMode="auto">
                <a:xfrm>
                  <a:off x="20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19" name="Line 4043"/>
                <p:cNvSpPr>
                  <a:spLocks noChangeShapeType="1"/>
                </p:cNvSpPr>
                <p:nvPr/>
              </p:nvSpPr>
              <p:spPr bwMode="auto">
                <a:xfrm>
                  <a:off x="20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0" name="Line 4044"/>
                <p:cNvSpPr>
                  <a:spLocks noChangeShapeType="1"/>
                </p:cNvSpPr>
                <p:nvPr/>
              </p:nvSpPr>
              <p:spPr bwMode="auto">
                <a:xfrm>
                  <a:off x="20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1" name="Line 4045"/>
                <p:cNvSpPr>
                  <a:spLocks noChangeShapeType="1"/>
                </p:cNvSpPr>
                <p:nvPr/>
              </p:nvSpPr>
              <p:spPr bwMode="auto">
                <a:xfrm>
                  <a:off x="20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2" name="Line 4046"/>
                <p:cNvSpPr>
                  <a:spLocks noChangeShapeType="1"/>
                </p:cNvSpPr>
                <p:nvPr/>
              </p:nvSpPr>
              <p:spPr bwMode="auto">
                <a:xfrm>
                  <a:off x="20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3" name="Line 4047"/>
                <p:cNvSpPr>
                  <a:spLocks noChangeShapeType="1"/>
                </p:cNvSpPr>
                <p:nvPr/>
              </p:nvSpPr>
              <p:spPr bwMode="auto">
                <a:xfrm>
                  <a:off x="20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4" name="Line 4048"/>
                <p:cNvSpPr>
                  <a:spLocks noChangeShapeType="1"/>
                </p:cNvSpPr>
                <p:nvPr/>
              </p:nvSpPr>
              <p:spPr bwMode="auto">
                <a:xfrm>
                  <a:off x="21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5" name="Line 4049"/>
                <p:cNvSpPr>
                  <a:spLocks noChangeShapeType="1"/>
                </p:cNvSpPr>
                <p:nvPr/>
              </p:nvSpPr>
              <p:spPr bwMode="auto">
                <a:xfrm>
                  <a:off x="21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6" name="Line 4050"/>
                <p:cNvSpPr>
                  <a:spLocks noChangeShapeType="1"/>
                </p:cNvSpPr>
                <p:nvPr/>
              </p:nvSpPr>
              <p:spPr bwMode="auto">
                <a:xfrm>
                  <a:off x="21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7" name="Line 4051"/>
                <p:cNvSpPr>
                  <a:spLocks noChangeShapeType="1"/>
                </p:cNvSpPr>
                <p:nvPr/>
              </p:nvSpPr>
              <p:spPr bwMode="auto">
                <a:xfrm>
                  <a:off x="2138"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8" name="Line 4052"/>
                <p:cNvSpPr>
                  <a:spLocks noChangeShapeType="1"/>
                </p:cNvSpPr>
                <p:nvPr/>
              </p:nvSpPr>
              <p:spPr bwMode="auto">
                <a:xfrm>
                  <a:off x="21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29" name="Line 4053"/>
                <p:cNvSpPr>
                  <a:spLocks noChangeShapeType="1"/>
                </p:cNvSpPr>
                <p:nvPr/>
              </p:nvSpPr>
              <p:spPr bwMode="auto">
                <a:xfrm>
                  <a:off x="21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0" name="Line 4054"/>
                <p:cNvSpPr>
                  <a:spLocks noChangeShapeType="1"/>
                </p:cNvSpPr>
                <p:nvPr/>
              </p:nvSpPr>
              <p:spPr bwMode="auto">
                <a:xfrm>
                  <a:off x="21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1" name="Line 4055"/>
                <p:cNvSpPr>
                  <a:spLocks noChangeShapeType="1"/>
                </p:cNvSpPr>
                <p:nvPr/>
              </p:nvSpPr>
              <p:spPr bwMode="auto">
                <a:xfrm>
                  <a:off x="21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2" name="Line 4056"/>
                <p:cNvSpPr>
                  <a:spLocks noChangeShapeType="1"/>
                </p:cNvSpPr>
                <p:nvPr/>
              </p:nvSpPr>
              <p:spPr bwMode="auto">
                <a:xfrm>
                  <a:off x="21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3" name="Line 4057"/>
                <p:cNvSpPr>
                  <a:spLocks noChangeShapeType="1"/>
                </p:cNvSpPr>
                <p:nvPr/>
              </p:nvSpPr>
              <p:spPr bwMode="auto">
                <a:xfrm>
                  <a:off x="22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4" name="Line 4058"/>
                <p:cNvSpPr>
                  <a:spLocks noChangeShapeType="1"/>
                </p:cNvSpPr>
                <p:nvPr/>
              </p:nvSpPr>
              <p:spPr bwMode="auto">
                <a:xfrm>
                  <a:off x="22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5" name="Line 4059"/>
                <p:cNvSpPr>
                  <a:spLocks noChangeShapeType="1"/>
                </p:cNvSpPr>
                <p:nvPr/>
              </p:nvSpPr>
              <p:spPr bwMode="auto">
                <a:xfrm>
                  <a:off x="22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6" name="Line 4060"/>
                <p:cNvSpPr>
                  <a:spLocks noChangeShapeType="1"/>
                </p:cNvSpPr>
                <p:nvPr/>
              </p:nvSpPr>
              <p:spPr bwMode="auto">
                <a:xfrm>
                  <a:off x="22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7" name="Line 4061"/>
                <p:cNvSpPr>
                  <a:spLocks noChangeShapeType="1"/>
                </p:cNvSpPr>
                <p:nvPr/>
              </p:nvSpPr>
              <p:spPr bwMode="auto">
                <a:xfrm>
                  <a:off x="22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8" name="Line 4062"/>
                <p:cNvSpPr>
                  <a:spLocks noChangeShapeType="1"/>
                </p:cNvSpPr>
                <p:nvPr/>
              </p:nvSpPr>
              <p:spPr bwMode="auto">
                <a:xfrm>
                  <a:off x="22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39" name="Line 4063"/>
                <p:cNvSpPr>
                  <a:spLocks noChangeShapeType="1"/>
                </p:cNvSpPr>
                <p:nvPr/>
              </p:nvSpPr>
              <p:spPr bwMode="auto">
                <a:xfrm>
                  <a:off x="22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0" name="Line 4064"/>
                <p:cNvSpPr>
                  <a:spLocks noChangeShapeType="1"/>
                </p:cNvSpPr>
                <p:nvPr/>
              </p:nvSpPr>
              <p:spPr bwMode="auto">
                <a:xfrm>
                  <a:off x="22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1" name="Line 4065"/>
                <p:cNvSpPr>
                  <a:spLocks noChangeShapeType="1"/>
                </p:cNvSpPr>
                <p:nvPr/>
              </p:nvSpPr>
              <p:spPr bwMode="auto">
                <a:xfrm>
                  <a:off x="23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2" name="Line 4066"/>
                <p:cNvSpPr>
                  <a:spLocks noChangeShapeType="1"/>
                </p:cNvSpPr>
                <p:nvPr/>
              </p:nvSpPr>
              <p:spPr bwMode="auto">
                <a:xfrm>
                  <a:off x="23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3" name="Line 4067"/>
                <p:cNvSpPr>
                  <a:spLocks noChangeShapeType="1"/>
                </p:cNvSpPr>
                <p:nvPr/>
              </p:nvSpPr>
              <p:spPr bwMode="auto">
                <a:xfrm>
                  <a:off x="23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4" name="Line 4068"/>
                <p:cNvSpPr>
                  <a:spLocks noChangeShapeType="1"/>
                </p:cNvSpPr>
                <p:nvPr/>
              </p:nvSpPr>
              <p:spPr bwMode="auto">
                <a:xfrm>
                  <a:off x="23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5" name="Line 4069"/>
                <p:cNvSpPr>
                  <a:spLocks noChangeShapeType="1"/>
                </p:cNvSpPr>
                <p:nvPr/>
              </p:nvSpPr>
              <p:spPr bwMode="auto">
                <a:xfrm>
                  <a:off x="23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6" name="Line 4070"/>
                <p:cNvSpPr>
                  <a:spLocks noChangeShapeType="1"/>
                </p:cNvSpPr>
                <p:nvPr/>
              </p:nvSpPr>
              <p:spPr bwMode="auto">
                <a:xfrm>
                  <a:off x="23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7" name="Line 4071"/>
                <p:cNvSpPr>
                  <a:spLocks noChangeShapeType="1"/>
                </p:cNvSpPr>
                <p:nvPr/>
              </p:nvSpPr>
              <p:spPr bwMode="auto">
                <a:xfrm>
                  <a:off x="23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8" name="Line 4072"/>
                <p:cNvSpPr>
                  <a:spLocks noChangeShapeType="1"/>
                </p:cNvSpPr>
                <p:nvPr/>
              </p:nvSpPr>
              <p:spPr bwMode="auto">
                <a:xfrm>
                  <a:off x="23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49" name="Line 4073"/>
                <p:cNvSpPr>
                  <a:spLocks noChangeShapeType="1"/>
                </p:cNvSpPr>
                <p:nvPr/>
              </p:nvSpPr>
              <p:spPr bwMode="auto">
                <a:xfrm>
                  <a:off x="23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0" name="Line 4074"/>
                <p:cNvSpPr>
                  <a:spLocks noChangeShapeType="1"/>
                </p:cNvSpPr>
                <p:nvPr/>
              </p:nvSpPr>
              <p:spPr bwMode="auto">
                <a:xfrm>
                  <a:off x="24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1" name="Line 4075"/>
                <p:cNvSpPr>
                  <a:spLocks noChangeShapeType="1"/>
                </p:cNvSpPr>
                <p:nvPr/>
              </p:nvSpPr>
              <p:spPr bwMode="auto">
                <a:xfrm>
                  <a:off x="24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2" name="Line 4076"/>
                <p:cNvSpPr>
                  <a:spLocks noChangeShapeType="1"/>
                </p:cNvSpPr>
                <p:nvPr/>
              </p:nvSpPr>
              <p:spPr bwMode="auto">
                <a:xfrm>
                  <a:off x="24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3" name="Line 4077"/>
                <p:cNvSpPr>
                  <a:spLocks noChangeShapeType="1"/>
                </p:cNvSpPr>
                <p:nvPr/>
              </p:nvSpPr>
              <p:spPr bwMode="auto">
                <a:xfrm>
                  <a:off x="24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4" name="Line 4078"/>
                <p:cNvSpPr>
                  <a:spLocks noChangeShapeType="1"/>
                </p:cNvSpPr>
                <p:nvPr/>
              </p:nvSpPr>
              <p:spPr bwMode="auto">
                <a:xfrm>
                  <a:off x="24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5" name="Line 4079"/>
                <p:cNvSpPr>
                  <a:spLocks noChangeShapeType="1"/>
                </p:cNvSpPr>
                <p:nvPr/>
              </p:nvSpPr>
              <p:spPr bwMode="auto">
                <a:xfrm>
                  <a:off x="24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6" name="Line 4080"/>
                <p:cNvSpPr>
                  <a:spLocks noChangeShapeType="1"/>
                </p:cNvSpPr>
                <p:nvPr/>
              </p:nvSpPr>
              <p:spPr bwMode="auto">
                <a:xfrm>
                  <a:off x="24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7" name="Line 4081"/>
                <p:cNvSpPr>
                  <a:spLocks noChangeShapeType="1"/>
                </p:cNvSpPr>
                <p:nvPr/>
              </p:nvSpPr>
              <p:spPr bwMode="auto">
                <a:xfrm>
                  <a:off x="24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8" name="Line 4082"/>
                <p:cNvSpPr>
                  <a:spLocks noChangeShapeType="1"/>
                </p:cNvSpPr>
                <p:nvPr/>
              </p:nvSpPr>
              <p:spPr bwMode="auto">
                <a:xfrm>
                  <a:off x="25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59" name="Line 4083"/>
                <p:cNvSpPr>
                  <a:spLocks noChangeShapeType="1"/>
                </p:cNvSpPr>
                <p:nvPr/>
              </p:nvSpPr>
              <p:spPr bwMode="auto">
                <a:xfrm>
                  <a:off x="25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0" name="Line 4084"/>
                <p:cNvSpPr>
                  <a:spLocks noChangeShapeType="1"/>
                </p:cNvSpPr>
                <p:nvPr/>
              </p:nvSpPr>
              <p:spPr bwMode="auto">
                <a:xfrm>
                  <a:off x="25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1" name="Line 4085"/>
                <p:cNvSpPr>
                  <a:spLocks noChangeShapeType="1"/>
                </p:cNvSpPr>
                <p:nvPr/>
              </p:nvSpPr>
              <p:spPr bwMode="auto">
                <a:xfrm>
                  <a:off x="25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2" name="Line 4086"/>
                <p:cNvSpPr>
                  <a:spLocks noChangeShapeType="1"/>
                </p:cNvSpPr>
                <p:nvPr/>
              </p:nvSpPr>
              <p:spPr bwMode="auto">
                <a:xfrm>
                  <a:off x="25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3" name="Line 4087"/>
                <p:cNvSpPr>
                  <a:spLocks noChangeShapeType="1"/>
                </p:cNvSpPr>
                <p:nvPr/>
              </p:nvSpPr>
              <p:spPr bwMode="auto">
                <a:xfrm>
                  <a:off x="25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4" name="Line 4088"/>
                <p:cNvSpPr>
                  <a:spLocks noChangeShapeType="1"/>
                </p:cNvSpPr>
                <p:nvPr/>
              </p:nvSpPr>
              <p:spPr bwMode="auto">
                <a:xfrm>
                  <a:off x="2575"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5" name="Line 4089"/>
                <p:cNvSpPr>
                  <a:spLocks noChangeShapeType="1"/>
                </p:cNvSpPr>
                <p:nvPr/>
              </p:nvSpPr>
              <p:spPr bwMode="auto">
                <a:xfrm>
                  <a:off x="25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6" name="Line 4090"/>
                <p:cNvSpPr>
                  <a:spLocks noChangeShapeType="1"/>
                </p:cNvSpPr>
                <p:nvPr/>
              </p:nvSpPr>
              <p:spPr bwMode="auto">
                <a:xfrm>
                  <a:off x="25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7" name="Line 4091"/>
                <p:cNvSpPr>
                  <a:spLocks noChangeShapeType="1"/>
                </p:cNvSpPr>
                <p:nvPr/>
              </p:nvSpPr>
              <p:spPr bwMode="auto">
                <a:xfrm>
                  <a:off x="26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8" name="Line 4092"/>
                <p:cNvSpPr>
                  <a:spLocks noChangeShapeType="1"/>
                </p:cNvSpPr>
                <p:nvPr/>
              </p:nvSpPr>
              <p:spPr bwMode="auto">
                <a:xfrm>
                  <a:off x="26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69" name="Line 4093"/>
                <p:cNvSpPr>
                  <a:spLocks noChangeShapeType="1"/>
                </p:cNvSpPr>
                <p:nvPr/>
              </p:nvSpPr>
              <p:spPr bwMode="auto">
                <a:xfrm>
                  <a:off x="26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0" name="Line 4094"/>
                <p:cNvSpPr>
                  <a:spLocks noChangeShapeType="1"/>
                </p:cNvSpPr>
                <p:nvPr/>
              </p:nvSpPr>
              <p:spPr bwMode="auto">
                <a:xfrm>
                  <a:off x="26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1" name="Line 4095"/>
                <p:cNvSpPr>
                  <a:spLocks noChangeShapeType="1"/>
                </p:cNvSpPr>
                <p:nvPr/>
              </p:nvSpPr>
              <p:spPr bwMode="auto">
                <a:xfrm>
                  <a:off x="26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2" name="Line 4096"/>
                <p:cNvSpPr>
                  <a:spLocks noChangeShapeType="1"/>
                </p:cNvSpPr>
                <p:nvPr/>
              </p:nvSpPr>
              <p:spPr bwMode="auto">
                <a:xfrm>
                  <a:off x="26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3" name="Line 4097"/>
                <p:cNvSpPr>
                  <a:spLocks noChangeShapeType="1"/>
                </p:cNvSpPr>
                <p:nvPr/>
              </p:nvSpPr>
              <p:spPr bwMode="auto">
                <a:xfrm>
                  <a:off x="26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4" name="Line 4098"/>
                <p:cNvSpPr>
                  <a:spLocks noChangeShapeType="1"/>
                </p:cNvSpPr>
                <p:nvPr/>
              </p:nvSpPr>
              <p:spPr bwMode="auto">
                <a:xfrm>
                  <a:off x="26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5" name="Line 4099"/>
                <p:cNvSpPr>
                  <a:spLocks noChangeShapeType="1"/>
                </p:cNvSpPr>
                <p:nvPr/>
              </p:nvSpPr>
              <p:spPr bwMode="auto">
                <a:xfrm>
                  <a:off x="27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6" name="Line 4100"/>
                <p:cNvSpPr>
                  <a:spLocks noChangeShapeType="1"/>
                </p:cNvSpPr>
                <p:nvPr/>
              </p:nvSpPr>
              <p:spPr bwMode="auto">
                <a:xfrm>
                  <a:off x="27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7" name="Line 4101"/>
                <p:cNvSpPr>
                  <a:spLocks noChangeShapeType="1"/>
                </p:cNvSpPr>
                <p:nvPr/>
              </p:nvSpPr>
              <p:spPr bwMode="auto">
                <a:xfrm>
                  <a:off x="27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8" name="Line 4102"/>
                <p:cNvSpPr>
                  <a:spLocks noChangeShapeType="1"/>
                </p:cNvSpPr>
                <p:nvPr/>
              </p:nvSpPr>
              <p:spPr bwMode="auto">
                <a:xfrm>
                  <a:off x="27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79" name="Line 4103"/>
                <p:cNvSpPr>
                  <a:spLocks noChangeShapeType="1"/>
                </p:cNvSpPr>
                <p:nvPr/>
              </p:nvSpPr>
              <p:spPr bwMode="auto">
                <a:xfrm>
                  <a:off x="27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0" name="Line 4104"/>
                <p:cNvSpPr>
                  <a:spLocks noChangeShapeType="1"/>
                </p:cNvSpPr>
                <p:nvPr/>
              </p:nvSpPr>
              <p:spPr bwMode="auto">
                <a:xfrm>
                  <a:off x="2764"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1" name="Line 4105"/>
                <p:cNvSpPr>
                  <a:spLocks noChangeShapeType="1"/>
                </p:cNvSpPr>
                <p:nvPr/>
              </p:nvSpPr>
              <p:spPr bwMode="auto">
                <a:xfrm>
                  <a:off x="27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2" name="Line 4106"/>
                <p:cNvSpPr>
                  <a:spLocks noChangeShapeType="1"/>
                </p:cNvSpPr>
                <p:nvPr/>
              </p:nvSpPr>
              <p:spPr bwMode="auto">
                <a:xfrm>
                  <a:off x="27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3" name="Line 4107"/>
                <p:cNvSpPr>
                  <a:spLocks noChangeShapeType="1"/>
                </p:cNvSpPr>
                <p:nvPr/>
              </p:nvSpPr>
              <p:spPr bwMode="auto">
                <a:xfrm>
                  <a:off x="27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4" name="Line 4108"/>
                <p:cNvSpPr>
                  <a:spLocks noChangeShapeType="1"/>
                </p:cNvSpPr>
                <p:nvPr/>
              </p:nvSpPr>
              <p:spPr bwMode="auto">
                <a:xfrm>
                  <a:off x="28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5" name="Line 4109"/>
                <p:cNvSpPr>
                  <a:spLocks noChangeShapeType="1"/>
                </p:cNvSpPr>
                <p:nvPr/>
              </p:nvSpPr>
              <p:spPr bwMode="auto">
                <a:xfrm>
                  <a:off x="28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6" name="Line 4110"/>
                <p:cNvSpPr>
                  <a:spLocks noChangeShapeType="1"/>
                </p:cNvSpPr>
                <p:nvPr/>
              </p:nvSpPr>
              <p:spPr bwMode="auto">
                <a:xfrm>
                  <a:off x="28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7" name="Line 4111"/>
                <p:cNvSpPr>
                  <a:spLocks noChangeShapeType="1"/>
                </p:cNvSpPr>
                <p:nvPr/>
              </p:nvSpPr>
              <p:spPr bwMode="auto">
                <a:xfrm>
                  <a:off x="28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8" name="Line 4112"/>
                <p:cNvSpPr>
                  <a:spLocks noChangeShapeType="1"/>
                </p:cNvSpPr>
                <p:nvPr/>
              </p:nvSpPr>
              <p:spPr bwMode="auto">
                <a:xfrm>
                  <a:off x="28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89" name="Line 4113"/>
                <p:cNvSpPr>
                  <a:spLocks noChangeShapeType="1"/>
                </p:cNvSpPr>
                <p:nvPr/>
              </p:nvSpPr>
              <p:spPr bwMode="auto">
                <a:xfrm>
                  <a:off x="28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0" name="Line 4114"/>
                <p:cNvSpPr>
                  <a:spLocks noChangeShapeType="1"/>
                </p:cNvSpPr>
                <p:nvPr/>
              </p:nvSpPr>
              <p:spPr bwMode="auto">
                <a:xfrm>
                  <a:off x="28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1" name="Line 4115"/>
                <p:cNvSpPr>
                  <a:spLocks noChangeShapeType="1"/>
                </p:cNvSpPr>
                <p:nvPr/>
              </p:nvSpPr>
              <p:spPr bwMode="auto">
                <a:xfrm>
                  <a:off x="28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2" name="Line 4116"/>
                <p:cNvSpPr>
                  <a:spLocks noChangeShapeType="1"/>
                </p:cNvSpPr>
                <p:nvPr/>
              </p:nvSpPr>
              <p:spPr bwMode="auto">
                <a:xfrm>
                  <a:off x="29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3" name="Line 4117"/>
                <p:cNvSpPr>
                  <a:spLocks noChangeShapeType="1"/>
                </p:cNvSpPr>
                <p:nvPr/>
              </p:nvSpPr>
              <p:spPr bwMode="auto">
                <a:xfrm>
                  <a:off x="29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4" name="Line 4118"/>
                <p:cNvSpPr>
                  <a:spLocks noChangeShapeType="1"/>
                </p:cNvSpPr>
                <p:nvPr/>
              </p:nvSpPr>
              <p:spPr bwMode="auto">
                <a:xfrm>
                  <a:off x="29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5" name="Line 4119"/>
                <p:cNvSpPr>
                  <a:spLocks noChangeShapeType="1"/>
                </p:cNvSpPr>
                <p:nvPr/>
              </p:nvSpPr>
              <p:spPr bwMode="auto">
                <a:xfrm>
                  <a:off x="29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6" name="Line 4120"/>
                <p:cNvSpPr>
                  <a:spLocks noChangeShapeType="1"/>
                </p:cNvSpPr>
                <p:nvPr/>
              </p:nvSpPr>
              <p:spPr bwMode="auto">
                <a:xfrm>
                  <a:off x="29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7" name="Line 4121"/>
                <p:cNvSpPr>
                  <a:spLocks noChangeShapeType="1"/>
                </p:cNvSpPr>
                <p:nvPr/>
              </p:nvSpPr>
              <p:spPr bwMode="auto">
                <a:xfrm>
                  <a:off x="29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8" name="Line 4122"/>
                <p:cNvSpPr>
                  <a:spLocks noChangeShapeType="1"/>
                </p:cNvSpPr>
                <p:nvPr/>
              </p:nvSpPr>
              <p:spPr bwMode="auto">
                <a:xfrm>
                  <a:off x="29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899" name="Line 4123"/>
                <p:cNvSpPr>
                  <a:spLocks noChangeShapeType="1"/>
                </p:cNvSpPr>
                <p:nvPr/>
              </p:nvSpPr>
              <p:spPr bwMode="auto">
                <a:xfrm>
                  <a:off x="29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0" name="Line 4124"/>
                <p:cNvSpPr>
                  <a:spLocks noChangeShapeType="1"/>
                </p:cNvSpPr>
                <p:nvPr/>
              </p:nvSpPr>
              <p:spPr bwMode="auto">
                <a:xfrm>
                  <a:off x="30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1" name="Line 4125"/>
                <p:cNvSpPr>
                  <a:spLocks noChangeShapeType="1"/>
                </p:cNvSpPr>
                <p:nvPr/>
              </p:nvSpPr>
              <p:spPr bwMode="auto">
                <a:xfrm>
                  <a:off x="30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2" name="Line 4126"/>
                <p:cNvSpPr>
                  <a:spLocks noChangeShapeType="1"/>
                </p:cNvSpPr>
                <p:nvPr/>
              </p:nvSpPr>
              <p:spPr bwMode="auto">
                <a:xfrm>
                  <a:off x="30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3" name="Line 4127"/>
                <p:cNvSpPr>
                  <a:spLocks noChangeShapeType="1"/>
                </p:cNvSpPr>
                <p:nvPr/>
              </p:nvSpPr>
              <p:spPr bwMode="auto">
                <a:xfrm>
                  <a:off x="30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4" name="Line 4128"/>
                <p:cNvSpPr>
                  <a:spLocks noChangeShapeType="1"/>
                </p:cNvSpPr>
                <p:nvPr/>
              </p:nvSpPr>
              <p:spPr bwMode="auto">
                <a:xfrm>
                  <a:off x="30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5" name="Line 4129"/>
                <p:cNvSpPr>
                  <a:spLocks noChangeShapeType="1"/>
                </p:cNvSpPr>
                <p:nvPr/>
              </p:nvSpPr>
              <p:spPr bwMode="auto">
                <a:xfrm>
                  <a:off x="30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6" name="Line 4130"/>
                <p:cNvSpPr>
                  <a:spLocks noChangeShapeType="1"/>
                </p:cNvSpPr>
                <p:nvPr/>
              </p:nvSpPr>
              <p:spPr bwMode="auto">
                <a:xfrm>
                  <a:off x="30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7" name="Line 4131"/>
                <p:cNvSpPr>
                  <a:spLocks noChangeShapeType="1"/>
                </p:cNvSpPr>
                <p:nvPr/>
              </p:nvSpPr>
              <p:spPr bwMode="auto">
                <a:xfrm>
                  <a:off x="30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8" name="Line 4132"/>
                <p:cNvSpPr>
                  <a:spLocks noChangeShapeType="1"/>
                </p:cNvSpPr>
                <p:nvPr/>
              </p:nvSpPr>
              <p:spPr bwMode="auto">
                <a:xfrm>
                  <a:off x="30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09" name="Line 4133"/>
                <p:cNvSpPr>
                  <a:spLocks noChangeShapeType="1"/>
                </p:cNvSpPr>
                <p:nvPr/>
              </p:nvSpPr>
              <p:spPr bwMode="auto">
                <a:xfrm>
                  <a:off x="31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0" name="Line 4134"/>
                <p:cNvSpPr>
                  <a:spLocks noChangeShapeType="1"/>
                </p:cNvSpPr>
                <p:nvPr/>
              </p:nvSpPr>
              <p:spPr bwMode="auto">
                <a:xfrm>
                  <a:off x="31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1" name="Line 4135"/>
                <p:cNvSpPr>
                  <a:spLocks noChangeShapeType="1"/>
                </p:cNvSpPr>
                <p:nvPr/>
              </p:nvSpPr>
              <p:spPr bwMode="auto">
                <a:xfrm>
                  <a:off x="31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2" name="Line 4136"/>
                <p:cNvSpPr>
                  <a:spLocks noChangeShapeType="1"/>
                </p:cNvSpPr>
                <p:nvPr/>
              </p:nvSpPr>
              <p:spPr bwMode="auto">
                <a:xfrm>
                  <a:off x="31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3" name="Line 4137"/>
                <p:cNvSpPr>
                  <a:spLocks noChangeShapeType="1"/>
                </p:cNvSpPr>
                <p:nvPr/>
              </p:nvSpPr>
              <p:spPr bwMode="auto">
                <a:xfrm>
                  <a:off x="31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4" name="Line 4138"/>
                <p:cNvSpPr>
                  <a:spLocks noChangeShapeType="1"/>
                </p:cNvSpPr>
                <p:nvPr/>
              </p:nvSpPr>
              <p:spPr bwMode="auto">
                <a:xfrm>
                  <a:off x="31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5" name="Line 4139"/>
                <p:cNvSpPr>
                  <a:spLocks noChangeShapeType="1"/>
                </p:cNvSpPr>
                <p:nvPr/>
              </p:nvSpPr>
              <p:spPr bwMode="auto">
                <a:xfrm>
                  <a:off x="31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6" name="Line 4140"/>
                <p:cNvSpPr>
                  <a:spLocks noChangeShapeType="1"/>
                </p:cNvSpPr>
                <p:nvPr/>
              </p:nvSpPr>
              <p:spPr bwMode="auto">
                <a:xfrm>
                  <a:off x="31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7" name="Line 4141"/>
                <p:cNvSpPr>
                  <a:spLocks noChangeShapeType="1"/>
                </p:cNvSpPr>
                <p:nvPr/>
              </p:nvSpPr>
              <p:spPr bwMode="auto">
                <a:xfrm>
                  <a:off x="3201"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8" name="Line 4142"/>
                <p:cNvSpPr>
                  <a:spLocks noChangeShapeType="1"/>
                </p:cNvSpPr>
                <p:nvPr/>
              </p:nvSpPr>
              <p:spPr bwMode="auto">
                <a:xfrm>
                  <a:off x="32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19" name="Line 4143"/>
                <p:cNvSpPr>
                  <a:spLocks noChangeShapeType="1"/>
                </p:cNvSpPr>
                <p:nvPr/>
              </p:nvSpPr>
              <p:spPr bwMode="auto">
                <a:xfrm>
                  <a:off x="32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0" name="Line 4144"/>
                <p:cNvSpPr>
                  <a:spLocks noChangeShapeType="1"/>
                </p:cNvSpPr>
                <p:nvPr/>
              </p:nvSpPr>
              <p:spPr bwMode="auto">
                <a:xfrm>
                  <a:off x="32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1" name="Line 4145"/>
                <p:cNvSpPr>
                  <a:spLocks noChangeShapeType="1"/>
                </p:cNvSpPr>
                <p:nvPr/>
              </p:nvSpPr>
              <p:spPr bwMode="auto">
                <a:xfrm>
                  <a:off x="32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2" name="Line 4146"/>
                <p:cNvSpPr>
                  <a:spLocks noChangeShapeType="1"/>
                </p:cNvSpPr>
                <p:nvPr/>
              </p:nvSpPr>
              <p:spPr bwMode="auto">
                <a:xfrm>
                  <a:off x="32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3" name="Line 4147"/>
                <p:cNvSpPr>
                  <a:spLocks noChangeShapeType="1"/>
                </p:cNvSpPr>
                <p:nvPr/>
              </p:nvSpPr>
              <p:spPr bwMode="auto">
                <a:xfrm>
                  <a:off x="32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4" name="Line 4148"/>
                <p:cNvSpPr>
                  <a:spLocks noChangeShapeType="1"/>
                </p:cNvSpPr>
                <p:nvPr/>
              </p:nvSpPr>
              <p:spPr bwMode="auto">
                <a:xfrm>
                  <a:off x="32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5" name="Line 4149"/>
                <p:cNvSpPr>
                  <a:spLocks noChangeShapeType="1"/>
                </p:cNvSpPr>
                <p:nvPr/>
              </p:nvSpPr>
              <p:spPr bwMode="auto">
                <a:xfrm>
                  <a:off x="32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6" name="Line 4150"/>
                <p:cNvSpPr>
                  <a:spLocks noChangeShapeType="1"/>
                </p:cNvSpPr>
                <p:nvPr/>
              </p:nvSpPr>
              <p:spPr bwMode="auto">
                <a:xfrm>
                  <a:off x="33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7" name="Line 4151"/>
                <p:cNvSpPr>
                  <a:spLocks noChangeShapeType="1"/>
                </p:cNvSpPr>
                <p:nvPr/>
              </p:nvSpPr>
              <p:spPr bwMode="auto">
                <a:xfrm>
                  <a:off x="33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8" name="Line 4152"/>
                <p:cNvSpPr>
                  <a:spLocks noChangeShapeType="1"/>
                </p:cNvSpPr>
                <p:nvPr/>
              </p:nvSpPr>
              <p:spPr bwMode="auto">
                <a:xfrm>
                  <a:off x="33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29" name="Line 4153"/>
                <p:cNvSpPr>
                  <a:spLocks noChangeShapeType="1"/>
                </p:cNvSpPr>
                <p:nvPr/>
              </p:nvSpPr>
              <p:spPr bwMode="auto">
                <a:xfrm>
                  <a:off x="33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0" name="Line 4154"/>
                <p:cNvSpPr>
                  <a:spLocks noChangeShapeType="1"/>
                </p:cNvSpPr>
                <p:nvPr/>
              </p:nvSpPr>
              <p:spPr bwMode="auto">
                <a:xfrm>
                  <a:off x="33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1" name="Line 4155"/>
                <p:cNvSpPr>
                  <a:spLocks noChangeShapeType="1"/>
                </p:cNvSpPr>
                <p:nvPr/>
              </p:nvSpPr>
              <p:spPr bwMode="auto">
                <a:xfrm>
                  <a:off x="33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2" name="Line 4156"/>
                <p:cNvSpPr>
                  <a:spLocks noChangeShapeType="1"/>
                </p:cNvSpPr>
                <p:nvPr/>
              </p:nvSpPr>
              <p:spPr bwMode="auto">
                <a:xfrm>
                  <a:off x="33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3" name="Line 4157"/>
                <p:cNvSpPr>
                  <a:spLocks noChangeShapeType="1"/>
                </p:cNvSpPr>
                <p:nvPr/>
              </p:nvSpPr>
              <p:spPr bwMode="auto">
                <a:xfrm>
                  <a:off x="3390"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4" name="Line 4158"/>
                <p:cNvSpPr>
                  <a:spLocks noChangeShapeType="1"/>
                </p:cNvSpPr>
                <p:nvPr/>
              </p:nvSpPr>
              <p:spPr bwMode="auto">
                <a:xfrm>
                  <a:off x="34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5" name="Line 4159"/>
                <p:cNvSpPr>
                  <a:spLocks noChangeShapeType="1"/>
                </p:cNvSpPr>
                <p:nvPr/>
              </p:nvSpPr>
              <p:spPr bwMode="auto">
                <a:xfrm>
                  <a:off x="34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6" name="Line 4160"/>
                <p:cNvSpPr>
                  <a:spLocks noChangeShapeType="1"/>
                </p:cNvSpPr>
                <p:nvPr/>
              </p:nvSpPr>
              <p:spPr bwMode="auto">
                <a:xfrm>
                  <a:off x="34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7" name="Line 4161"/>
                <p:cNvSpPr>
                  <a:spLocks noChangeShapeType="1"/>
                </p:cNvSpPr>
                <p:nvPr/>
              </p:nvSpPr>
              <p:spPr bwMode="auto">
                <a:xfrm>
                  <a:off x="34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8" name="Line 4162"/>
                <p:cNvSpPr>
                  <a:spLocks noChangeShapeType="1"/>
                </p:cNvSpPr>
                <p:nvPr/>
              </p:nvSpPr>
              <p:spPr bwMode="auto">
                <a:xfrm>
                  <a:off x="34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39" name="Line 4163"/>
                <p:cNvSpPr>
                  <a:spLocks noChangeShapeType="1"/>
                </p:cNvSpPr>
                <p:nvPr/>
              </p:nvSpPr>
              <p:spPr bwMode="auto">
                <a:xfrm>
                  <a:off x="34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0" name="Line 4164"/>
                <p:cNvSpPr>
                  <a:spLocks noChangeShapeType="1"/>
                </p:cNvSpPr>
                <p:nvPr/>
              </p:nvSpPr>
              <p:spPr bwMode="auto">
                <a:xfrm>
                  <a:off x="34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1" name="Line 4165"/>
                <p:cNvSpPr>
                  <a:spLocks noChangeShapeType="1"/>
                </p:cNvSpPr>
                <p:nvPr/>
              </p:nvSpPr>
              <p:spPr bwMode="auto">
                <a:xfrm>
                  <a:off x="34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2" name="Line 4166"/>
                <p:cNvSpPr>
                  <a:spLocks noChangeShapeType="1"/>
                </p:cNvSpPr>
                <p:nvPr/>
              </p:nvSpPr>
              <p:spPr bwMode="auto">
                <a:xfrm>
                  <a:off x="34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3" name="Line 4167"/>
                <p:cNvSpPr>
                  <a:spLocks noChangeShapeType="1"/>
                </p:cNvSpPr>
                <p:nvPr/>
              </p:nvSpPr>
              <p:spPr bwMode="auto">
                <a:xfrm>
                  <a:off x="35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4" name="Line 4168"/>
                <p:cNvSpPr>
                  <a:spLocks noChangeShapeType="1"/>
                </p:cNvSpPr>
                <p:nvPr/>
              </p:nvSpPr>
              <p:spPr bwMode="auto">
                <a:xfrm>
                  <a:off x="35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5" name="Line 4169"/>
                <p:cNvSpPr>
                  <a:spLocks noChangeShapeType="1"/>
                </p:cNvSpPr>
                <p:nvPr/>
              </p:nvSpPr>
              <p:spPr bwMode="auto">
                <a:xfrm>
                  <a:off x="35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6" name="Line 4170"/>
                <p:cNvSpPr>
                  <a:spLocks noChangeShapeType="1"/>
                </p:cNvSpPr>
                <p:nvPr/>
              </p:nvSpPr>
              <p:spPr bwMode="auto">
                <a:xfrm>
                  <a:off x="35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7" name="Line 4171"/>
                <p:cNvSpPr>
                  <a:spLocks noChangeShapeType="1"/>
                </p:cNvSpPr>
                <p:nvPr/>
              </p:nvSpPr>
              <p:spPr bwMode="auto">
                <a:xfrm>
                  <a:off x="35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8" name="Line 4172"/>
                <p:cNvSpPr>
                  <a:spLocks noChangeShapeType="1"/>
                </p:cNvSpPr>
                <p:nvPr/>
              </p:nvSpPr>
              <p:spPr bwMode="auto">
                <a:xfrm>
                  <a:off x="35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49" name="Line 4173"/>
                <p:cNvSpPr>
                  <a:spLocks noChangeShapeType="1"/>
                </p:cNvSpPr>
                <p:nvPr/>
              </p:nvSpPr>
              <p:spPr bwMode="auto">
                <a:xfrm>
                  <a:off x="35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0" name="Line 4174"/>
                <p:cNvSpPr>
                  <a:spLocks noChangeShapeType="1"/>
                </p:cNvSpPr>
                <p:nvPr/>
              </p:nvSpPr>
              <p:spPr bwMode="auto">
                <a:xfrm>
                  <a:off x="35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1" name="Line 4175"/>
                <p:cNvSpPr>
                  <a:spLocks noChangeShapeType="1"/>
                </p:cNvSpPr>
                <p:nvPr/>
              </p:nvSpPr>
              <p:spPr bwMode="auto">
                <a:xfrm>
                  <a:off x="36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2" name="Line 4176"/>
                <p:cNvSpPr>
                  <a:spLocks noChangeShapeType="1"/>
                </p:cNvSpPr>
                <p:nvPr/>
              </p:nvSpPr>
              <p:spPr bwMode="auto">
                <a:xfrm>
                  <a:off x="36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3" name="Line 4177"/>
                <p:cNvSpPr>
                  <a:spLocks noChangeShapeType="1"/>
                </p:cNvSpPr>
                <p:nvPr/>
              </p:nvSpPr>
              <p:spPr bwMode="auto">
                <a:xfrm>
                  <a:off x="36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4" name="Line 4178"/>
                <p:cNvSpPr>
                  <a:spLocks noChangeShapeType="1"/>
                </p:cNvSpPr>
                <p:nvPr/>
              </p:nvSpPr>
              <p:spPr bwMode="auto">
                <a:xfrm>
                  <a:off x="36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5" name="Line 4179"/>
                <p:cNvSpPr>
                  <a:spLocks noChangeShapeType="1"/>
                </p:cNvSpPr>
                <p:nvPr/>
              </p:nvSpPr>
              <p:spPr bwMode="auto">
                <a:xfrm>
                  <a:off x="36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6" name="Line 4180"/>
                <p:cNvSpPr>
                  <a:spLocks noChangeShapeType="1"/>
                </p:cNvSpPr>
                <p:nvPr/>
              </p:nvSpPr>
              <p:spPr bwMode="auto">
                <a:xfrm>
                  <a:off x="36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7" name="Line 4181"/>
                <p:cNvSpPr>
                  <a:spLocks noChangeShapeType="1"/>
                </p:cNvSpPr>
                <p:nvPr/>
              </p:nvSpPr>
              <p:spPr bwMode="auto">
                <a:xfrm>
                  <a:off x="36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8" name="Line 4182"/>
                <p:cNvSpPr>
                  <a:spLocks noChangeShapeType="1"/>
                </p:cNvSpPr>
                <p:nvPr/>
              </p:nvSpPr>
              <p:spPr bwMode="auto">
                <a:xfrm>
                  <a:off x="36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59" name="Line 4183"/>
                <p:cNvSpPr>
                  <a:spLocks noChangeShapeType="1"/>
                </p:cNvSpPr>
                <p:nvPr/>
              </p:nvSpPr>
              <p:spPr bwMode="auto">
                <a:xfrm>
                  <a:off x="36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0" name="Line 4184"/>
                <p:cNvSpPr>
                  <a:spLocks noChangeShapeType="1"/>
                </p:cNvSpPr>
                <p:nvPr/>
              </p:nvSpPr>
              <p:spPr bwMode="auto">
                <a:xfrm>
                  <a:off x="37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1" name="Line 4185"/>
                <p:cNvSpPr>
                  <a:spLocks noChangeShapeType="1"/>
                </p:cNvSpPr>
                <p:nvPr/>
              </p:nvSpPr>
              <p:spPr bwMode="auto">
                <a:xfrm>
                  <a:off x="37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2" name="Line 4186"/>
                <p:cNvSpPr>
                  <a:spLocks noChangeShapeType="1"/>
                </p:cNvSpPr>
                <p:nvPr/>
              </p:nvSpPr>
              <p:spPr bwMode="auto">
                <a:xfrm>
                  <a:off x="37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3" name="Line 4187"/>
                <p:cNvSpPr>
                  <a:spLocks noChangeShapeType="1"/>
                </p:cNvSpPr>
                <p:nvPr/>
              </p:nvSpPr>
              <p:spPr bwMode="auto">
                <a:xfrm>
                  <a:off x="37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4" name="Line 4188"/>
                <p:cNvSpPr>
                  <a:spLocks noChangeShapeType="1"/>
                </p:cNvSpPr>
                <p:nvPr/>
              </p:nvSpPr>
              <p:spPr bwMode="auto">
                <a:xfrm>
                  <a:off x="37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5" name="Line 4189"/>
                <p:cNvSpPr>
                  <a:spLocks noChangeShapeType="1"/>
                </p:cNvSpPr>
                <p:nvPr/>
              </p:nvSpPr>
              <p:spPr bwMode="auto">
                <a:xfrm>
                  <a:off x="37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6" name="Line 4190"/>
                <p:cNvSpPr>
                  <a:spLocks noChangeShapeType="1"/>
                </p:cNvSpPr>
                <p:nvPr/>
              </p:nvSpPr>
              <p:spPr bwMode="auto">
                <a:xfrm>
                  <a:off x="37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7" name="Line 4191"/>
                <p:cNvSpPr>
                  <a:spLocks noChangeShapeType="1"/>
                </p:cNvSpPr>
                <p:nvPr/>
              </p:nvSpPr>
              <p:spPr bwMode="auto">
                <a:xfrm>
                  <a:off x="37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8" name="Line 4192"/>
                <p:cNvSpPr>
                  <a:spLocks noChangeShapeType="1"/>
                </p:cNvSpPr>
                <p:nvPr/>
              </p:nvSpPr>
              <p:spPr bwMode="auto">
                <a:xfrm>
                  <a:off x="38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69" name="Line 4193"/>
                <p:cNvSpPr>
                  <a:spLocks noChangeShapeType="1"/>
                </p:cNvSpPr>
                <p:nvPr/>
              </p:nvSpPr>
              <p:spPr bwMode="auto">
                <a:xfrm>
                  <a:off x="38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0" name="Line 4194"/>
                <p:cNvSpPr>
                  <a:spLocks noChangeShapeType="1"/>
                </p:cNvSpPr>
                <p:nvPr/>
              </p:nvSpPr>
              <p:spPr bwMode="auto">
                <a:xfrm>
                  <a:off x="3827"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1" name="Line 4195"/>
                <p:cNvSpPr>
                  <a:spLocks noChangeShapeType="1"/>
                </p:cNvSpPr>
                <p:nvPr/>
              </p:nvSpPr>
              <p:spPr bwMode="auto">
                <a:xfrm>
                  <a:off x="38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2" name="Line 4196"/>
                <p:cNvSpPr>
                  <a:spLocks noChangeShapeType="1"/>
                </p:cNvSpPr>
                <p:nvPr/>
              </p:nvSpPr>
              <p:spPr bwMode="auto">
                <a:xfrm>
                  <a:off x="38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3" name="Line 4197"/>
                <p:cNvSpPr>
                  <a:spLocks noChangeShapeType="1"/>
                </p:cNvSpPr>
                <p:nvPr/>
              </p:nvSpPr>
              <p:spPr bwMode="auto">
                <a:xfrm>
                  <a:off x="38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4" name="Line 4198"/>
                <p:cNvSpPr>
                  <a:spLocks noChangeShapeType="1"/>
                </p:cNvSpPr>
                <p:nvPr/>
              </p:nvSpPr>
              <p:spPr bwMode="auto">
                <a:xfrm>
                  <a:off x="38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5" name="Line 4199"/>
                <p:cNvSpPr>
                  <a:spLocks noChangeShapeType="1"/>
                </p:cNvSpPr>
                <p:nvPr/>
              </p:nvSpPr>
              <p:spPr bwMode="auto">
                <a:xfrm>
                  <a:off x="38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6" name="Line 4200"/>
                <p:cNvSpPr>
                  <a:spLocks noChangeShapeType="1"/>
                </p:cNvSpPr>
                <p:nvPr/>
              </p:nvSpPr>
              <p:spPr bwMode="auto">
                <a:xfrm>
                  <a:off x="38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7" name="Line 4201"/>
                <p:cNvSpPr>
                  <a:spLocks noChangeShapeType="1"/>
                </p:cNvSpPr>
                <p:nvPr/>
              </p:nvSpPr>
              <p:spPr bwMode="auto">
                <a:xfrm>
                  <a:off x="39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8" name="Line 4202"/>
                <p:cNvSpPr>
                  <a:spLocks noChangeShapeType="1"/>
                </p:cNvSpPr>
                <p:nvPr/>
              </p:nvSpPr>
              <p:spPr bwMode="auto">
                <a:xfrm>
                  <a:off x="39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79" name="Line 4203"/>
                <p:cNvSpPr>
                  <a:spLocks noChangeShapeType="1"/>
                </p:cNvSpPr>
                <p:nvPr/>
              </p:nvSpPr>
              <p:spPr bwMode="auto">
                <a:xfrm>
                  <a:off x="39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0" name="Line 4204"/>
                <p:cNvSpPr>
                  <a:spLocks noChangeShapeType="1"/>
                </p:cNvSpPr>
                <p:nvPr/>
              </p:nvSpPr>
              <p:spPr bwMode="auto">
                <a:xfrm>
                  <a:off x="39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1" name="Line 4205"/>
                <p:cNvSpPr>
                  <a:spLocks noChangeShapeType="1"/>
                </p:cNvSpPr>
                <p:nvPr/>
              </p:nvSpPr>
              <p:spPr bwMode="auto">
                <a:xfrm>
                  <a:off x="39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2" name="Line 4206"/>
                <p:cNvSpPr>
                  <a:spLocks noChangeShapeType="1"/>
                </p:cNvSpPr>
                <p:nvPr/>
              </p:nvSpPr>
              <p:spPr bwMode="auto">
                <a:xfrm>
                  <a:off x="39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3" name="Line 4207"/>
                <p:cNvSpPr>
                  <a:spLocks noChangeShapeType="1"/>
                </p:cNvSpPr>
                <p:nvPr/>
              </p:nvSpPr>
              <p:spPr bwMode="auto">
                <a:xfrm>
                  <a:off x="39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4" name="Line 4208"/>
                <p:cNvSpPr>
                  <a:spLocks noChangeShapeType="1"/>
                </p:cNvSpPr>
                <p:nvPr/>
              </p:nvSpPr>
              <p:spPr bwMode="auto">
                <a:xfrm>
                  <a:off x="39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5" name="Line 4209"/>
                <p:cNvSpPr>
                  <a:spLocks noChangeShapeType="1"/>
                </p:cNvSpPr>
                <p:nvPr/>
              </p:nvSpPr>
              <p:spPr bwMode="auto">
                <a:xfrm>
                  <a:off x="40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6" name="Line 4210"/>
                <p:cNvSpPr>
                  <a:spLocks noChangeShapeType="1"/>
                </p:cNvSpPr>
                <p:nvPr/>
              </p:nvSpPr>
              <p:spPr bwMode="auto">
                <a:xfrm>
                  <a:off x="4016"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7" name="Line 4211"/>
                <p:cNvSpPr>
                  <a:spLocks noChangeShapeType="1"/>
                </p:cNvSpPr>
                <p:nvPr/>
              </p:nvSpPr>
              <p:spPr bwMode="auto">
                <a:xfrm>
                  <a:off x="40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8" name="Line 4212"/>
                <p:cNvSpPr>
                  <a:spLocks noChangeShapeType="1"/>
                </p:cNvSpPr>
                <p:nvPr/>
              </p:nvSpPr>
              <p:spPr bwMode="auto">
                <a:xfrm>
                  <a:off x="40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89" name="Line 4213"/>
                <p:cNvSpPr>
                  <a:spLocks noChangeShapeType="1"/>
                </p:cNvSpPr>
                <p:nvPr/>
              </p:nvSpPr>
              <p:spPr bwMode="auto">
                <a:xfrm>
                  <a:off x="40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0" name="Line 4214"/>
                <p:cNvSpPr>
                  <a:spLocks noChangeShapeType="1"/>
                </p:cNvSpPr>
                <p:nvPr/>
              </p:nvSpPr>
              <p:spPr bwMode="auto">
                <a:xfrm>
                  <a:off x="40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1" name="Line 4215"/>
                <p:cNvSpPr>
                  <a:spLocks noChangeShapeType="1"/>
                </p:cNvSpPr>
                <p:nvPr/>
              </p:nvSpPr>
              <p:spPr bwMode="auto">
                <a:xfrm>
                  <a:off x="40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2" name="Line 4216"/>
                <p:cNvSpPr>
                  <a:spLocks noChangeShapeType="1"/>
                </p:cNvSpPr>
                <p:nvPr/>
              </p:nvSpPr>
              <p:spPr bwMode="auto">
                <a:xfrm>
                  <a:off x="40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3" name="Line 4217"/>
                <p:cNvSpPr>
                  <a:spLocks noChangeShapeType="1"/>
                </p:cNvSpPr>
                <p:nvPr/>
              </p:nvSpPr>
              <p:spPr bwMode="auto">
                <a:xfrm>
                  <a:off x="40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4" name="Line 4218"/>
                <p:cNvSpPr>
                  <a:spLocks noChangeShapeType="1"/>
                </p:cNvSpPr>
                <p:nvPr/>
              </p:nvSpPr>
              <p:spPr bwMode="auto">
                <a:xfrm>
                  <a:off x="41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5" name="Line 4219"/>
                <p:cNvSpPr>
                  <a:spLocks noChangeShapeType="1"/>
                </p:cNvSpPr>
                <p:nvPr/>
              </p:nvSpPr>
              <p:spPr bwMode="auto">
                <a:xfrm>
                  <a:off x="41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6" name="Line 4220"/>
                <p:cNvSpPr>
                  <a:spLocks noChangeShapeType="1"/>
                </p:cNvSpPr>
                <p:nvPr/>
              </p:nvSpPr>
              <p:spPr bwMode="auto">
                <a:xfrm>
                  <a:off x="41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7" name="Line 4221"/>
                <p:cNvSpPr>
                  <a:spLocks noChangeShapeType="1"/>
                </p:cNvSpPr>
                <p:nvPr/>
              </p:nvSpPr>
              <p:spPr bwMode="auto">
                <a:xfrm>
                  <a:off x="41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8" name="Line 4222"/>
                <p:cNvSpPr>
                  <a:spLocks noChangeShapeType="1"/>
                </p:cNvSpPr>
                <p:nvPr/>
              </p:nvSpPr>
              <p:spPr bwMode="auto">
                <a:xfrm>
                  <a:off x="41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7999" name="Line 4223"/>
                <p:cNvSpPr>
                  <a:spLocks noChangeShapeType="1"/>
                </p:cNvSpPr>
                <p:nvPr/>
              </p:nvSpPr>
              <p:spPr bwMode="auto">
                <a:xfrm>
                  <a:off x="41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0" name="Line 4224"/>
                <p:cNvSpPr>
                  <a:spLocks noChangeShapeType="1"/>
                </p:cNvSpPr>
                <p:nvPr/>
              </p:nvSpPr>
              <p:spPr bwMode="auto">
                <a:xfrm>
                  <a:off x="41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1" name="Line 4225"/>
                <p:cNvSpPr>
                  <a:spLocks noChangeShapeType="1"/>
                </p:cNvSpPr>
                <p:nvPr/>
              </p:nvSpPr>
              <p:spPr bwMode="auto">
                <a:xfrm>
                  <a:off x="41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2" name="Line 4226"/>
                <p:cNvSpPr>
                  <a:spLocks noChangeShapeType="1"/>
                </p:cNvSpPr>
                <p:nvPr/>
              </p:nvSpPr>
              <p:spPr bwMode="auto">
                <a:xfrm>
                  <a:off x="42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3" name="Line 4227"/>
                <p:cNvSpPr>
                  <a:spLocks noChangeShapeType="1"/>
                </p:cNvSpPr>
                <p:nvPr/>
              </p:nvSpPr>
              <p:spPr bwMode="auto">
                <a:xfrm>
                  <a:off x="42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4" name="Line 4228"/>
                <p:cNvSpPr>
                  <a:spLocks noChangeShapeType="1"/>
                </p:cNvSpPr>
                <p:nvPr/>
              </p:nvSpPr>
              <p:spPr bwMode="auto">
                <a:xfrm>
                  <a:off x="42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5" name="Line 4229"/>
                <p:cNvSpPr>
                  <a:spLocks noChangeShapeType="1"/>
                </p:cNvSpPr>
                <p:nvPr/>
              </p:nvSpPr>
              <p:spPr bwMode="auto">
                <a:xfrm>
                  <a:off x="42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6" name="Group 6230"/>
              <p:cNvGrpSpPr>
                <a:grpSpLocks/>
              </p:cNvGrpSpPr>
              <p:nvPr/>
            </p:nvGrpSpPr>
            <p:grpSpPr bwMode="auto">
              <a:xfrm>
                <a:off x="956" y="1834"/>
                <a:ext cx="4630" cy="402"/>
                <a:chOff x="956" y="1834"/>
                <a:chExt cx="4630" cy="402"/>
              </a:xfrm>
            </p:grpSpPr>
            <p:sp>
              <p:nvSpPr>
                <p:cNvPr id="848007" name="Line 4231"/>
                <p:cNvSpPr>
                  <a:spLocks noChangeShapeType="1"/>
                </p:cNvSpPr>
                <p:nvPr/>
              </p:nvSpPr>
              <p:spPr bwMode="auto">
                <a:xfrm>
                  <a:off x="42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8" name="Line 4232"/>
                <p:cNvSpPr>
                  <a:spLocks noChangeShapeType="1"/>
                </p:cNvSpPr>
                <p:nvPr/>
              </p:nvSpPr>
              <p:spPr bwMode="auto">
                <a:xfrm>
                  <a:off x="42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09" name="Line 4233"/>
                <p:cNvSpPr>
                  <a:spLocks noChangeShapeType="1"/>
                </p:cNvSpPr>
                <p:nvPr/>
              </p:nvSpPr>
              <p:spPr bwMode="auto">
                <a:xfrm>
                  <a:off x="42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0" name="Line 4234"/>
                <p:cNvSpPr>
                  <a:spLocks noChangeShapeType="1"/>
                </p:cNvSpPr>
                <p:nvPr/>
              </p:nvSpPr>
              <p:spPr bwMode="auto">
                <a:xfrm>
                  <a:off x="42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1" name="Line 4235"/>
                <p:cNvSpPr>
                  <a:spLocks noChangeShapeType="1"/>
                </p:cNvSpPr>
                <p:nvPr/>
              </p:nvSpPr>
              <p:spPr bwMode="auto">
                <a:xfrm>
                  <a:off x="42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2" name="Line 4236"/>
                <p:cNvSpPr>
                  <a:spLocks noChangeShapeType="1"/>
                </p:cNvSpPr>
                <p:nvPr/>
              </p:nvSpPr>
              <p:spPr bwMode="auto">
                <a:xfrm>
                  <a:off x="43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3" name="Line 4237"/>
                <p:cNvSpPr>
                  <a:spLocks noChangeShapeType="1"/>
                </p:cNvSpPr>
                <p:nvPr/>
              </p:nvSpPr>
              <p:spPr bwMode="auto">
                <a:xfrm>
                  <a:off x="43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4" name="Line 4238"/>
                <p:cNvSpPr>
                  <a:spLocks noChangeShapeType="1"/>
                </p:cNvSpPr>
                <p:nvPr/>
              </p:nvSpPr>
              <p:spPr bwMode="auto">
                <a:xfrm>
                  <a:off x="43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5" name="Line 4239"/>
                <p:cNvSpPr>
                  <a:spLocks noChangeShapeType="1"/>
                </p:cNvSpPr>
                <p:nvPr/>
              </p:nvSpPr>
              <p:spPr bwMode="auto">
                <a:xfrm>
                  <a:off x="43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6" name="Line 4240"/>
                <p:cNvSpPr>
                  <a:spLocks noChangeShapeType="1"/>
                </p:cNvSpPr>
                <p:nvPr/>
              </p:nvSpPr>
              <p:spPr bwMode="auto">
                <a:xfrm>
                  <a:off x="43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7" name="Line 4241"/>
                <p:cNvSpPr>
                  <a:spLocks noChangeShapeType="1"/>
                </p:cNvSpPr>
                <p:nvPr/>
              </p:nvSpPr>
              <p:spPr bwMode="auto">
                <a:xfrm>
                  <a:off x="43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8" name="Line 4242"/>
                <p:cNvSpPr>
                  <a:spLocks noChangeShapeType="1"/>
                </p:cNvSpPr>
                <p:nvPr/>
              </p:nvSpPr>
              <p:spPr bwMode="auto">
                <a:xfrm>
                  <a:off x="43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19" name="Line 4243"/>
                <p:cNvSpPr>
                  <a:spLocks noChangeShapeType="1"/>
                </p:cNvSpPr>
                <p:nvPr/>
              </p:nvSpPr>
              <p:spPr bwMode="auto">
                <a:xfrm>
                  <a:off x="43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0" name="Line 4244"/>
                <p:cNvSpPr>
                  <a:spLocks noChangeShapeType="1"/>
                </p:cNvSpPr>
                <p:nvPr/>
              </p:nvSpPr>
              <p:spPr bwMode="auto">
                <a:xfrm>
                  <a:off x="44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1" name="Line 4245"/>
                <p:cNvSpPr>
                  <a:spLocks noChangeShapeType="1"/>
                </p:cNvSpPr>
                <p:nvPr/>
              </p:nvSpPr>
              <p:spPr bwMode="auto">
                <a:xfrm>
                  <a:off x="44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2" name="Line 4246"/>
                <p:cNvSpPr>
                  <a:spLocks noChangeShapeType="1"/>
                </p:cNvSpPr>
                <p:nvPr/>
              </p:nvSpPr>
              <p:spPr bwMode="auto">
                <a:xfrm>
                  <a:off x="44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3" name="Line 4247"/>
                <p:cNvSpPr>
                  <a:spLocks noChangeShapeType="1"/>
                </p:cNvSpPr>
                <p:nvPr/>
              </p:nvSpPr>
              <p:spPr bwMode="auto">
                <a:xfrm>
                  <a:off x="44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4" name="Line 4248"/>
                <p:cNvSpPr>
                  <a:spLocks noChangeShapeType="1"/>
                </p:cNvSpPr>
                <p:nvPr/>
              </p:nvSpPr>
              <p:spPr bwMode="auto">
                <a:xfrm>
                  <a:off x="4453"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5" name="Line 4249"/>
                <p:cNvSpPr>
                  <a:spLocks noChangeShapeType="1"/>
                </p:cNvSpPr>
                <p:nvPr/>
              </p:nvSpPr>
              <p:spPr bwMode="auto">
                <a:xfrm>
                  <a:off x="44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6" name="Line 4250"/>
                <p:cNvSpPr>
                  <a:spLocks noChangeShapeType="1"/>
                </p:cNvSpPr>
                <p:nvPr/>
              </p:nvSpPr>
              <p:spPr bwMode="auto">
                <a:xfrm>
                  <a:off x="44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7" name="Line 4251"/>
                <p:cNvSpPr>
                  <a:spLocks noChangeShapeType="1"/>
                </p:cNvSpPr>
                <p:nvPr/>
              </p:nvSpPr>
              <p:spPr bwMode="auto">
                <a:xfrm>
                  <a:off x="44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8" name="Line 4252"/>
                <p:cNvSpPr>
                  <a:spLocks noChangeShapeType="1"/>
                </p:cNvSpPr>
                <p:nvPr/>
              </p:nvSpPr>
              <p:spPr bwMode="auto">
                <a:xfrm>
                  <a:off x="45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29" name="Line 4253"/>
                <p:cNvSpPr>
                  <a:spLocks noChangeShapeType="1"/>
                </p:cNvSpPr>
                <p:nvPr/>
              </p:nvSpPr>
              <p:spPr bwMode="auto">
                <a:xfrm>
                  <a:off x="45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0" name="Line 4254"/>
                <p:cNvSpPr>
                  <a:spLocks noChangeShapeType="1"/>
                </p:cNvSpPr>
                <p:nvPr/>
              </p:nvSpPr>
              <p:spPr bwMode="auto">
                <a:xfrm>
                  <a:off x="45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1" name="Line 4255"/>
                <p:cNvSpPr>
                  <a:spLocks noChangeShapeType="1"/>
                </p:cNvSpPr>
                <p:nvPr/>
              </p:nvSpPr>
              <p:spPr bwMode="auto">
                <a:xfrm>
                  <a:off x="45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2" name="Line 4256"/>
                <p:cNvSpPr>
                  <a:spLocks noChangeShapeType="1"/>
                </p:cNvSpPr>
                <p:nvPr/>
              </p:nvSpPr>
              <p:spPr bwMode="auto">
                <a:xfrm>
                  <a:off x="45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3" name="Line 4257"/>
                <p:cNvSpPr>
                  <a:spLocks noChangeShapeType="1"/>
                </p:cNvSpPr>
                <p:nvPr/>
              </p:nvSpPr>
              <p:spPr bwMode="auto">
                <a:xfrm>
                  <a:off x="45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4" name="Line 4258"/>
                <p:cNvSpPr>
                  <a:spLocks noChangeShapeType="1"/>
                </p:cNvSpPr>
                <p:nvPr/>
              </p:nvSpPr>
              <p:spPr bwMode="auto">
                <a:xfrm>
                  <a:off x="45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5" name="Line 4259"/>
                <p:cNvSpPr>
                  <a:spLocks noChangeShapeType="1"/>
                </p:cNvSpPr>
                <p:nvPr/>
              </p:nvSpPr>
              <p:spPr bwMode="auto">
                <a:xfrm>
                  <a:off x="45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6" name="Line 4260"/>
                <p:cNvSpPr>
                  <a:spLocks noChangeShapeType="1"/>
                </p:cNvSpPr>
                <p:nvPr/>
              </p:nvSpPr>
              <p:spPr bwMode="auto">
                <a:xfrm>
                  <a:off x="45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7" name="Line 4261"/>
                <p:cNvSpPr>
                  <a:spLocks noChangeShapeType="1"/>
                </p:cNvSpPr>
                <p:nvPr/>
              </p:nvSpPr>
              <p:spPr bwMode="auto">
                <a:xfrm>
                  <a:off x="46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8" name="Line 4262"/>
                <p:cNvSpPr>
                  <a:spLocks noChangeShapeType="1"/>
                </p:cNvSpPr>
                <p:nvPr/>
              </p:nvSpPr>
              <p:spPr bwMode="auto">
                <a:xfrm>
                  <a:off x="46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39" name="Line 4263"/>
                <p:cNvSpPr>
                  <a:spLocks noChangeShapeType="1"/>
                </p:cNvSpPr>
                <p:nvPr/>
              </p:nvSpPr>
              <p:spPr bwMode="auto">
                <a:xfrm>
                  <a:off x="46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0" name="Line 4264"/>
                <p:cNvSpPr>
                  <a:spLocks noChangeShapeType="1"/>
                </p:cNvSpPr>
                <p:nvPr/>
              </p:nvSpPr>
              <p:spPr bwMode="auto">
                <a:xfrm>
                  <a:off x="4642"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1" name="Line 4265"/>
                <p:cNvSpPr>
                  <a:spLocks noChangeShapeType="1"/>
                </p:cNvSpPr>
                <p:nvPr/>
              </p:nvSpPr>
              <p:spPr bwMode="auto">
                <a:xfrm>
                  <a:off x="46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2" name="Line 4266"/>
                <p:cNvSpPr>
                  <a:spLocks noChangeShapeType="1"/>
                </p:cNvSpPr>
                <p:nvPr/>
              </p:nvSpPr>
              <p:spPr bwMode="auto">
                <a:xfrm>
                  <a:off x="46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3" name="Line 4267"/>
                <p:cNvSpPr>
                  <a:spLocks noChangeShapeType="1"/>
                </p:cNvSpPr>
                <p:nvPr/>
              </p:nvSpPr>
              <p:spPr bwMode="auto">
                <a:xfrm>
                  <a:off x="46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4" name="Line 4268"/>
                <p:cNvSpPr>
                  <a:spLocks noChangeShapeType="1"/>
                </p:cNvSpPr>
                <p:nvPr/>
              </p:nvSpPr>
              <p:spPr bwMode="auto">
                <a:xfrm>
                  <a:off x="46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5" name="Line 4269"/>
                <p:cNvSpPr>
                  <a:spLocks noChangeShapeType="1"/>
                </p:cNvSpPr>
                <p:nvPr/>
              </p:nvSpPr>
              <p:spPr bwMode="auto">
                <a:xfrm>
                  <a:off x="47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6" name="Line 4270"/>
                <p:cNvSpPr>
                  <a:spLocks noChangeShapeType="1"/>
                </p:cNvSpPr>
                <p:nvPr/>
              </p:nvSpPr>
              <p:spPr bwMode="auto">
                <a:xfrm>
                  <a:off x="47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7" name="Line 4271"/>
                <p:cNvSpPr>
                  <a:spLocks noChangeShapeType="1"/>
                </p:cNvSpPr>
                <p:nvPr/>
              </p:nvSpPr>
              <p:spPr bwMode="auto">
                <a:xfrm>
                  <a:off x="47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8" name="Line 4272"/>
                <p:cNvSpPr>
                  <a:spLocks noChangeShapeType="1"/>
                </p:cNvSpPr>
                <p:nvPr/>
              </p:nvSpPr>
              <p:spPr bwMode="auto">
                <a:xfrm>
                  <a:off x="47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49" name="Line 4273"/>
                <p:cNvSpPr>
                  <a:spLocks noChangeShapeType="1"/>
                </p:cNvSpPr>
                <p:nvPr/>
              </p:nvSpPr>
              <p:spPr bwMode="auto">
                <a:xfrm>
                  <a:off x="47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0" name="Line 4274"/>
                <p:cNvSpPr>
                  <a:spLocks noChangeShapeType="1"/>
                </p:cNvSpPr>
                <p:nvPr/>
              </p:nvSpPr>
              <p:spPr bwMode="auto">
                <a:xfrm>
                  <a:off x="47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1" name="Line 4275"/>
                <p:cNvSpPr>
                  <a:spLocks noChangeShapeType="1"/>
                </p:cNvSpPr>
                <p:nvPr/>
              </p:nvSpPr>
              <p:spPr bwMode="auto">
                <a:xfrm>
                  <a:off x="47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2" name="Line 4276"/>
                <p:cNvSpPr>
                  <a:spLocks noChangeShapeType="1"/>
                </p:cNvSpPr>
                <p:nvPr/>
              </p:nvSpPr>
              <p:spPr bwMode="auto">
                <a:xfrm>
                  <a:off x="47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3" name="Line 4277"/>
                <p:cNvSpPr>
                  <a:spLocks noChangeShapeType="1"/>
                </p:cNvSpPr>
                <p:nvPr/>
              </p:nvSpPr>
              <p:spPr bwMode="auto">
                <a:xfrm>
                  <a:off x="47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4" name="Line 4278"/>
                <p:cNvSpPr>
                  <a:spLocks noChangeShapeType="1"/>
                </p:cNvSpPr>
                <p:nvPr/>
              </p:nvSpPr>
              <p:spPr bwMode="auto">
                <a:xfrm>
                  <a:off x="48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5" name="Line 4279"/>
                <p:cNvSpPr>
                  <a:spLocks noChangeShapeType="1"/>
                </p:cNvSpPr>
                <p:nvPr/>
              </p:nvSpPr>
              <p:spPr bwMode="auto">
                <a:xfrm>
                  <a:off x="48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6" name="Line 4280"/>
                <p:cNvSpPr>
                  <a:spLocks noChangeShapeType="1"/>
                </p:cNvSpPr>
                <p:nvPr/>
              </p:nvSpPr>
              <p:spPr bwMode="auto">
                <a:xfrm>
                  <a:off x="48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7" name="Line 4281"/>
                <p:cNvSpPr>
                  <a:spLocks noChangeShapeType="1"/>
                </p:cNvSpPr>
                <p:nvPr/>
              </p:nvSpPr>
              <p:spPr bwMode="auto">
                <a:xfrm>
                  <a:off x="48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8" name="Line 4282"/>
                <p:cNvSpPr>
                  <a:spLocks noChangeShapeType="1"/>
                </p:cNvSpPr>
                <p:nvPr/>
              </p:nvSpPr>
              <p:spPr bwMode="auto">
                <a:xfrm>
                  <a:off x="48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59" name="Line 4283"/>
                <p:cNvSpPr>
                  <a:spLocks noChangeShapeType="1"/>
                </p:cNvSpPr>
                <p:nvPr/>
              </p:nvSpPr>
              <p:spPr bwMode="auto">
                <a:xfrm>
                  <a:off x="48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0" name="Line 4284"/>
                <p:cNvSpPr>
                  <a:spLocks noChangeShapeType="1"/>
                </p:cNvSpPr>
                <p:nvPr/>
              </p:nvSpPr>
              <p:spPr bwMode="auto">
                <a:xfrm>
                  <a:off x="48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1" name="Line 4285"/>
                <p:cNvSpPr>
                  <a:spLocks noChangeShapeType="1"/>
                </p:cNvSpPr>
                <p:nvPr/>
              </p:nvSpPr>
              <p:spPr bwMode="auto">
                <a:xfrm>
                  <a:off x="48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2" name="Line 4286"/>
                <p:cNvSpPr>
                  <a:spLocks noChangeShapeType="1"/>
                </p:cNvSpPr>
                <p:nvPr/>
              </p:nvSpPr>
              <p:spPr bwMode="auto">
                <a:xfrm>
                  <a:off x="49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3" name="Line 4287"/>
                <p:cNvSpPr>
                  <a:spLocks noChangeShapeType="1"/>
                </p:cNvSpPr>
                <p:nvPr/>
              </p:nvSpPr>
              <p:spPr bwMode="auto">
                <a:xfrm>
                  <a:off x="49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4" name="Line 4288"/>
                <p:cNvSpPr>
                  <a:spLocks noChangeShapeType="1"/>
                </p:cNvSpPr>
                <p:nvPr/>
              </p:nvSpPr>
              <p:spPr bwMode="auto">
                <a:xfrm>
                  <a:off x="49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5" name="Line 4289"/>
                <p:cNvSpPr>
                  <a:spLocks noChangeShapeType="1"/>
                </p:cNvSpPr>
                <p:nvPr/>
              </p:nvSpPr>
              <p:spPr bwMode="auto">
                <a:xfrm>
                  <a:off x="49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6" name="Line 4290"/>
                <p:cNvSpPr>
                  <a:spLocks noChangeShapeType="1"/>
                </p:cNvSpPr>
                <p:nvPr/>
              </p:nvSpPr>
              <p:spPr bwMode="auto">
                <a:xfrm>
                  <a:off x="49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7" name="Line 4291"/>
                <p:cNvSpPr>
                  <a:spLocks noChangeShapeType="1"/>
                </p:cNvSpPr>
                <p:nvPr/>
              </p:nvSpPr>
              <p:spPr bwMode="auto">
                <a:xfrm>
                  <a:off x="49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8" name="Line 4292"/>
                <p:cNvSpPr>
                  <a:spLocks noChangeShapeType="1"/>
                </p:cNvSpPr>
                <p:nvPr/>
              </p:nvSpPr>
              <p:spPr bwMode="auto">
                <a:xfrm>
                  <a:off x="49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69" name="Line 4293"/>
                <p:cNvSpPr>
                  <a:spLocks noChangeShapeType="1"/>
                </p:cNvSpPr>
                <p:nvPr/>
              </p:nvSpPr>
              <p:spPr bwMode="auto">
                <a:xfrm>
                  <a:off x="49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0" name="Line 4294"/>
                <p:cNvSpPr>
                  <a:spLocks noChangeShapeType="1"/>
                </p:cNvSpPr>
                <p:nvPr/>
              </p:nvSpPr>
              <p:spPr bwMode="auto">
                <a:xfrm>
                  <a:off x="49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1" name="Line 4295"/>
                <p:cNvSpPr>
                  <a:spLocks noChangeShapeType="1"/>
                </p:cNvSpPr>
                <p:nvPr/>
              </p:nvSpPr>
              <p:spPr bwMode="auto">
                <a:xfrm>
                  <a:off x="50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2" name="Line 4296"/>
                <p:cNvSpPr>
                  <a:spLocks noChangeShapeType="1"/>
                </p:cNvSpPr>
                <p:nvPr/>
              </p:nvSpPr>
              <p:spPr bwMode="auto">
                <a:xfrm>
                  <a:off x="50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3" name="Line 4297"/>
                <p:cNvSpPr>
                  <a:spLocks noChangeShapeType="1"/>
                </p:cNvSpPr>
                <p:nvPr/>
              </p:nvSpPr>
              <p:spPr bwMode="auto">
                <a:xfrm>
                  <a:off x="50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4" name="Line 4298"/>
                <p:cNvSpPr>
                  <a:spLocks noChangeShapeType="1"/>
                </p:cNvSpPr>
                <p:nvPr/>
              </p:nvSpPr>
              <p:spPr bwMode="auto">
                <a:xfrm>
                  <a:off x="50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5" name="Line 4299"/>
                <p:cNvSpPr>
                  <a:spLocks noChangeShapeType="1"/>
                </p:cNvSpPr>
                <p:nvPr/>
              </p:nvSpPr>
              <p:spPr bwMode="auto">
                <a:xfrm>
                  <a:off x="50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6" name="Line 4300"/>
                <p:cNvSpPr>
                  <a:spLocks noChangeShapeType="1"/>
                </p:cNvSpPr>
                <p:nvPr/>
              </p:nvSpPr>
              <p:spPr bwMode="auto">
                <a:xfrm>
                  <a:off x="50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7" name="Line 4301"/>
                <p:cNvSpPr>
                  <a:spLocks noChangeShapeType="1"/>
                </p:cNvSpPr>
                <p:nvPr/>
              </p:nvSpPr>
              <p:spPr bwMode="auto">
                <a:xfrm>
                  <a:off x="5079"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8" name="Line 4302"/>
                <p:cNvSpPr>
                  <a:spLocks noChangeShapeType="1"/>
                </p:cNvSpPr>
                <p:nvPr/>
              </p:nvSpPr>
              <p:spPr bwMode="auto">
                <a:xfrm>
                  <a:off x="50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79" name="Line 4303"/>
                <p:cNvSpPr>
                  <a:spLocks noChangeShapeType="1"/>
                </p:cNvSpPr>
                <p:nvPr/>
              </p:nvSpPr>
              <p:spPr bwMode="auto">
                <a:xfrm>
                  <a:off x="51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0" name="Line 4304"/>
                <p:cNvSpPr>
                  <a:spLocks noChangeShapeType="1"/>
                </p:cNvSpPr>
                <p:nvPr/>
              </p:nvSpPr>
              <p:spPr bwMode="auto">
                <a:xfrm>
                  <a:off x="51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1" name="Line 4305"/>
                <p:cNvSpPr>
                  <a:spLocks noChangeShapeType="1"/>
                </p:cNvSpPr>
                <p:nvPr/>
              </p:nvSpPr>
              <p:spPr bwMode="auto">
                <a:xfrm>
                  <a:off x="51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2" name="Line 4306"/>
                <p:cNvSpPr>
                  <a:spLocks noChangeShapeType="1"/>
                </p:cNvSpPr>
                <p:nvPr/>
              </p:nvSpPr>
              <p:spPr bwMode="auto">
                <a:xfrm>
                  <a:off x="51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3" name="Line 4307"/>
                <p:cNvSpPr>
                  <a:spLocks noChangeShapeType="1"/>
                </p:cNvSpPr>
                <p:nvPr/>
              </p:nvSpPr>
              <p:spPr bwMode="auto">
                <a:xfrm>
                  <a:off x="51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4" name="Line 4308"/>
                <p:cNvSpPr>
                  <a:spLocks noChangeShapeType="1"/>
                </p:cNvSpPr>
                <p:nvPr/>
              </p:nvSpPr>
              <p:spPr bwMode="auto">
                <a:xfrm>
                  <a:off x="51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5" name="Line 4309"/>
                <p:cNvSpPr>
                  <a:spLocks noChangeShapeType="1"/>
                </p:cNvSpPr>
                <p:nvPr/>
              </p:nvSpPr>
              <p:spPr bwMode="auto">
                <a:xfrm>
                  <a:off x="51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6" name="Line 4310"/>
                <p:cNvSpPr>
                  <a:spLocks noChangeShapeType="1"/>
                </p:cNvSpPr>
                <p:nvPr/>
              </p:nvSpPr>
              <p:spPr bwMode="auto">
                <a:xfrm>
                  <a:off x="51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7" name="Line 4311"/>
                <p:cNvSpPr>
                  <a:spLocks noChangeShapeType="1"/>
                </p:cNvSpPr>
                <p:nvPr/>
              </p:nvSpPr>
              <p:spPr bwMode="auto">
                <a:xfrm>
                  <a:off x="51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8" name="Line 4312"/>
                <p:cNvSpPr>
                  <a:spLocks noChangeShapeType="1"/>
                </p:cNvSpPr>
                <p:nvPr/>
              </p:nvSpPr>
              <p:spPr bwMode="auto">
                <a:xfrm>
                  <a:off x="52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89" name="Line 4313"/>
                <p:cNvSpPr>
                  <a:spLocks noChangeShapeType="1"/>
                </p:cNvSpPr>
                <p:nvPr/>
              </p:nvSpPr>
              <p:spPr bwMode="auto">
                <a:xfrm>
                  <a:off x="52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0" name="Line 4314"/>
                <p:cNvSpPr>
                  <a:spLocks noChangeShapeType="1"/>
                </p:cNvSpPr>
                <p:nvPr/>
              </p:nvSpPr>
              <p:spPr bwMode="auto">
                <a:xfrm>
                  <a:off x="52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1" name="Line 4315"/>
                <p:cNvSpPr>
                  <a:spLocks noChangeShapeType="1"/>
                </p:cNvSpPr>
                <p:nvPr/>
              </p:nvSpPr>
              <p:spPr bwMode="auto">
                <a:xfrm>
                  <a:off x="52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2" name="Line 4316"/>
                <p:cNvSpPr>
                  <a:spLocks noChangeShapeType="1"/>
                </p:cNvSpPr>
                <p:nvPr/>
              </p:nvSpPr>
              <p:spPr bwMode="auto">
                <a:xfrm>
                  <a:off x="52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3" name="Line 4317"/>
                <p:cNvSpPr>
                  <a:spLocks noChangeShapeType="1"/>
                </p:cNvSpPr>
                <p:nvPr/>
              </p:nvSpPr>
              <p:spPr bwMode="auto">
                <a:xfrm>
                  <a:off x="5268"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4" name="Line 4318"/>
                <p:cNvSpPr>
                  <a:spLocks noChangeShapeType="1"/>
                </p:cNvSpPr>
                <p:nvPr/>
              </p:nvSpPr>
              <p:spPr bwMode="auto">
                <a:xfrm>
                  <a:off x="52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5" name="Line 4319"/>
                <p:cNvSpPr>
                  <a:spLocks noChangeShapeType="1"/>
                </p:cNvSpPr>
                <p:nvPr/>
              </p:nvSpPr>
              <p:spPr bwMode="auto">
                <a:xfrm>
                  <a:off x="52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6" name="Line 4320"/>
                <p:cNvSpPr>
                  <a:spLocks noChangeShapeType="1"/>
                </p:cNvSpPr>
                <p:nvPr/>
              </p:nvSpPr>
              <p:spPr bwMode="auto">
                <a:xfrm>
                  <a:off x="53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7" name="Line 4321"/>
                <p:cNvSpPr>
                  <a:spLocks noChangeShapeType="1"/>
                </p:cNvSpPr>
                <p:nvPr/>
              </p:nvSpPr>
              <p:spPr bwMode="auto">
                <a:xfrm>
                  <a:off x="53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8" name="Line 4322"/>
                <p:cNvSpPr>
                  <a:spLocks noChangeShapeType="1"/>
                </p:cNvSpPr>
                <p:nvPr/>
              </p:nvSpPr>
              <p:spPr bwMode="auto">
                <a:xfrm>
                  <a:off x="53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099" name="Line 4323"/>
                <p:cNvSpPr>
                  <a:spLocks noChangeShapeType="1"/>
                </p:cNvSpPr>
                <p:nvPr/>
              </p:nvSpPr>
              <p:spPr bwMode="auto">
                <a:xfrm>
                  <a:off x="53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0" name="Line 4324"/>
                <p:cNvSpPr>
                  <a:spLocks noChangeShapeType="1"/>
                </p:cNvSpPr>
                <p:nvPr/>
              </p:nvSpPr>
              <p:spPr bwMode="auto">
                <a:xfrm>
                  <a:off x="53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1" name="Line 4325"/>
                <p:cNvSpPr>
                  <a:spLocks noChangeShapeType="1"/>
                </p:cNvSpPr>
                <p:nvPr/>
              </p:nvSpPr>
              <p:spPr bwMode="auto">
                <a:xfrm>
                  <a:off x="53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2" name="Line 4326"/>
                <p:cNvSpPr>
                  <a:spLocks noChangeShapeType="1"/>
                </p:cNvSpPr>
                <p:nvPr/>
              </p:nvSpPr>
              <p:spPr bwMode="auto">
                <a:xfrm>
                  <a:off x="53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3" name="Line 4327"/>
                <p:cNvSpPr>
                  <a:spLocks noChangeShapeType="1"/>
                </p:cNvSpPr>
                <p:nvPr/>
              </p:nvSpPr>
              <p:spPr bwMode="auto">
                <a:xfrm>
                  <a:off x="53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4" name="Line 4328"/>
                <p:cNvSpPr>
                  <a:spLocks noChangeShapeType="1"/>
                </p:cNvSpPr>
                <p:nvPr/>
              </p:nvSpPr>
              <p:spPr bwMode="auto">
                <a:xfrm>
                  <a:off x="53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5" name="Line 4329"/>
                <p:cNvSpPr>
                  <a:spLocks noChangeShapeType="1"/>
                </p:cNvSpPr>
                <p:nvPr/>
              </p:nvSpPr>
              <p:spPr bwMode="auto">
                <a:xfrm>
                  <a:off x="54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6" name="Line 4330"/>
                <p:cNvSpPr>
                  <a:spLocks noChangeShapeType="1"/>
                </p:cNvSpPr>
                <p:nvPr/>
              </p:nvSpPr>
              <p:spPr bwMode="auto">
                <a:xfrm>
                  <a:off x="54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7" name="Line 4331"/>
                <p:cNvSpPr>
                  <a:spLocks noChangeShapeType="1"/>
                </p:cNvSpPr>
                <p:nvPr/>
              </p:nvSpPr>
              <p:spPr bwMode="auto">
                <a:xfrm>
                  <a:off x="54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8" name="Line 4332"/>
                <p:cNvSpPr>
                  <a:spLocks noChangeShapeType="1"/>
                </p:cNvSpPr>
                <p:nvPr/>
              </p:nvSpPr>
              <p:spPr bwMode="auto">
                <a:xfrm>
                  <a:off x="54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09" name="Line 4333"/>
                <p:cNvSpPr>
                  <a:spLocks noChangeShapeType="1"/>
                </p:cNvSpPr>
                <p:nvPr/>
              </p:nvSpPr>
              <p:spPr bwMode="auto">
                <a:xfrm>
                  <a:off x="54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0" name="Line 4334"/>
                <p:cNvSpPr>
                  <a:spLocks noChangeShapeType="1"/>
                </p:cNvSpPr>
                <p:nvPr/>
              </p:nvSpPr>
              <p:spPr bwMode="auto">
                <a:xfrm>
                  <a:off x="54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1" name="Line 4335"/>
                <p:cNvSpPr>
                  <a:spLocks noChangeShapeType="1"/>
                </p:cNvSpPr>
                <p:nvPr/>
              </p:nvSpPr>
              <p:spPr bwMode="auto">
                <a:xfrm>
                  <a:off x="54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2" name="Line 4336"/>
                <p:cNvSpPr>
                  <a:spLocks noChangeShapeType="1"/>
                </p:cNvSpPr>
                <p:nvPr/>
              </p:nvSpPr>
              <p:spPr bwMode="auto">
                <a:xfrm>
                  <a:off x="54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3" name="Line 4337"/>
                <p:cNvSpPr>
                  <a:spLocks noChangeShapeType="1"/>
                </p:cNvSpPr>
                <p:nvPr/>
              </p:nvSpPr>
              <p:spPr bwMode="auto">
                <a:xfrm>
                  <a:off x="55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4" name="Line 4338"/>
                <p:cNvSpPr>
                  <a:spLocks noChangeShapeType="1"/>
                </p:cNvSpPr>
                <p:nvPr/>
              </p:nvSpPr>
              <p:spPr bwMode="auto">
                <a:xfrm>
                  <a:off x="55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5" name="Line 4339"/>
                <p:cNvSpPr>
                  <a:spLocks noChangeShapeType="1"/>
                </p:cNvSpPr>
                <p:nvPr/>
              </p:nvSpPr>
              <p:spPr bwMode="auto">
                <a:xfrm>
                  <a:off x="55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6" name="Line 4340"/>
                <p:cNvSpPr>
                  <a:spLocks noChangeShapeType="1"/>
                </p:cNvSpPr>
                <p:nvPr/>
              </p:nvSpPr>
              <p:spPr bwMode="auto">
                <a:xfrm>
                  <a:off x="55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7" name="Line 4341"/>
                <p:cNvSpPr>
                  <a:spLocks noChangeShapeType="1"/>
                </p:cNvSpPr>
                <p:nvPr/>
              </p:nvSpPr>
              <p:spPr bwMode="auto">
                <a:xfrm>
                  <a:off x="55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8" name="Line 4342"/>
                <p:cNvSpPr>
                  <a:spLocks noChangeShapeType="1"/>
                </p:cNvSpPr>
                <p:nvPr/>
              </p:nvSpPr>
              <p:spPr bwMode="auto">
                <a:xfrm>
                  <a:off x="55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19" name="Line 4343"/>
                <p:cNvSpPr>
                  <a:spLocks noChangeShapeType="1"/>
                </p:cNvSpPr>
                <p:nvPr/>
              </p:nvSpPr>
              <p:spPr bwMode="auto">
                <a:xfrm>
                  <a:off x="55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0" name="Line 4344"/>
                <p:cNvSpPr>
                  <a:spLocks noChangeShapeType="1"/>
                </p:cNvSpPr>
                <p:nvPr/>
              </p:nvSpPr>
              <p:spPr bwMode="auto">
                <a:xfrm>
                  <a:off x="5586" y="2236"/>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1" name="Line 4345"/>
                <p:cNvSpPr>
                  <a:spLocks noChangeShapeType="1"/>
                </p:cNvSpPr>
                <p:nvPr/>
              </p:nvSpPr>
              <p:spPr bwMode="auto">
                <a:xfrm>
                  <a:off x="9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2" name="Line 4346"/>
                <p:cNvSpPr>
                  <a:spLocks noChangeShapeType="1"/>
                </p:cNvSpPr>
                <p:nvPr/>
              </p:nvSpPr>
              <p:spPr bwMode="auto">
                <a:xfrm>
                  <a:off x="9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3" name="Line 4347"/>
                <p:cNvSpPr>
                  <a:spLocks noChangeShapeType="1"/>
                </p:cNvSpPr>
                <p:nvPr/>
              </p:nvSpPr>
              <p:spPr bwMode="auto">
                <a:xfrm>
                  <a:off x="9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4" name="Line 4348"/>
                <p:cNvSpPr>
                  <a:spLocks noChangeShapeType="1"/>
                </p:cNvSpPr>
                <p:nvPr/>
              </p:nvSpPr>
              <p:spPr bwMode="auto">
                <a:xfrm>
                  <a:off x="9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5" name="Line 4349"/>
                <p:cNvSpPr>
                  <a:spLocks noChangeShapeType="1"/>
                </p:cNvSpPr>
                <p:nvPr/>
              </p:nvSpPr>
              <p:spPr bwMode="auto">
                <a:xfrm>
                  <a:off x="10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6" name="Line 4350"/>
                <p:cNvSpPr>
                  <a:spLocks noChangeShapeType="1"/>
                </p:cNvSpPr>
                <p:nvPr/>
              </p:nvSpPr>
              <p:spPr bwMode="auto">
                <a:xfrm>
                  <a:off x="10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7" name="Line 4351"/>
                <p:cNvSpPr>
                  <a:spLocks noChangeShapeType="1"/>
                </p:cNvSpPr>
                <p:nvPr/>
              </p:nvSpPr>
              <p:spPr bwMode="auto">
                <a:xfrm>
                  <a:off x="10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8" name="Line 4352"/>
                <p:cNvSpPr>
                  <a:spLocks noChangeShapeType="1"/>
                </p:cNvSpPr>
                <p:nvPr/>
              </p:nvSpPr>
              <p:spPr bwMode="auto">
                <a:xfrm>
                  <a:off x="10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29" name="Line 4353"/>
                <p:cNvSpPr>
                  <a:spLocks noChangeShapeType="1"/>
                </p:cNvSpPr>
                <p:nvPr/>
              </p:nvSpPr>
              <p:spPr bwMode="auto">
                <a:xfrm>
                  <a:off x="10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0" name="Line 4354"/>
                <p:cNvSpPr>
                  <a:spLocks noChangeShapeType="1"/>
                </p:cNvSpPr>
                <p:nvPr/>
              </p:nvSpPr>
              <p:spPr bwMode="auto">
                <a:xfrm>
                  <a:off x="10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1" name="Line 4355"/>
                <p:cNvSpPr>
                  <a:spLocks noChangeShapeType="1"/>
                </p:cNvSpPr>
                <p:nvPr/>
              </p:nvSpPr>
              <p:spPr bwMode="auto">
                <a:xfrm>
                  <a:off x="10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2" name="Line 4356"/>
                <p:cNvSpPr>
                  <a:spLocks noChangeShapeType="1"/>
                </p:cNvSpPr>
                <p:nvPr/>
              </p:nvSpPr>
              <p:spPr bwMode="auto">
                <a:xfrm>
                  <a:off x="10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3" name="Line 4357"/>
                <p:cNvSpPr>
                  <a:spLocks noChangeShapeType="1"/>
                </p:cNvSpPr>
                <p:nvPr/>
              </p:nvSpPr>
              <p:spPr bwMode="auto">
                <a:xfrm>
                  <a:off x="10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4" name="Line 4358"/>
                <p:cNvSpPr>
                  <a:spLocks noChangeShapeType="1"/>
                </p:cNvSpPr>
                <p:nvPr/>
              </p:nvSpPr>
              <p:spPr bwMode="auto">
                <a:xfrm>
                  <a:off x="11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5" name="Line 4359"/>
                <p:cNvSpPr>
                  <a:spLocks noChangeShapeType="1"/>
                </p:cNvSpPr>
                <p:nvPr/>
              </p:nvSpPr>
              <p:spPr bwMode="auto">
                <a:xfrm>
                  <a:off x="11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6" name="Line 4360"/>
                <p:cNvSpPr>
                  <a:spLocks noChangeShapeType="1"/>
                </p:cNvSpPr>
                <p:nvPr/>
              </p:nvSpPr>
              <p:spPr bwMode="auto">
                <a:xfrm>
                  <a:off x="11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7" name="Line 4361"/>
                <p:cNvSpPr>
                  <a:spLocks noChangeShapeType="1"/>
                </p:cNvSpPr>
                <p:nvPr/>
              </p:nvSpPr>
              <p:spPr bwMode="auto">
                <a:xfrm>
                  <a:off x="11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8" name="Line 4362"/>
                <p:cNvSpPr>
                  <a:spLocks noChangeShapeType="1"/>
                </p:cNvSpPr>
                <p:nvPr/>
              </p:nvSpPr>
              <p:spPr bwMode="auto">
                <a:xfrm>
                  <a:off x="11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39" name="Line 4363"/>
                <p:cNvSpPr>
                  <a:spLocks noChangeShapeType="1"/>
                </p:cNvSpPr>
                <p:nvPr/>
              </p:nvSpPr>
              <p:spPr bwMode="auto">
                <a:xfrm>
                  <a:off x="11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0" name="Line 4364"/>
                <p:cNvSpPr>
                  <a:spLocks noChangeShapeType="1"/>
                </p:cNvSpPr>
                <p:nvPr/>
              </p:nvSpPr>
              <p:spPr bwMode="auto">
                <a:xfrm>
                  <a:off x="11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1" name="Line 4365"/>
                <p:cNvSpPr>
                  <a:spLocks noChangeShapeType="1"/>
                </p:cNvSpPr>
                <p:nvPr/>
              </p:nvSpPr>
              <p:spPr bwMode="auto">
                <a:xfrm>
                  <a:off x="11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2" name="Line 4366"/>
                <p:cNvSpPr>
                  <a:spLocks noChangeShapeType="1"/>
                </p:cNvSpPr>
                <p:nvPr/>
              </p:nvSpPr>
              <p:spPr bwMode="auto">
                <a:xfrm>
                  <a:off x="12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3" name="Line 4367"/>
                <p:cNvSpPr>
                  <a:spLocks noChangeShapeType="1"/>
                </p:cNvSpPr>
                <p:nvPr/>
              </p:nvSpPr>
              <p:spPr bwMode="auto">
                <a:xfrm>
                  <a:off x="12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4" name="Line 4368"/>
                <p:cNvSpPr>
                  <a:spLocks noChangeShapeType="1"/>
                </p:cNvSpPr>
                <p:nvPr/>
              </p:nvSpPr>
              <p:spPr bwMode="auto">
                <a:xfrm>
                  <a:off x="12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5" name="Line 4369"/>
                <p:cNvSpPr>
                  <a:spLocks noChangeShapeType="1"/>
                </p:cNvSpPr>
                <p:nvPr/>
              </p:nvSpPr>
              <p:spPr bwMode="auto">
                <a:xfrm>
                  <a:off x="12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6" name="Line 4370"/>
                <p:cNvSpPr>
                  <a:spLocks noChangeShapeType="1"/>
                </p:cNvSpPr>
                <p:nvPr/>
              </p:nvSpPr>
              <p:spPr bwMode="auto">
                <a:xfrm>
                  <a:off x="12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7" name="Line 4371"/>
                <p:cNvSpPr>
                  <a:spLocks noChangeShapeType="1"/>
                </p:cNvSpPr>
                <p:nvPr/>
              </p:nvSpPr>
              <p:spPr bwMode="auto">
                <a:xfrm>
                  <a:off x="12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8" name="Line 4372"/>
                <p:cNvSpPr>
                  <a:spLocks noChangeShapeType="1"/>
                </p:cNvSpPr>
                <p:nvPr/>
              </p:nvSpPr>
              <p:spPr bwMode="auto">
                <a:xfrm>
                  <a:off x="12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49" name="Line 4373"/>
                <p:cNvSpPr>
                  <a:spLocks noChangeShapeType="1"/>
                </p:cNvSpPr>
                <p:nvPr/>
              </p:nvSpPr>
              <p:spPr bwMode="auto">
                <a:xfrm>
                  <a:off x="12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0" name="Line 4374"/>
                <p:cNvSpPr>
                  <a:spLocks noChangeShapeType="1"/>
                </p:cNvSpPr>
                <p:nvPr/>
              </p:nvSpPr>
              <p:spPr bwMode="auto">
                <a:xfrm>
                  <a:off x="12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1" name="Line 4375"/>
                <p:cNvSpPr>
                  <a:spLocks noChangeShapeType="1"/>
                </p:cNvSpPr>
                <p:nvPr/>
              </p:nvSpPr>
              <p:spPr bwMode="auto">
                <a:xfrm>
                  <a:off x="13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2" name="Line 4376"/>
                <p:cNvSpPr>
                  <a:spLocks noChangeShapeType="1"/>
                </p:cNvSpPr>
                <p:nvPr/>
              </p:nvSpPr>
              <p:spPr bwMode="auto">
                <a:xfrm>
                  <a:off x="1323"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3" name="Line 4377"/>
                <p:cNvSpPr>
                  <a:spLocks noChangeShapeType="1"/>
                </p:cNvSpPr>
                <p:nvPr/>
              </p:nvSpPr>
              <p:spPr bwMode="auto">
                <a:xfrm>
                  <a:off x="13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4" name="Line 4378"/>
                <p:cNvSpPr>
                  <a:spLocks noChangeShapeType="1"/>
                </p:cNvSpPr>
                <p:nvPr/>
              </p:nvSpPr>
              <p:spPr bwMode="auto">
                <a:xfrm>
                  <a:off x="13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5" name="Line 4379"/>
                <p:cNvSpPr>
                  <a:spLocks noChangeShapeType="1"/>
                </p:cNvSpPr>
                <p:nvPr/>
              </p:nvSpPr>
              <p:spPr bwMode="auto">
                <a:xfrm>
                  <a:off x="13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6" name="Line 4380"/>
                <p:cNvSpPr>
                  <a:spLocks noChangeShapeType="1"/>
                </p:cNvSpPr>
                <p:nvPr/>
              </p:nvSpPr>
              <p:spPr bwMode="auto">
                <a:xfrm>
                  <a:off x="13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7" name="Line 4381"/>
                <p:cNvSpPr>
                  <a:spLocks noChangeShapeType="1"/>
                </p:cNvSpPr>
                <p:nvPr/>
              </p:nvSpPr>
              <p:spPr bwMode="auto">
                <a:xfrm>
                  <a:off x="13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8" name="Line 4382"/>
                <p:cNvSpPr>
                  <a:spLocks noChangeShapeType="1"/>
                </p:cNvSpPr>
                <p:nvPr/>
              </p:nvSpPr>
              <p:spPr bwMode="auto">
                <a:xfrm>
                  <a:off x="13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59" name="Line 4383"/>
                <p:cNvSpPr>
                  <a:spLocks noChangeShapeType="1"/>
                </p:cNvSpPr>
                <p:nvPr/>
              </p:nvSpPr>
              <p:spPr bwMode="auto">
                <a:xfrm>
                  <a:off x="14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0" name="Line 4384"/>
                <p:cNvSpPr>
                  <a:spLocks noChangeShapeType="1"/>
                </p:cNvSpPr>
                <p:nvPr/>
              </p:nvSpPr>
              <p:spPr bwMode="auto">
                <a:xfrm>
                  <a:off x="14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1" name="Line 4385"/>
                <p:cNvSpPr>
                  <a:spLocks noChangeShapeType="1"/>
                </p:cNvSpPr>
                <p:nvPr/>
              </p:nvSpPr>
              <p:spPr bwMode="auto">
                <a:xfrm>
                  <a:off x="14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2" name="Line 4386"/>
                <p:cNvSpPr>
                  <a:spLocks noChangeShapeType="1"/>
                </p:cNvSpPr>
                <p:nvPr/>
              </p:nvSpPr>
              <p:spPr bwMode="auto">
                <a:xfrm>
                  <a:off x="14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3" name="Line 4387"/>
                <p:cNvSpPr>
                  <a:spLocks noChangeShapeType="1"/>
                </p:cNvSpPr>
                <p:nvPr/>
              </p:nvSpPr>
              <p:spPr bwMode="auto">
                <a:xfrm>
                  <a:off x="14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4" name="Line 4388"/>
                <p:cNvSpPr>
                  <a:spLocks noChangeShapeType="1"/>
                </p:cNvSpPr>
                <p:nvPr/>
              </p:nvSpPr>
              <p:spPr bwMode="auto">
                <a:xfrm>
                  <a:off x="14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5" name="Line 4389"/>
                <p:cNvSpPr>
                  <a:spLocks noChangeShapeType="1"/>
                </p:cNvSpPr>
                <p:nvPr/>
              </p:nvSpPr>
              <p:spPr bwMode="auto">
                <a:xfrm>
                  <a:off x="14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6" name="Line 4390"/>
                <p:cNvSpPr>
                  <a:spLocks noChangeShapeType="1"/>
                </p:cNvSpPr>
                <p:nvPr/>
              </p:nvSpPr>
              <p:spPr bwMode="auto">
                <a:xfrm>
                  <a:off x="14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7" name="Line 4391"/>
                <p:cNvSpPr>
                  <a:spLocks noChangeShapeType="1"/>
                </p:cNvSpPr>
                <p:nvPr/>
              </p:nvSpPr>
              <p:spPr bwMode="auto">
                <a:xfrm>
                  <a:off x="15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8" name="Line 4392"/>
                <p:cNvSpPr>
                  <a:spLocks noChangeShapeType="1"/>
                </p:cNvSpPr>
                <p:nvPr/>
              </p:nvSpPr>
              <p:spPr bwMode="auto">
                <a:xfrm>
                  <a:off x="1512"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69" name="Line 4393"/>
                <p:cNvSpPr>
                  <a:spLocks noChangeShapeType="1"/>
                </p:cNvSpPr>
                <p:nvPr/>
              </p:nvSpPr>
              <p:spPr bwMode="auto">
                <a:xfrm>
                  <a:off x="15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0" name="Line 4394"/>
                <p:cNvSpPr>
                  <a:spLocks noChangeShapeType="1"/>
                </p:cNvSpPr>
                <p:nvPr/>
              </p:nvSpPr>
              <p:spPr bwMode="auto">
                <a:xfrm>
                  <a:off x="15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1" name="Line 4395"/>
                <p:cNvSpPr>
                  <a:spLocks noChangeShapeType="1"/>
                </p:cNvSpPr>
                <p:nvPr/>
              </p:nvSpPr>
              <p:spPr bwMode="auto">
                <a:xfrm>
                  <a:off x="15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2" name="Line 4396"/>
                <p:cNvSpPr>
                  <a:spLocks noChangeShapeType="1"/>
                </p:cNvSpPr>
                <p:nvPr/>
              </p:nvSpPr>
              <p:spPr bwMode="auto">
                <a:xfrm>
                  <a:off x="15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3" name="Line 4397"/>
                <p:cNvSpPr>
                  <a:spLocks noChangeShapeType="1"/>
                </p:cNvSpPr>
                <p:nvPr/>
              </p:nvSpPr>
              <p:spPr bwMode="auto">
                <a:xfrm>
                  <a:off x="15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4" name="Line 4398"/>
                <p:cNvSpPr>
                  <a:spLocks noChangeShapeType="1"/>
                </p:cNvSpPr>
                <p:nvPr/>
              </p:nvSpPr>
              <p:spPr bwMode="auto">
                <a:xfrm>
                  <a:off x="15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5" name="Line 4399"/>
                <p:cNvSpPr>
                  <a:spLocks noChangeShapeType="1"/>
                </p:cNvSpPr>
                <p:nvPr/>
              </p:nvSpPr>
              <p:spPr bwMode="auto">
                <a:xfrm>
                  <a:off x="15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6" name="Line 4400"/>
                <p:cNvSpPr>
                  <a:spLocks noChangeShapeType="1"/>
                </p:cNvSpPr>
                <p:nvPr/>
              </p:nvSpPr>
              <p:spPr bwMode="auto">
                <a:xfrm>
                  <a:off x="16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7" name="Line 4401"/>
                <p:cNvSpPr>
                  <a:spLocks noChangeShapeType="1"/>
                </p:cNvSpPr>
                <p:nvPr/>
              </p:nvSpPr>
              <p:spPr bwMode="auto">
                <a:xfrm>
                  <a:off x="16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8" name="Line 4402"/>
                <p:cNvSpPr>
                  <a:spLocks noChangeShapeType="1"/>
                </p:cNvSpPr>
                <p:nvPr/>
              </p:nvSpPr>
              <p:spPr bwMode="auto">
                <a:xfrm>
                  <a:off x="16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79" name="Line 4403"/>
                <p:cNvSpPr>
                  <a:spLocks noChangeShapeType="1"/>
                </p:cNvSpPr>
                <p:nvPr/>
              </p:nvSpPr>
              <p:spPr bwMode="auto">
                <a:xfrm>
                  <a:off x="16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0" name="Line 4404"/>
                <p:cNvSpPr>
                  <a:spLocks noChangeShapeType="1"/>
                </p:cNvSpPr>
                <p:nvPr/>
              </p:nvSpPr>
              <p:spPr bwMode="auto">
                <a:xfrm>
                  <a:off x="16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1" name="Line 4405"/>
                <p:cNvSpPr>
                  <a:spLocks noChangeShapeType="1"/>
                </p:cNvSpPr>
                <p:nvPr/>
              </p:nvSpPr>
              <p:spPr bwMode="auto">
                <a:xfrm>
                  <a:off x="16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2" name="Line 4406"/>
                <p:cNvSpPr>
                  <a:spLocks noChangeShapeType="1"/>
                </p:cNvSpPr>
                <p:nvPr/>
              </p:nvSpPr>
              <p:spPr bwMode="auto">
                <a:xfrm>
                  <a:off x="16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3" name="Line 4407"/>
                <p:cNvSpPr>
                  <a:spLocks noChangeShapeType="1"/>
                </p:cNvSpPr>
                <p:nvPr/>
              </p:nvSpPr>
              <p:spPr bwMode="auto">
                <a:xfrm>
                  <a:off x="16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4" name="Line 4408"/>
                <p:cNvSpPr>
                  <a:spLocks noChangeShapeType="1"/>
                </p:cNvSpPr>
                <p:nvPr/>
              </p:nvSpPr>
              <p:spPr bwMode="auto">
                <a:xfrm>
                  <a:off x="17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5" name="Line 4409"/>
                <p:cNvSpPr>
                  <a:spLocks noChangeShapeType="1"/>
                </p:cNvSpPr>
                <p:nvPr/>
              </p:nvSpPr>
              <p:spPr bwMode="auto">
                <a:xfrm>
                  <a:off x="17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6" name="Line 4410"/>
                <p:cNvSpPr>
                  <a:spLocks noChangeShapeType="1"/>
                </p:cNvSpPr>
                <p:nvPr/>
              </p:nvSpPr>
              <p:spPr bwMode="auto">
                <a:xfrm>
                  <a:off x="17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7" name="Line 4411"/>
                <p:cNvSpPr>
                  <a:spLocks noChangeShapeType="1"/>
                </p:cNvSpPr>
                <p:nvPr/>
              </p:nvSpPr>
              <p:spPr bwMode="auto">
                <a:xfrm>
                  <a:off x="17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8" name="Line 4412"/>
                <p:cNvSpPr>
                  <a:spLocks noChangeShapeType="1"/>
                </p:cNvSpPr>
                <p:nvPr/>
              </p:nvSpPr>
              <p:spPr bwMode="auto">
                <a:xfrm>
                  <a:off x="17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89" name="Line 4413"/>
                <p:cNvSpPr>
                  <a:spLocks noChangeShapeType="1"/>
                </p:cNvSpPr>
                <p:nvPr/>
              </p:nvSpPr>
              <p:spPr bwMode="auto">
                <a:xfrm>
                  <a:off x="17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0" name="Line 4414"/>
                <p:cNvSpPr>
                  <a:spLocks noChangeShapeType="1"/>
                </p:cNvSpPr>
                <p:nvPr/>
              </p:nvSpPr>
              <p:spPr bwMode="auto">
                <a:xfrm>
                  <a:off x="17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1" name="Line 4415"/>
                <p:cNvSpPr>
                  <a:spLocks noChangeShapeType="1"/>
                </p:cNvSpPr>
                <p:nvPr/>
              </p:nvSpPr>
              <p:spPr bwMode="auto">
                <a:xfrm>
                  <a:off x="17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2" name="Line 4416"/>
                <p:cNvSpPr>
                  <a:spLocks noChangeShapeType="1"/>
                </p:cNvSpPr>
                <p:nvPr/>
              </p:nvSpPr>
              <p:spPr bwMode="auto">
                <a:xfrm>
                  <a:off x="17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3" name="Line 4417"/>
                <p:cNvSpPr>
                  <a:spLocks noChangeShapeType="1"/>
                </p:cNvSpPr>
                <p:nvPr/>
              </p:nvSpPr>
              <p:spPr bwMode="auto">
                <a:xfrm>
                  <a:off x="18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4" name="Line 4418"/>
                <p:cNvSpPr>
                  <a:spLocks noChangeShapeType="1"/>
                </p:cNvSpPr>
                <p:nvPr/>
              </p:nvSpPr>
              <p:spPr bwMode="auto">
                <a:xfrm>
                  <a:off x="18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5" name="Line 4419"/>
                <p:cNvSpPr>
                  <a:spLocks noChangeShapeType="1"/>
                </p:cNvSpPr>
                <p:nvPr/>
              </p:nvSpPr>
              <p:spPr bwMode="auto">
                <a:xfrm>
                  <a:off x="18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6" name="Line 4420"/>
                <p:cNvSpPr>
                  <a:spLocks noChangeShapeType="1"/>
                </p:cNvSpPr>
                <p:nvPr/>
              </p:nvSpPr>
              <p:spPr bwMode="auto">
                <a:xfrm>
                  <a:off x="18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7" name="Line 4421"/>
                <p:cNvSpPr>
                  <a:spLocks noChangeShapeType="1"/>
                </p:cNvSpPr>
                <p:nvPr/>
              </p:nvSpPr>
              <p:spPr bwMode="auto">
                <a:xfrm>
                  <a:off x="18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8" name="Line 4422"/>
                <p:cNvSpPr>
                  <a:spLocks noChangeShapeType="1"/>
                </p:cNvSpPr>
                <p:nvPr/>
              </p:nvSpPr>
              <p:spPr bwMode="auto">
                <a:xfrm>
                  <a:off x="18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199" name="Line 4423"/>
                <p:cNvSpPr>
                  <a:spLocks noChangeShapeType="1"/>
                </p:cNvSpPr>
                <p:nvPr/>
              </p:nvSpPr>
              <p:spPr bwMode="auto">
                <a:xfrm>
                  <a:off x="18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0" name="Line 4424"/>
                <p:cNvSpPr>
                  <a:spLocks noChangeShapeType="1"/>
                </p:cNvSpPr>
                <p:nvPr/>
              </p:nvSpPr>
              <p:spPr bwMode="auto">
                <a:xfrm>
                  <a:off x="18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1" name="Line 4425"/>
                <p:cNvSpPr>
                  <a:spLocks noChangeShapeType="1"/>
                </p:cNvSpPr>
                <p:nvPr/>
              </p:nvSpPr>
              <p:spPr bwMode="auto">
                <a:xfrm>
                  <a:off x="19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2" name="Line 4426"/>
                <p:cNvSpPr>
                  <a:spLocks noChangeShapeType="1"/>
                </p:cNvSpPr>
                <p:nvPr/>
              </p:nvSpPr>
              <p:spPr bwMode="auto">
                <a:xfrm>
                  <a:off x="19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3" name="Line 4427"/>
                <p:cNvSpPr>
                  <a:spLocks noChangeShapeType="1"/>
                </p:cNvSpPr>
                <p:nvPr/>
              </p:nvSpPr>
              <p:spPr bwMode="auto">
                <a:xfrm>
                  <a:off x="19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4" name="Line 4428"/>
                <p:cNvSpPr>
                  <a:spLocks noChangeShapeType="1"/>
                </p:cNvSpPr>
                <p:nvPr/>
              </p:nvSpPr>
              <p:spPr bwMode="auto">
                <a:xfrm>
                  <a:off x="19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5" name="Line 4429"/>
                <p:cNvSpPr>
                  <a:spLocks noChangeShapeType="1"/>
                </p:cNvSpPr>
                <p:nvPr/>
              </p:nvSpPr>
              <p:spPr bwMode="auto">
                <a:xfrm>
                  <a:off x="1949"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6" name="Line 4430"/>
                <p:cNvSpPr>
                  <a:spLocks noChangeShapeType="1"/>
                </p:cNvSpPr>
                <p:nvPr/>
              </p:nvSpPr>
              <p:spPr bwMode="auto">
                <a:xfrm>
                  <a:off x="19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5" name="Group 6229"/>
              <p:cNvGrpSpPr>
                <a:grpSpLocks/>
              </p:cNvGrpSpPr>
              <p:nvPr/>
            </p:nvGrpSpPr>
            <p:grpSpPr bwMode="auto">
              <a:xfrm>
                <a:off x="1972" y="1834"/>
                <a:ext cx="2353" cy="0"/>
                <a:chOff x="1972" y="1834"/>
                <a:chExt cx="2353" cy="0"/>
              </a:xfrm>
            </p:grpSpPr>
            <p:sp>
              <p:nvSpPr>
                <p:cNvPr id="848208" name="Line 4432"/>
                <p:cNvSpPr>
                  <a:spLocks noChangeShapeType="1"/>
                </p:cNvSpPr>
                <p:nvPr/>
              </p:nvSpPr>
              <p:spPr bwMode="auto">
                <a:xfrm>
                  <a:off x="19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09" name="Line 4433"/>
                <p:cNvSpPr>
                  <a:spLocks noChangeShapeType="1"/>
                </p:cNvSpPr>
                <p:nvPr/>
              </p:nvSpPr>
              <p:spPr bwMode="auto">
                <a:xfrm>
                  <a:off x="19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0" name="Line 4434"/>
                <p:cNvSpPr>
                  <a:spLocks noChangeShapeType="1"/>
                </p:cNvSpPr>
                <p:nvPr/>
              </p:nvSpPr>
              <p:spPr bwMode="auto">
                <a:xfrm>
                  <a:off x="19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1" name="Line 4435"/>
                <p:cNvSpPr>
                  <a:spLocks noChangeShapeType="1"/>
                </p:cNvSpPr>
                <p:nvPr/>
              </p:nvSpPr>
              <p:spPr bwMode="auto">
                <a:xfrm>
                  <a:off x="20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2" name="Line 4436"/>
                <p:cNvSpPr>
                  <a:spLocks noChangeShapeType="1"/>
                </p:cNvSpPr>
                <p:nvPr/>
              </p:nvSpPr>
              <p:spPr bwMode="auto">
                <a:xfrm>
                  <a:off x="20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3" name="Line 4437"/>
                <p:cNvSpPr>
                  <a:spLocks noChangeShapeType="1"/>
                </p:cNvSpPr>
                <p:nvPr/>
              </p:nvSpPr>
              <p:spPr bwMode="auto">
                <a:xfrm>
                  <a:off x="20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4" name="Line 4438"/>
                <p:cNvSpPr>
                  <a:spLocks noChangeShapeType="1"/>
                </p:cNvSpPr>
                <p:nvPr/>
              </p:nvSpPr>
              <p:spPr bwMode="auto">
                <a:xfrm>
                  <a:off x="20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5" name="Line 4439"/>
                <p:cNvSpPr>
                  <a:spLocks noChangeShapeType="1"/>
                </p:cNvSpPr>
                <p:nvPr/>
              </p:nvSpPr>
              <p:spPr bwMode="auto">
                <a:xfrm>
                  <a:off x="20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6" name="Line 4440"/>
                <p:cNvSpPr>
                  <a:spLocks noChangeShapeType="1"/>
                </p:cNvSpPr>
                <p:nvPr/>
              </p:nvSpPr>
              <p:spPr bwMode="auto">
                <a:xfrm>
                  <a:off x="20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7" name="Line 4441"/>
                <p:cNvSpPr>
                  <a:spLocks noChangeShapeType="1"/>
                </p:cNvSpPr>
                <p:nvPr/>
              </p:nvSpPr>
              <p:spPr bwMode="auto">
                <a:xfrm>
                  <a:off x="20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8" name="Line 4442"/>
                <p:cNvSpPr>
                  <a:spLocks noChangeShapeType="1"/>
                </p:cNvSpPr>
                <p:nvPr/>
              </p:nvSpPr>
              <p:spPr bwMode="auto">
                <a:xfrm>
                  <a:off x="20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19" name="Line 4443"/>
                <p:cNvSpPr>
                  <a:spLocks noChangeShapeType="1"/>
                </p:cNvSpPr>
                <p:nvPr/>
              </p:nvSpPr>
              <p:spPr bwMode="auto">
                <a:xfrm>
                  <a:off x="21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0" name="Line 4444"/>
                <p:cNvSpPr>
                  <a:spLocks noChangeShapeType="1"/>
                </p:cNvSpPr>
                <p:nvPr/>
              </p:nvSpPr>
              <p:spPr bwMode="auto">
                <a:xfrm>
                  <a:off x="21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1" name="Line 4445"/>
                <p:cNvSpPr>
                  <a:spLocks noChangeShapeType="1"/>
                </p:cNvSpPr>
                <p:nvPr/>
              </p:nvSpPr>
              <p:spPr bwMode="auto">
                <a:xfrm>
                  <a:off x="21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2" name="Line 4446"/>
                <p:cNvSpPr>
                  <a:spLocks noChangeShapeType="1"/>
                </p:cNvSpPr>
                <p:nvPr/>
              </p:nvSpPr>
              <p:spPr bwMode="auto">
                <a:xfrm>
                  <a:off x="2138"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3" name="Line 4447"/>
                <p:cNvSpPr>
                  <a:spLocks noChangeShapeType="1"/>
                </p:cNvSpPr>
                <p:nvPr/>
              </p:nvSpPr>
              <p:spPr bwMode="auto">
                <a:xfrm>
                  <a:off x="21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4" name="Line 4448"/>
                <p:cNvSpPr>
                  <a:spLocks noChangeShapeType="1"/>
                </p:cNvSpPr>
                <p:nvPr/>
              </p:nvSpPr>
              <p:spPr bwMode="auto">
                <a:xfrm>
                  <a:off x="21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5" name="Line 4449"/>
                <p:cNvSpPr>
                  <a:spLocks noChangeShapeType="1"/>
                </p:cNvSpPr>
                <p:nvPr/>
              </p:nvSpPr>
              <p:spPr bwMode="auto">
                <a:xfrm>
                  <a:off x="21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6" name="Line 4450"/>
                <p:cNvSpPr>
                  <a:spLocks noChangeShapeType="1"/>
                </p:cNvSpPr>
                <p:nvPr/>
              </p:nvSpPr>
              <p:spPr bwMode="auto">
                <a:xfrm>
                  <a:off x="21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7" name="Line 4451"/>
                <p:cNvSpPr>
                  <a:spLocks noChangeShapeType="1"/>
                </p:cNvSpPr>
                <p:nvPr/>
              </p:nvSpPr>
              <p:spPr bwMode="auto">
                <a:xfrm>
                  <a:off x="21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8" name="Line 4452"/>
                <p:cNvSpPr>
                  <a:spLocks noChangeShapeType="1"/>
                </p:cNvSpPr>
                <p:nvPr/>
              </p:nvSpPr>
              <p:spPr bwMode="auto">
                <a:xfrm>
                  <a:off x="22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29" name="Line 4453"/>
                <p:cNvSpPr>
                  <a:spLocks noChangeShapeType="1"/>
                </p:cNvSpPr>
                <p:nvPr/>
              </p:nvSpPr>
              <p:spPr bwMode="auto">
                <a:xfrm>
                  <a:off x="22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0" name="Line 4454"/>
                <p:cNvSpPr>
                  <a:spLocks noChangeShapeType="1"/>
                </p:cNvSpPr>
                <p:nvPr/>
              </p:nvSpPr>
              <p:spPr bwMode="auto">
                <a:xfrm>
                  <a:off x="22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1" name="Line 4455"/>
                <p:cNvSpPr>
                  <a:spLocks noChangeShapeType="1"/>
                </p:cNvSpPr>
                <p:nvPr/>
              </p:nvSpPr>
              <p:spPr bwMode="auto">
                <a:xfrm>
                  <a:off x="22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2" name="Line 4456"/>
                <p:cNvSpPr>
                  <a:spLocks noChangeShapeType="1"/>
                </p:cNvSpPr>
                <p:nvPr/>
              </p:nvSpPr>
              <p:spPr bwMode="auto">
                <a:xfrm>
                  <a:off x="22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3" name="Line 4457"/>
                <p:cNvSpPr>
                  <a:spLocks noChangeShapeType="1"/>
                </p:cNvSpPr>
                <p:nvPr/>
              </p:nvSpPr>
              <p:spPr bwMode="auto">
                <a:xfrm>
                  <a:off x="22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4" name="Line 4458"/>
                <p:cNvSpPr>
                  <a:spLocks noChangeShapeType="1"/>
                </p:cNvSpPr>
                <p:nvPr/>
              </p:nvSpPr>
              <p:spPr bwMode="auto">
                <a:xfrm>
                  <a:off x="22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5" name="Line 4459"/>
                <p:cNvSpPr>
                  <a:spLocks noChangeShapeType="1"/>
                </p:cNvSpPr>
                <p:nvPr/>
              </p:nvSpPr>
              <p:spPr bwMode="auto">
                <a:xfrm>
                  <a:off x="22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6" name="Line 4460"/>
                <p:cNvSpPr>
                  <a:spLocks noChangeShapeType="1"/>
                </p:cNvSpPr>
                <p:nvPr/>
              </p:nvSpPr>
              <p:spPr bwMode="auto">
                <a:xfrm>
                  <a:off x="23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7" name="Line 4461"/>
                <p:cNvSpPr>
                  <a:spLocks noChangeShapeType="1"/>
                </p:cNvSpPr>
                <p:nvPr/>
              </p:nvSpPr>
              <p:spPr bwMode="auto">
                <a:xfrm>
                  <a:off x="23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8" name="Line 4462"/>
                <p:cNvSpPr>
                  <a:spLocks noChangeShapeType="1"/>
                </p:cNvSpPr>
                <p:nvPr/>
              </p:nvSpPr>
              <p:spPr bwMode="auto">
                <a:xfrm>
                  <a:off x="23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39" name="Line 4463"/>
                <p:cNvSpPr>
                  <a:spLocks noChangeShapeType="1"/>
                </p:cNvSpPr>
                <p:nvPr/>
              </p:nvSpPr>
              <p:spPr bwMode="auto">
                <a:xfrm>
                  <a:off x="23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0" name="Line 4464"/>
                <p:cNvSpPr>
                  <a:spLocks noChangeShapeType="1"/>
                </p:cNvSpPr>
                <p:nvPr/>
              </p:nvSpPr>
              <p:spPr bwMode="auto">
                <a:xfrm>
                  <a:off x="23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1" name="Line 4465"/>
                <p:cNvSpPr>
                  <a:spLocks noChangeShapeType="1"/>
                </p:cNvSpPr>
                <p:nvPr/>
              </p:nvSpPr>
              <p:spPr bwMode="auto">
                <a:xfrm>
                  <a:off x="23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2" name="Line 4466"/>
                <p:cNvSpPr>
                  <a:spLocks noChangeShapeType="1"/>
                </p:cNvSpPr>
                <p:nvPr/>
              </p:nvSpPr>
              <p:spPr bwMode="auto">
                <a:xfrm>
                  <a:off x="23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3" name="Line 4467"/>
                <p:cNvSpPr>
                  <a:spLocks noChangeShapeType="1"/>
                </p:cNvSpPr>
                <p:nvPr/>
              </p:nvSpPr>
              <p:spPr bwMode="auto">
                <a:xfrm>
                  <a:off x="23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4" name="Line 4468"/>
                <p:cNvSpPr>
                  <a:spLocks noChangeShapeType="1"/>
                </p:cNvSpPr>
                <p:nvPr/>
              </p:nvSpPr>
              <p:spPr bwMode="auto">
                <a:xfrm>
                  <a:off x="23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5" name="Line 4469"/>
                <p:cNvSpPr>
                  <a:spLocks noChangeShapeType="1"/>
                </p:cNvSpPr>
                <p:nvPr/>
              </p:nvSpPr>
              <p:spPr bwMode="auto">
                <a:xfrm>
                  <a:off x="24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6" name="Line 4470"/>
                <p:cNvSpPr>
                  <a:spLocks noChangeShapeType="1"/>
                </p:cNvSpPr>
                <p:nvPr/>
              </p:nvSpPr>
              <p:spPr bwMode="auto">
                <a:xfrm>
                  <a:off x="24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7" name="Line 4471"/>
                <p:cNvSpPr>
                  <a:spLocks noChangeShapeType="1"/>
                </p:cNvSpPr>
                <p:nvPr/>
              </p:nvSpPr>
              <p:spPr bwMode="auto">
                <a:xfrm>
                  <a:off x="24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8" name="Line 4472"/>
                <p:cNvSpPr>
                  <a:spLocks noChangeShapeType="1"/>
                </p:cNvSpPr>
                <p:nvPr/>
              </p:nvSpPr>
              <p:spPr bwMode="auto">
                <a:xfrm>
                  <a:off x="24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49" name="Line 4473"/>
                <p:cNvSpPr>
                  <a:spLocks noChangeShapeType="1"/>
                </p:cNvSpPr>
                <p:nvPr/>
              </p:nvSpPr>
              <p:spPr bwMode="auto">
                <a:xfrm>
                  <a:off x="24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0" name="Line 4474"/>
                <p:cNvSpPr>
                  <a:spLocks noChangeShapeType="1"/>
                </p:cNvSpPr>
                <p:nvPr/>
              </p:nvSpPr>
              <p:spPr bwMode="auto">
                <a:xfrm>
                  <a:off x="24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1" name="Line 4475"/>
                <p:cNvSpPr>
                  <a:spLocks noChangeShapeType="1"/>
                </p:cNvSpPr>
                <p:nvPr/>
              </p:nvSpPr>
              <p:spPr bwMode="auto">
                <a:xfrm>
                  <a:off x="24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2" name="Line 4476"/>
                <p:cNvSpPr>
                  <a:spLocks noChangeShapeType="1"/>
                </p:cNvSpPr>
                <p:nvPr/>
              </p:nvSpPr>
              <p:spPr bwMode="auto">
                <a:xfrm>
                  <a:off x="24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3" name="Line 4477"/>
                <p:cNvSpPr>
                  <a:spLocks noChangeShapeType="1"/>
                </p:cNvSpPr>
                <p:nvPr/>
              </p:nvSpPr>
              <p:spPr bwMode="auto">
                <a:xfrm>
                  <a:off x="25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4" name="Line 4478"/>
                <p:cNvSpPr>
                  <a:spLocks noChangeShapeType="1"/>
                </p:cNvSpPr>
                <p:nvPr/>
              </p:nvSpPr>
              <p:spPr bwMode="auto">
                <a:xfrm>
                  <a:off x="25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5" name="Line 4479"/>
                <p:cNvSpPr>
                  <a:spLocks noChangeShapeType="1"/>
                </p:cNvSpPr>
                <p:nvPr/>
              </p:nvSpPr>
              <p:spPr bwMode="auto">
                <a:xfrm>
                  <a:off x="25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6" name="Line 4480"/>
                <p:cNvSpPr>
                  <a:spLocks noChangeShapeType="1"/>
                </p:cNvSpPr>
                <p:nvPr/>
              </p:nvSpPr>
              <p:spPr bwMode="auto">
                <a:xfrm>
                  <a:off x="25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7" name="Line 4481"/>
                <p:cNvSpPr>
                  <a:spLocks noChangeShapeType="1"/>
                </p:cNvSpPr>
                <p:nvPr/>
              </p:nvSpPr>
              <p:spPr bwMode="auto">
                <a:xfrm>
                  <a:off x="25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8" name="Line 4482"/>
                <p:cNvSpPr>
                  <a:spLocks noChangeShapeType="1"/>
                </p:cNvSpPr>
                <p:nvPr/>
              </p:nvSpPr>
              <p:spPr bwMode="auto">
                <a:xfrm>
                  <a:off x="25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59" name="Line 4483"/>
                <p:cNvSpPr>
                  <a:spLocks noChangeShapeType="1"/>
                </p:cNvSpPr>
                <p:nvPr/>
              </p:nvSpPr>
              <p:spPr bwMode="auto">
                <a:xfrm>
                  <a:off x="2575"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0" name="Line 4484"/>
                <p:cNvSpPr>
                  <a:spLocks noChangeShapeType="1"/>
                </p:cNvSpPr>
                <p:nvPr/>
              </p:nvSpPr>
              <p:spPr bwMode="auto">
                <a:xfrm>
                  <a:off x="25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1" name="Line 4485"/>
                <p:cNvSpPr>
                  <a:spLocks noChangeShapeType="1"/>
                </p:cNvSpPr>
                <p:nvPr/>
              </p:nvSpPr>
              <p:spPr bwMode="auto">
                <a:xfrm>
                  <a:off x="25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2" name="Line 4486"/>
                <p:cNvSpPr>
                  <a:spLocks noChangeShapeType="1"/>
                </p:cNvSpPr>
                <p:nvPr/>
              </p:nvSpPr>
              <p:spPr bwMode="auto">
                <a:xfrm>
                  <a:off x="26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3" name="Line 4487"/>
                <p:cNvSpPr>
                  <a:spLocks noChangeShapeType="1"/>
                </p:cNvSpPr>
                <p:nvPr/>
              </p:nvSpPr>
              <p:spPr bwMode="auto">
                <a:xfrm>
                  <a:off x="26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4" name="Line 4488"/>
                <p:cNvSpPr>
                  <a:spLocks noChangeShapeType="1"/>
                </p:cNvSpPr>
                <p:nvPr/>
              </p:nvSpPr>
              <p:spPr bwMode="auto">
                <a:xfrm>
                  <a:off x="26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5" name="Line 4489"/>
                <p:cNvSpPr>
                  <a:spLocks noChangeShapeType="1"/>
                </p:cNvSpPr>
                <p:nvPr/>
              </p:nvSpPr>
              <p:spPr bwMode="auto">
                <a:xfrm>
                  <a:off x="26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6" name="Line 4490"/>
                <p:cNvSpPr>
                  <a:spLocks noChangeShapeType="1"/>
                </p:cNvSpPr>
                <p:nvPr/>
              </p:nvSpPr>
              <p:spPr bwMode="auto">
                <a:xfrm>
                  <a:off x="26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7" name="Line 4491"/>
                <p:cNvSpPr>
                  <a:spLocks noChangeShapeType="1"/>
                </p:cNvSpPr>
                <p:nvPr/>
              </p:nvSpPr>
              <p:spPr bwMode="auto">
                <a:xfrm>
                  <a:off x="26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8" name="Line 4492"/>
                <p:cNvSpPr>
                  <a:spLocks noChangeShapeType="1"/>
                </p:cNvSpPr>
                <p:nvPr/>
              </p:nvSpPr>
              <p:spPr bwMode="auto">
                <a:xfrm>
                  <a:off x="26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69" name="Line 4493"/>
                <p:cNvSpPr>
                  <a:spLocks noChangeShapeType="1"/>
                </p:cNvSpPr>
                <p:nvPr/>
              </p:nvSpPr>
              <p:spPr bwMode="auto">
                <a:xfrm>
                  <a:off x="26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0" name="Line 4494"/>
                <p:cNvSpPr>
                  <a:spLocks noChangeShapeType="1"/>
                </p:cNvSpPr>
                <p:nvPr/>
              </p:nvSpPr>
              <p:spPr bwMode="auto">
                <a:xfrm>
                  <a:off x="27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1" name="Line 4495"/>
                <p:cNvSpPr>
                  <a:spLocks noChangeShapeType="1"/>
                </p:cNvSpPr>
                <p:nvPr/>
              </p:nvSpPr>
              <p:spPr bwMode="auto">
                <a:xfrm>
                  <a:off x="27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2" name="Line 4496"/>
                <p:cNvSpPr>
                  <a:spLocks noChangeShapeType="1"/>
                </p:cNvSpPr>
                <p:nvPr/>
              </p:nvSpPr>
              <p:spPr bwMode="auto">
                <a:xfrm>
                  <a:off x="27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3" name="Line 4497"/>
                <p:cNvSpPr>
                  <a:spLocks noChangeShapeType="1"/>
                </p:cNvSpPr>
                <p:nvPr/>
              </p:nvSpPr>
              <p:spPr bwMode="auto">
                <a:xfrm>
                  <a:off x="27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4" name="Line 4498"/>
                <p:cNvSpPr>
                  <a:spLocks noChangeShapeType="1"/>
                </p:cNvSpPr>
                <p:nvPr/>
              </p:nvSpPr>
              <p:spPr bwMode="auto">
                <a:xfrm>
                  <a:off x="27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5" name="Line 4499"/>
                <p:cNvSpPr>
                  <a:spLocks noChangeShapeType="1"/>
                </p:cNvSpPr>
                <p:nvPr/>
              </p:nvSpPr>
              <p:spPr bwMode="auto">
                <a:xfrm>
                  <a:off x="2764"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6" name="Line 4500"/>
                <p:cNvSpPr>
                  <a:spLocks noChangeShapeType="1"/>
                </p:cNvSpPr>
                <p:nvPr/>
              </p:nvSpPr>
              <p:spPr bwMode="auto">
                <a:xfrm>
                  <a:off x="27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7" name="Line 4501"/>
                <p:cNvSpPr>
                  <a:spLocks noChangeShapeType="1"/>
                </p:cNvSpPr>
                <p:nvPr/>
              </p:nvSpPr>
              <p:spPr bwMode="auto">
                <a:xfrm>
                  <a:off x="27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8" name="Line 4502"/>
                <p:cNvSpPr>
                  <a:spLocks noChangeShapeType="1"/>
                </p:cNvSpPr>
                <p:nvPr/>
              </p:nvSpPr>
              <p:spPr bwMode="auto">
                <a:xfrm>
                  <a:off x="27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79" name="Line 4503"/>
                <p:cNvSpPr>
                  <a:spLocks noChangeShapeType="1"/>
                </p:cNvSpPr>
                <p:nvPr/>
              </p:nvSpPr>
              <p:spPr bwMode="auto">
                <a:xfrm>
                  <a:off x="28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0" name="Line 4504"/>
                <p:cNvSpPr>
                  <a:spLocks noChangeShapeType="1"/>
                </p:cNvSpPr>
                <p:nvPr/>
              </p:nvSpPr>
              <p:spPr bwMode="auto">
                <a:xfrm>
                  <a:off x="28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1" name="Line 4505"/>
                <p:cNvSpPr>
                  <a:spLocks noChangeShapeType="1"/>
                </p:cNvSpPr>
                <p:nvPr/>
              </p:nvSpPr>
              <p:spPr bwMode="auto">
                <a:xfrm>
                  <a:off x="28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2" name="Line 4506"/>
                <p:cNvSpPr>
                  <a:spLocks noChangeShapeType="1"/>
                </p:cNvSpPr>
                <p:nvPr/>
              </p:nvSpPr>
              <p:spPr bwMode="auto">
                <a:xfrm>
                  <a:off x="28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3" name="Line 4507"/>
                <p:cNvSpPr>
                  <a:spLocks noChangeShapeType="1"/>
                </p:cNvSpPr>
                <p:nvPr/>
              </p:nvSpPr>
              <p:spPr bwMode="auto">
                <a:xfrm>
                  <a:off x="28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4" name="Line 4508"/>
                <p:cNvSpPr>
                  <a:spLocks noChangeShapeType="1"/>
                </p:cNvSpPr>
                <p:nvPr/>
              </p:nvSpPr>
              <p:spPr bwMode="auto">
                <a:xfrm>
                  <a:off x="28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5" name="Line 4509"/>
                <p:cNvSpPr>
                  <a:spLocks noChangeShapeType="1"/>
                </p:cNvSpPr>
                <p:nvPr/>
              </p:nvSpPr>
              <p:spPr bwMode="auto">
                <a:xfrm>
                  <a:off x="28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6" name="Line 4510"/>
                <p:cNvSpPr>
                  <a:spLocks noChangeShapeType="1"/>
                </p:cNvSpPr>
                <p:nvPr/>
              </p:nvSpPr>
              <p:spPr bwMode="auto">
                <a:xfrm>
                  <a:off x="28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7" name="Line 4511"/>
                <p:cNvSpPr>
                  <a:spLocks noChangeShapeType="1"/>
                </p:cNvSpPr>
                <p:nvPr/>
              </p:nvSpPr>
              <p:spPr bwMode="auto">
                <a:xfrm>
                  <a:off x="29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8" name="Line 4512"/>
                <p:cNvSpPr>
                  <a:spLocks noChangeShapeType="1"/>
                </p:cNvSpPr>
                <p:nvPr/>
              </p:nvSpPr>
              <p:spPr bwMode="auto">
                <a:xfrm>
                  <a:off x="29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89" name="Line 4513"/>
                <p:cNvSpPr>
                  <a:spLocks noChangeShapeType="1"/>
                </p:cNvSpPr>
                <p:nvPr/>
              </p:nvSpPr>
              <p:spPr bwMode="auto">
                <a:xfrm>
                  <a:off x="29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0" name="Line 4514"/>
                <p:cNvSpPr>
                  <a:spLocks noChangeShapeType="1"/>
                </p:cNvSpPr>
                <p:nvPr/>
              </p:nvSpPr>
              <p:spPr bwMode="auto">
                <a:xfrm>
                  <a:off x="29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1" name="Line 4515"/>
                <p:cNvSpPr>
                  <a:spLocks noChangeShapeType="1"/>
                </p:cNvSpPr>
                <p:nvPr/>
              </p:nvSpPr>
              <p:spPr bwMode="auto">
                <a:xfrm>
                  <a:off x="29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2" name="Line 4516"/>
                <p:cNvSpPr>
                  <a:spLocks noChangeShapeType="1"/>
                </p:cNvSpPr>
                <p:nvPr/>
              </p:nvSpPr>
              <p:spPr bwMode="auto">
                <a:xfrm>
                  <a:off x="29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3" name="Line 4517"/>
                <p:cNvSpPr>
                  <a:spLocks noChangeShapeType="1"/>
                </p:cNvSpPr>
                <p:nvPr/>
              </p:nvSpPr>
              <p:spPr bwMode="auto">
                <a:xfrm>
                  <a:off x="29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4" name="Line 4518"/>
                <p:cNvSpPr>
                  <a:spLocks noChangeShapeType="1"/>
                </p:cNvSpPr>
                <p:nvPr/>
              </p:nvSpPr>
              <p:spPr bwMode="auto">
                <a:xfrm>
                  <a:off x="29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5" name="Line 4519"/>
                <p:cNvSpPr>
                  <a:spLocks noChangeShapeType="1"/>
                </p:cNvSpPr>
                <p:nvPr/>
              </p:nvSpPr>
              <p:spPr bwMode="auto">
                <a:xfrm>
                  <a:off x="30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6" name="Line 4520"/>
                <p:cNvSpPr>
                  <a:spLocks noChangeShapeType="1"/>
                </p:cNvSpPr>
                <p:nvPr/>
              </p:nvSpPr>
              <p:spPr bwMode="auto">
                <a:xfrm>
                  <a:off x="30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7" name="Line 4521"/>
                <p:cNvSpPr>
                  <a:spLocks noChangeShapeType="1"/>
                </p:cNvSpPr>
                <p:nvPr/>
              </p:nvSpPr>
              <p:spPr bwMode="auto">
                <a:xfrm>
                  <a:off x="30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8" name="Line 4522"/>
                <p:cNvSpPr>
                  <a:spLocks noChangeShapeType="1"/>
                </p:cNvSpPr>
                <p:nvPr/>
              </p:nvSpPr>
              <p:spPr bwMode="auto">
                <a:xfrm>
                  <a:off x="30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299" name="Line 4523"/>
                <p:cNvSpPr>
                  <a:spLocks noChangeShapeType="1"/>
                </p:cNvSpPr>
                <p:nvPr/>
              </p:nvSpPr>
              <p:spPr bwMode="auto">
                <a:xfrm>
                  <a:off x="30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0" name="Line 4524"/>
                <p:cNvSpPr>
                  <a:spLocks noChangeShapeType="1"/>
                </p:cNvSpPr>
                <p:nvPr/>
              </p:nvSpPr>
              <p:spPr bwMode="auto">
                <a:xfrm>
                  <a:off x="30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1" name="Line 4525"/>
                <p:cNvSpPr>
                  <a:spLocks noChangeShapeType="1"/>
                </p:cNvSpPr>
                <p:nvPr/>
              </p:nvSpPr>
              <p:spPr bwMode="auto">
                <a:xfrm>
                  <a:off x="30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2" name="Line 4526"/>
                <p:cNvSpPr>
                  <a:spLocks noChangeShapeType="1"/>
                </p:cNvSpPr>
                <p:nvPr/>
              </p:nvSpPr>
              <p:spPr bwMode="auto">
                <a:xfrm>
                  <a:off x="30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3" name="Line 4527"/>
                <p:cNvSpPr>
                  <a:spLocks noChangeShapeType="1"/>
                </p:cNvSpPr>
                <p:nvPr/>
              </p:nvSpPr>
              <p:spPr bwMode="auto">
                <a:xfrm>
                  <a:off x="30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4" name="Line 4528"/>
                <p:cNvSpPr>
                  <a:spLocks noChangeShapeType="1"/>
                </p:cNvSpPr>
                <p:nvPr/>
              </p:nvSpPr>
              <p:spPr bwMode="auto">
                <a:xfrm>
                  <a:off x="31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5" name="Line 4529"/>
                <p:cNvSpPr>
                  <a:spLocks noChangeShapeType="1"/>
                </p:cNvSpPr>
                <p:nvPr/>
              </p:nvSpPr>
              <p:spPr bwMode="auto">
                <a:xfrm>
                  <a:off x="31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6" name="Line 4530"/>
                <p:cNvSpPr>
                  <a:spLocks noChangeShapeType="1"/>
                </p:cNvSpPr>
                <p:nvPr/>
              </p:nvSpPr>
              <p:spPr bwMode="auto">
                <a:xfrm>
                  <a:off x="31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7" name="Line 4531"/>
                <p:cNvSpPr>
                  <a:spLocks noChangeShapeType="1"/>
                </p:cNvSpPr>
                <p:nvPr/>
              </p:nvSpPr>
              <p:spPr bwMode="auto">
                <a:xfrm>
                  <a:off x="31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8" name="Line 4532"/>
                <p:cNvSpPr>
                  <a:spLocks noChangeShapeType="1"/>
                </p:cNvSpPr>
                <p:nvPr/>
              </p:nvSpPr>
              <p:spPr bwMode="auto">
                <a:xfrm>
                  <a:off x="31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09" name="Line 4533"/>
                <p:cNvSpPr>
                  <a:spLocks noChangeShapeType="1"/>
                </p:cNvSpPr>
                <p:nvPr/>
              </p:nvSpPr>
              <p:spPr bwMode="auto">
                <a:xfrm>
                  <a:off x="31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0" name="Line 4534"/>
                <p:cNvSpPr>
                  <a:spLocks noChangeShapeType="1"/>
                </p:cNvSpPr>
                <p:nvPr/>
              </p:nvSpPr>
              <p:spPr bwMode="auto">
                <a:xfrm>
                  <a:off x="31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1" name="Line 4535"/>
                <p:cNvSpPr>
                  <a:spLocks noChangeShapeType="1"/>
                </p:cNvSpPr>
                <p:nvPr/>
              </p:nvSpPr>
              <p:spPr bwMode="auto">
                <a:xfrm>
                  <a:off x="31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2" name="Line 4536"/>
                <p:cNvSpPr>
                  <a:spLocks noChangeShapeType="1"/>
                </p:cNvSpPr>
                <p:nvPr/>
              </p:nvSpPr>
              <p:spPr bwMode="auto">
                <a:xfrm>
                  <a:off x="3201"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3" name="Line 4537"/>
                <p:cNvSpPr>
                  <a:spLocks noChangeShapeType="1"/>
                </p:cNvSpPr>
                <p:nvPr/>
              </p:nvSpPr>
              <p:spPr bwMode="auto">
                <a:xfrm>
                  <a:off x="32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4" name="Line 4538"/>
                <p:cNvSpPr>
                  <a:spLocks noChangeShapeType="1"/>
                </p:cNvSpPr>
                <p:nvPr/>
              </p:nvSpPr>
              <p:spPr bwMode="auto">
                <a:xfrm>
                  <a:off x="32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5" name="Line 4539"/>
                <p:cNvSpPr>
                  <a:spLocks noChangeShapeType="1"/>
                </p:cNvSpPr>
                <p:nvPr/>
              </p:nvSpPr>
              <p:spPr bwMode="auto">
                <a:xfrm>
                  <a:off x="32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6" name="Line 4540"/>
                <p:cNvSpPr>
                  <a:spLocks noChangeShapeType="1"/>
                </p:cNvSpPr>
                <p:nvPr/>
              </p:nvSpPr>
              <p:spPr bwMode="auto">
                <a:xfrm>
                  <a:off x="32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7" name="Line 4541"/>
                <p:cNvSpPr>
                  <a:spLocks noChangeShapeType="1"/>
                </p:cNvSpPr>
                <p:nvPr/>
              </p:nvSpPr>
              <p:spPr bwMode="auto">
                <a:xfrm>
                  <a:off x="32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8" name="Line 4542"/>
                <p:cNvSpPr>
                  <a:spLocks noChangeShapeType="1"/>
                </p:cNvSpPr>
                <p:nvPr/>
              </p:nvSpPr>
              <p:spPr bwMode="auto">
                <a:xfrm>
                  <a:off x="32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19" name="Line 4543"/>
                <p:cNvSpPr>
                  <a:spLocks noChangeShapeType="1"/>
                </p:cNvSpPr>
                <p:nvPr/>
              </p:nvSpPr>
              <p:spPr bwMode="auto">
                <a:xfrm>
                  <a:off x="32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0" name="Line 4544"/>
                <p:cNvSpPr>
                  <a:spLocks noChangeShapeType="1"/>
                </p:cNvSpPr>
                <p:nvPr/>
              </p:nvSpPr>
              <p:spPr bwMode="auto">
                <a:xfrm>
                  <a:off x="32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1" name="Line 4545"/>
                <p:cNvSpPr>
                  <a:spLocks noChangeShapeType="1"/>
                </p:cNvSpPr>
                <p:nvPr/>
              </p:nvSpPr>
              <p:spPr bwMode="auto">
                <a:xfrm>
                  <a:off x="33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2" name="Line 4546"/>
                <p:cNvSpPr>
                  <a:spLocks noChangeShapeType="1"/>
                </p:cNvSpPr>
                <p:nvPr/>
              </p:nvSpPr>
              <p:spPr bwMode="auto">
                <a:xfrm>
                  <a:off x="33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3" name="Line 4547"/>
                <p:cNvSpPr>
                  <a:spLocks noChangeShapeType="1"/>
                </p:cNvSpPr>
                <p:nvPr/>
              </p:nvSpPr>
              <p:spPr bwMode="auto">
                <a:xfrm>
                  <a:off x="33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4" name="Line 4548"/>
                <p:cNvSpPr>
                  <a:spLocks noChangeShapeType="1"/>
                </p:cNvSpPr>
                <p:nvPr/>
              </p:nvSpPr>
              <p:spPr bwMode="auto">
                <a:xfrm>
                  <a:off x="33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5" name="Line 4549"/>
                <p:cNvSpPr>
                  <a:spLocks noChangeShapeType="1"/>
                </p:cNvSpPr>
                <p:nvPr/>
              </p:nvSpPr>
              <p:spPr bwMode="auto">
                <a:xfrm>
                  <a:off x="33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6" name="Line 4550"/>
                <p:cNvSpPr>
                  <a:spLocks noChangeShapeType="1"/>
                </p:cNvSpPr>
                <p:nvPr/>
              </p:nvSpPr>
              <p:spPr bwMode="auto">
                <a:xfrm>
                  <a:off x="33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7" name="Line 4551"/>
                <p:cNvSpPr>
                  <a:spLocks noChangeShapeType="1"/>
                </p:cNvSpPr>
                <p:nvPr/>
              </p:nvSpPr>
              <p:spPr bwMode="auto">
                <a:xfrm>
                  <a:off x="33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8" name="Line 4552"/>
                <p:cNvSpPr>
                  <a:spLocks noChangeShapeType="1"/>
                </p:cNvSpPr>
                <p:nvPr/>
              </p:nvSpPr>
              <p:spPr bwMode="auto">
                <a:xfrm>
                  <a:off x="3390"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29" name="Line 4553"/>
                <p:cNvSpPr>
                  <a:spLocks noChangeShapeType="1"/>
                </p:cNvSpPr>
                <p:nvPr/>
              </p:nvSpPr>
              <p:spPr bwMode="auto">
                <a:xfrm>
                  <a:off x="34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0" name="Line 4554"/>
                <p:cNvSpPr>
                  <a:spLocks noChangeShapeType="1"/>
                </p:cNvSpPr>
                <p:nvPr/>
              </p:nvSpPr>
              <p:spPr bwMode="auto">
                <a:xfrm>
                  <a:off x="34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1" name="Line 4555"/>
                <p:cNvSpPr>
                  <a:spLocks noChangeShapeType="1"/>
                </p:cNvSpPr>
                <p:nvPr/>
              </p:nvSpPr>
              <p:spPr bwMode="auto">
                <a:xfrm>
                  <a:off x="34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2" name="Line 4556"/>
                <p:cNvSpPr>
                  <a:spLocks noChangeShapeType="1"/>
                </p:cNvSpPr>
                <p:nvPr/>
              </p:nvSpPr>
              <p:spPr bwMode="auto">
                <a:xfrm>
                  <a:off x="34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3" name="Line 4557"/>
                <p:cNvSpPr>
                  <a:spLocks noChangeShapeType="1"/>
                </p:cNvSpPr>
                <p:nvPr/>
              </p:nvSpPr>
              <p:spPr bwMode="auto">
                <a:xfrm>
                  <a:off x="34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4" name="Line 4558"/>
                <p:cNvSpPr>
                  <a:spLocks noChangeShapeType="1"/>
                </p:cNvSpPr>
                <p:nvPr/>
              </p:nvSpPr>
              <p:spPr bwMode="auto">
                <a:xfrm>
                  <a:off x="34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5" name="Line 4559"/>
                <p:cNvSpPr>
                  <a:spLocks noChangeShapeType="1"/>
                </p:cNvSpPr>
                <p:nvPr/>
              </p:nvSpPr>
              <p:spPr bwMode="auto">
                <a:xfrm>
                  <a:off x="34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6" name="Line 4560"/>
                <p:cNvSpPr>
                  <a:spLocks noChangeShapeType="1"/>
                </p:cNvSpPr>
                <p:nvPr/>
              </p:nvSpPr>
              <p:spPr bwMode="auto">
                <a:xfrm>
                  <a:off x="34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7" name="Line 4561"/>
                <p:cNvSpPr>
                  <a:spLocks noChangeShapeType="1"/>
                </p:cNvSpPr>
                <p:nvPr/>
              </p:nvSpPr>
              <p:spPr bwMode="auto">
                <a:xfrm>
                  <a:off x="34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8" name="Line 4562"/>
                <p:cNvSpPr>
                  <a:spLocks noChangeShapeType="1"/>
                </p:cNvSpPr>
                <p:nvPr/>
              </p:nvSpPr>
              <p:spPr bwMode="auto">
                <a:xfrm>
                  <a:off x="35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39" name="Line 4563"/>
                <p:cNvSpPr>
                  <a:spLocks noChangeShapeType="1"/>
                </p:cNvSpPr>
                <p:nvPr/>
              </p:nvSpPr>
              <p:spPr bwMode="auto">
                <a:xfrm>
                  <a:off x="35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0" name="Line 4564"/>
                <p:cNvSpPr>
                  <a:spLocks noChangeShapeType="1"/>
                </p:cNvSpPr>
                <p:nvPr/>
              </p:nvSpPr>
              <p:spPr bwMode="auto">
                <a:xfrm>
                  <a:off x="35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1" name="Line 4565"/>
                <p:cNvSpPr>
                  <a:spLocks noChangeShapeType="1"/>
                </p:cNvSpPr>
                <p:nvPr/>
              </p:nvSpPr>
              <p:spPr bwMode="auto">
                <a:xfrm>
                  <a:off x="35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2" name="Line 4566"/>
                <p:cNvSpPr>
                  <a:spLocks noChangeShapeType="1"/>
                </p:cNvSpPr>
                <p:nvPr/>
              </p:nvSpPr>
              <p:spPr bwMode="auto">
                <a:xfrm>
                  <a:off x="35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3" name="Line 4567"/>
                <p:cNvSpPr>
                  <a:spLocks noChangeShapeType="1"/>
                </p:cNvSpPr>
                <p:nvPr/>
              </p:nvSpPr>
              <p:spPr bwMode="auto">
                <a:xfrm>
                  <a:off x="35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4" name="Line 4568"/>
                <p:cNvSpPr>
                  <a:spLocks noChangeShapeType="1"/>
                </p:cNvSpPr>
                <p:nvPr/>
              </p:nvSpPr>
              <p:spPr bwMode="auto">
                <a:xfrm>
                  <a:off x="35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5" name="Line 4569"/>
                <p:cNvSpPr>
                  <a:spLocks noChangeShapeType="1"/>
                </p:cNvSpPr>
                <p:nvPr/>
              </p:nvSpPr>
              <p:spPr bwMode="auto">
                <a:xfrm>
                  <a:off x="35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6" name="Line 4570"/>
                <p:cNvSpPr>
                  <a:spLocks noChangeShapeType="1"/>
                </p:cNvSpPr>
                <p:nvPr/>
              </p:nvSpPr>
              <p:spPr bwMode="auto">
                <a:xfrm>
                  <a:off x="36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7" name="Line 4571"/>
                <p:cNvSpPr>
                  <a:spLocks noChangeShapeType="1"/>
                </p:cNvSpPr>
                <p:nvPr/>
              </p:nvSpPr>
              <p:spPr bwMode="auto">
                <a:xfrm>
                  <a:off x="36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8" name="Line 4572"/>
                <p:cNvSpPr>
                  <a:spLocks noChangeShapeType="1"/>
                </p:cNvSpPr>
                <p:nvPr/>
              </p:nvSpPr>
              <p:spPr bwMode="auto">
                <a:xfrm>
                  <a:off x="36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49" name="Line 4573"/>
                <p:cNvSpPr>
                  <a:spLocks noChangeShapeType="1"/>
                </p:cNvSpPr>
                <p:nvPr/>
              </p:nvSpPr>
              <p:spPr bwMode="auto">
                <a:xfrm>
                  <a:off x="36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0" name="Line 4574"/>
                <p:cNvSpPr>
                  <a:spLocks noChangeShapeType="1"/>
                </p:cNvSpPr>
                <p:nvPr/>
              </p:nvSpPr>
              <p:spPr bwMode="auto">
                <a:xfrm>
                  <a:off x="36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1" name="Line 4575"/>
                <p:cNvSpPr>
                  <a:spLocks noChangeShapeType="1"/>
                </p:cNvSpPr>
                <p:nvPr/>
              </p:nvSpPr>
              <p:spPr bwMode="auto">
                <a:xfrm>
                  <a:off x="36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2" name="Line 4576"/>
                <p:cNvSpPr>
                  <a:spLocks noChangeShapeType="1"/>
                </p:cNvSpPr>
                <p:nvPr/>
              </p:nvSpPr>
              <p:spPr bwMode="auto">
                <a:xfrm>
                  <a:off x="36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3" name="Line 4577"/>
                <p:cNvSpPr>
                  <a:spLocks noChangeShapeType="1"/>
                </p:cNvSpPr>
                <p:nvPr/>
              </p:nvSpPr>
              <p:spPr bwMode="auto">
                <a:xfrm>
                  <a:off x="36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4" name="Line 4578"/>
                <p:cNvSpPr>
                  <a:spLocks noChangeShapeType="1"/>
                </p:cNvSpPr>
                <p:nvPr/>
              </p:nvSpPr>
              <p:spPr bwMode="auto">
                <a:xfrm>
                  <a:off x="36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5" name="Line 4579"/>
                <p:cNvSpPr>
                  <a:spLocks noChangeShapeType="1"/>
                </p:cNvSpPr>
                <p:nvPr/>
              </p:nvSpPr>
              <p:spPr bwMode="auto">
                <a:xfrm>
                  <a:off x="37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6" name="Line 4580"/>
                <p:cNvSpPr>
                  <a:spLocks noChangeShapeType="1"/>
                </p:cNvSpPr>
                <p:nvPr/>
              </p:nvSpPr>
              <p:spPr bwMode="auto">
                <a:xfrm>
                  <a:off x="37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7" name="Line 4581"/>
                <p:cNvSpPr>
                  <a:spLocks noChangeShapeType="1"/>
                </p:cNvSpPr>
                <p:nvPr/>
              </p:nvSpPr>
              <p:spPr bwMode="auto">
                <a:xfrm>
                  <a:off x="37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8" name="Line 4582"/>
                <p:cNvSpPr>
                  <a:spLocks noChangeShapeType="1"/>
                </p:cNvSpPr>
                <p:nvPr/>
              </p:nvSpPr>
              <p:spPr bwMode="auto">
                <a:xfrm>
                  <a:off x="37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59" name="Line 4583"/>
                <p:cNvSpPr>
                  <a:spLocks noChangeShapeType="1"/>
                </p:cNvSpPr>
                <p:nvPr/>
              </p:nvSpPr>
              <p:spPr bwMode="auto">
                <a:xfrm>
                  <a:off x="37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0" name="Line 4584"/>
                <p:cNvSpPr>
                  <a:spLocks noChangeShapeType="1"/>
                </p:cNvSpPr>
                <p:nvPr/>
              </p:nvSpPr>
              <p:spPr bwMode="auto">
                <a:xfrm>
                  <a:off x="37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1" name="Line 4585"/>
                <p:cNvSpPr>
                  <a:spLocks noChangeShapeType="1"/>
                </p:cNvSpPr>
                <p:nvPr/>
              </p:nvSpPr>
              <p:spPr bwMode="auto">
                <a:xfrm>
                  <a:off x="37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2" name="Line 4586"/>
                <p:cNvSpPr>
                  <a:spLocks noChangeShapeType="1"/>
                </p:cNvSpPr>
                <p:nvPr/>
              </p:nvSpPr>
              <p:spPr bwMode="auto">
                <a:xfrm>
                  <a:off x="37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3" name="Line 4587"/>
                <p:cNvSpPr>
                  <a:spLocks noChangeShapeType="1"/>
                </p:cNvSpPr>
                <p:nvPr/>
              </p:nvSpPr>
              <p:spPr bwMode="auto">
                <a:xfrm>
                  <a:off x="38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4" name="Line 4588"/>
                <p:cNvSpPr>
                  <a:spLocks noChangeShapeType="1"/>
                </p:cNvSpPr>
                <p:nvPr/>
              </p:nvSpPr>
              <p:spPr bwMode="auto">
                <a:xfrm>
                  <a:off x="38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5" name="Line 4589"/>
                <p:cNvSpPr>
                  <a:spLocks noChangeShapeType="1"/>
                </p:cNvSpPr>
                <p:nvPr/>
              </p:nvSpPr>
              <p:spPr bwMode="auto">
                <a:xfrm>
                  <a:off x="3827"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6" name="Line 4590"/>
                <p:cNvSpPr>
                  <a:spLocks noChangeShapeType="1"/>
                </p:cNvSpPr>
                <p:nvPr/>
              </p:nvSpPr>
              <p:spPr bwMode="auto">
                <a:xfrm>
                  <a:off x="38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7" name="Line 4591"/>
                <p:cNvSpPr>
                  <a:spLocks noChangeShapeType="1"/>
                </p:cNvSpPr>
                <p:nvPr/>
              </p:nvSpPr>
              <p:spPr bwMode="auto">
                <a:xfrm>
                  <a:off x="38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8" name="Line 4592"/>
                <p:cNvSpPr>
                  <a:spLocks noChangeShapeType="1"/>
                </p:cNvSpPr>
                <p:nvPr/>
              </p:nvSpPr>
              <p:spPr bwMode="auto">
                <a:xfrm>
                  <a:off x="38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69" name="Line 4593"/>
                <p:cNvSpPr>
                  <a:spLocks noChangeShapeType="1"/>
                </p:cNvSpPr>
                <p:nvPr/>
              </p:nvSpPr>
              <p:spPr bwMode="auto">
                <a:xfrm>
                  <a:off x="38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0" name="Line 4594"/>
                <p:cNvSpPr>
                  <a:spLocks noChangeShapeType="1"/>
                </p:cNvSpPr>
                <p:nvPr/>
              </p:nvSpPr>
              <p:spPr bwMode="auto">
                <a:xfrm>
                  <a:off x="38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1" name="Line 4595"/>
                <p:cNvSpPr>
                  <a:spLocks noChangeShapeType="1"/>
                </p:cNvSpPr>
                <p:nvPr/>
              </p:nvSpPr>
              <p:spPr bwMode="auto">
                <a:xfrm>
                  <a:off x="38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2" name="Line 4596"/>
                <p:cNvSpPr>
                  <a:spLocks noChangeShapeType="1"/>
                </p:cNvSpPr>
                <p:nvPr/>
              </p:nvSpPr>
              <p:spPr bwMode="auto">
                <a:xfrm>
                  <a:off x="39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3" name="Line 4597"/>
                <p:cNvSpPr>
                  <a:spLocks noChangeShapeType="1"/>
                </p:cNvSpPr>
                <p:nvPr/>
              </p:nvSpPr>
              <p:spPr bwMode="auto">
                <a:xfrm>
                  <a:off x="39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4" name="Line 4598"/>
                <p:cNvSpPr>
                  <a:spLocks noChangeShapeType="1"/>
                </p:cNvSpPr>
                <p:nvPr/>
              </p:nvSpPr>
              <p:spPr bwMode="auto">
                <a:xfrm>
                  <a:off x="39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5" name="Line 4599"/>
                <p:cNvSpPr>
                  <a:spLocks noChangeShapeType="1"/>
                </p:cNvSpPr>
                <p:nvPr/>
              </p:nvSpPr>
              <p:spPr bwMode="auto">
                <a:xfrm>
                  <a:off x="39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6" name="Line 4600"/>
                <p:cNvSpPr>
                  <a:spLocks noChangeShapeType="1"/>
                </p:cNvSpPr>
                <p:nvPr/>
              </p:nvSpPr>
              <p:spPr bwMode="auto">
                <a:xfrm>
                  <a:off x="39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7" name="Line 4601"/>
                <p:cNvSpPr>
                  <a:spLocks noChangeShapeType="1"/>
                </p:cNvSpPr>
                <p:nvPr/>
              </p:nvSpPr>
              <p:spPr bwMode="auto">
                <a:xfrm>
                  <a:off x="39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8" name="Line 4602"/>
                <p:cNvSpPr>
                  <a:spLocks noChangeShapeType="1"/>
                </p:cNvSpPr>
                <p:nvPr/>
              </p:nvSpPr>
              <p:spPr bwMode="auto">
                <a:xfrm>
                  <a:off x="39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79" name="Line 4603"/>
                <p:cNvSpPr>
                  <a:spLocks noChangeShapeType="1"/>
                </p:cNvSpPr>
                <p:nvPr/>
              </p:nvSpPr>
              <p:spPr bwMode="auto">
                <a:xfrm>
                  <a:off x="39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0" name="Line 4604"/>
                <p:cNvSpPr>
                  <a:spLocks noChangeShapeType="1"/>
                </p:cNvSpPr>
                <p:nvPr/>
              </p:nvSpPr>
              <p:spPr bwMode="auto">
                <a:xfrm>
                  <a:off x="40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1" name="Line 4605"/>
                <p:cNvSpPr>
                  <a:spLocks noChangeShapeType="1"/>
                </p:cNvSpPr>
                <p:nvPr/>
              </p:nvSpPr>
              <p:spPr bwMode="auto">
                <a:xfrm>
                  <a:off x="4016"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2" name="Line 4606"/>
                <p:cNvSpPr>
                  <a:spLocks noChangeShapeType="1"/>
                </p:cNvSpPr>
                <p:nvPr/>
              </p:nvSpPr>
              <p:spPr bwMode="auto">
                <a:xfrm>
                  <a:off x="40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3" name="Line 4607"/>
                <p:cNvSpPr>
                  <a:spLocks noChangeShapeType="1"/>
                </p:cNvSpPr>
                <p:nvPr/>
              </p:nvSpPr>
              <p:spPr bwMode="auto">
                <a:xfrm>
                  <a:off x="40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4" name="Line 4608"/>
                <p:cNvSpPr>
                  <a:spLocks noChangeShapeType="1"/>
                </p:cNvSpPr>
                <p:nvPr/>
              </p:nvSpPr>
              <p:spPr bwMode="auto">
                <a:xfrm>
                  <a:off x="40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5" name="Line 4609"/>
                <p:cNvSpPr>
                  <a:spLocks noChangeShapeType="1"/>
                </p:cNvSpPr>
                <p:nvPr/>
              </p:nvSpPr>
              <p:spPr bwMode="auto">
                <a:xfrm>
                  <a:off x="40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6" name="Line 4610"/>
                <p:cNvSpPr>
                  <a:spLocks noChangeShapeType="1"/>
                </p:cNvSpPr>
                <p:nvPr/>
              </p:nvSpPr>
              <p:spPr bwMode="auto">
                <a:xfrm>
                  <a:off x="40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7" name="Line 4611"/>
                <p:cNvSpPr>
                  <a:spLocks noChangeShapeType="1"/>
                </p:cNvSpPr>
                <p:nvPr/>
              </p:nvSpPr>
              <p:spPr bwMode="auto">
                <a:xfrm>
                  <a:off x="40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8" name="Line 4612"/>
                <p:cNvSpPr>
                  <a:spLocks noChangeShapeType="1"/>
                </p:cNvSpPr>
                <p:nvPr/>
              </p:nvSpPr>
              <p:spPr bwMode="auto">
                <a:xfrm>
                  <a:off x="40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89" name="Line 4613"/>
                <p:cNvSpPr>
                  <a:spLocks noChangeShapeType="1"/>
                </p:cNvSpPr>
                <p:nvPr/>
              </p:nvSpPr>
              <p:spPr bwMode="auto">
                <a:xfrm>
                  <a:off x="41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0" name="Line 4614"/>
                <p:cNvSpPr>
                  <a:spLocks noChangeShapeType="1"/>
                </p:cNvSpPr>
                <p:nvPr/>
              </p:nvSpPr>
              <p:spPr bwMode="auto">
                <a:xfrm>
                  <a:off x="41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1" name="Line 4615"/>
                <p:cNvSpPr>
                  <a:spLocks noChangeShapeType="1"/>
                </p:cNvSpPr>
                <p:nvPr/>
              </p:nvSpPr>
              <p:spPr bwMode="auto">
                <a:xfrm>
                  <a:off x="41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2" name="Line 4616"/>
                <p:cNvSpPr>
                  <a:spLocks noChangeShapeType="1"/>
                </p:cNvSpPr>
                <p:nvPr/>
              </p:nvSpPr>
              <p:spPr bwMode="auto">
                <a:xfrm>
                  <a:off x="41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3" name="Line 4617"/>
                <p:cNvSpPr>
                  <a:spLocks noChangeShapeType="1"/>
                </p:cNvSpPr>
                <p:nvPr/>
              </p:nvSpPr>
              <p:spPr bwMode="auto">
                <a:xfrm>
                  <a:off x="41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4" name="Line 4618"/>
                <p:cNvSpPr>
                  <a:spLocks noChangeShapeType="1"/>
                </p:cNvSpPr>
                <p:nvPr/>
              </p:nvSpPr>
              <p:spPr bwMode="auto">
                <a:xfrm>
                  <a:off x="41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5" name="Line 4619"/>
                <p:cNvSpPr>
                  <a:spLocks noChangeShapeType="1"/>
                </p:cNvSpPr>
                <p:nvPr/>
              </p:nvSpPr>
              <p:spPr bwMode="auto">
                <a:xfrm>
                  <a:off x="41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6" name="Line 4620"/>
                <p:cNvSpPr>
                  <a:spLocks noChangeShapeType="1"/>
                </p:cNvSpPr>
                <p:nvPr/>
              </p:nvSpPr>
              <p:spPr bwMode="auto">
                <a:xfrm>
                  <a:off x="41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7" name="Line 4621"/>
                <p:cNvSpPr>
                  <a:spLocks noChangeShapeType="1"/>
                </p:cNvSpPr>
                <p:nvPr/>
              </p:nvSpPr>
              <p:spPr bwMode="auto">
                <a:xfrm>
                  <a:off x="42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8" name="Line 4622"/>
                <p:cNvSpPr>
                  <a:spLocks noChangeShapeType="1"/>
                </p:cNvSpPr>
                <p:nvPr/>
              </p:nvSpPr>
              <p:spPr bwMode="auto">
                <a:xfrm>
                  <a:off x="42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399" name="Line 4623"/>
                <p:cNvSpPr>
                  <a:spLocks noChangeShapeType="1"/>
                </p:cNvSpPr>
                <p:nvPr/>
              </p:nvSpPr>
              <p:spPr bwMode="auto">
                <a:xfrm>
                  <a:off x="42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0" name="Line 4624"/>
                <p:cNvSpPr>
                  <a:spLocks noChangeShapeType="1"/>
                </p:cNvSpPr>
                <p:nvPr/>
              </p:nvSpPr>
              <p:spPr bwMode="auto">
                <a:xfrm>
                  <a:off x="42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1" name="Line 4625"/>
                <p:cNvSpPr>
                  <a:spLocks noChangeShapeType="1"/>
                </p:cNvSpPr>
                <p:nvPr/>
              </p:nvSpPr>
              <p:spPr bwMode="auto">
                <a:xfrm>
                  <a:off x="42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2" name="Line 4626"/>
                <p:cNvSpPr>
                  <a:spLocks noChangeShapeType="1"/>
                </p:cNvSpPr>
                <p:nvPr/>
              </p:nvSpPr>
              <p:spPr bwMode="auto">
                <a:xfrm>
                  <a:off x="42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3" name="Line 4627"/>
                <p:cNvSpPr>
                  <a:spLocks noChangeShapeType="1"/>
                </p:cNvSpPr>
                <p:nvPr/>
              </p:nvSpPr>
              <p:spPr bwMode="auto">
                <a:xfrm>
                  <a:off x="42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4" name="Line 4628"/>
                <p:cNvSpPr>
                  <a:spLocks noChangeShapeType="1"/>
                </p:cNvSpPr>
                <p:nvPr/>
              </p:nvSpPr>
              <p:spPr bwMode="auto">
                <a:xfrm>
                  <a:off x="42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5" name="Line 4629"/>
                <p:cNvSpPr>
                  <a:spLocks noChangeShapeType="1"/>
                </p:cNvSpPr>
                <p:nvPr/>
              </p:nvSpPr>
              <p:spPr bwMode="auto">
                <a:xfrm>
                  <a:off x="42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6" name="Line 4630"/>
                <p:cNvSpPr>
                  <a:spLocks noChangeShapeType="1"/>
                </p:cNvSpPr>
                <p:nvPr/>
              </p:nvSpPr>
              <p:spPr bwMode="auto">
                <a:xfrm>
                  <a:off x="43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07" name="Line 4631"/>
                <p:cNvSpPr>
                  <a:spLocks noChangeShapeType="1"/>
                </p:cNvSpPr>
                <p:nvPr/>
              </p:nvSpPr>
              <p:spPr bwMode="auto">
                <a:xfrm>
                  <a:off x="43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4" name="Group 6228"/>
              <p:cNvGrpSpPr>
                <a:grpSpLocks/>
              </p:cNvGrpSpPr>
              <p:nvPr/>
            </p:nvGrpSpPr>
            <p:grpSpPr bwMode="auto">
              <a:xfrm>
                <a:off x="956" y="1431"/>
                <a:ext cx="4630" cy="403"/>
                <a:chOff x="956" y="1431"/>
                <a:chExt cx="4630" cy="403"/>
              </a:xfrm>
            </p:grpSpPr>
            <p:sp>
              <p:nvSpPr>
                <p:cNvPr id="848409" name="Line 4633"/>
                <p:cNvSpPr>
                  <a:spLocks noChangeShapeType="1"/>
                </p:cNvSpPr>
                <p:nvPr/>
              </p:nvSpPr>
              <p:spPr bwMode="auto">
                <a:xfrm>
                  <a:off x="43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0" name="Line 4634"/>
                <p:cNvSpPr>
                  <a:spLocks noChangeShapeType="1"/>
                </p:cNvSpPr>
                <p:nvPr/>
              </p:nvSpPr>
              <p:spPr bwMode="auto">
                <a:xfrm>
                  <a:off x="43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1" name="Line 4635"/>
                <p:cNvSpPr>
                  <a:spLocks noChangeShapeType="1"/>
                </p:cNvSpPr>
                <p:nvPr/>
              </p:nvSpPr>
              <p:spPr bwMode="auto">
                <a:xfrm>
                  <a:off x="43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2" name="Line 4636"/>
                <p:cNvSpPr>
                  <a:spLocks noChangeShapeType="1"/>
                </p:cNvSpPr>
                <p:nvPr/>
              </p:nvSpPr>
              <p:spPr bwMode="auto">
                <a:xfrm>
                  <a:off x="43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3" name="Line 4637"/>
                <p:cNvSpPr>
                  <a:spLocks noChangeShapeType="1"/>
                </p:cNvSpPr>
                <p:nvPr/>
              </p:nvSpPr>
              <p:spPr bwMode="auto">
                <a:xfrm>
                  <a:off x="43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4" name="Line 4638"/>
                <p:cNvSpPr>
                  <a:spLocks noChangeShapeType="1"/>
                </p:cNvSpPr>
                <p:nvPr/>
              </p:nvSpPr>
              <p:spPr bwMode="auto">
                <a:xfrm>
                  <a:off x="43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5" name="Line 4639"/>
                <p:cNvSpPr>
                  <a:spLocks noChangeShapeType="1"/>
                </p:cNvSpPr>
                <p:nvPr/>
              </p:nvSpPr>
              <p:spPr bwMode="auto">
                <a:xfrm>
                  <a:off x="44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6" name="Line 4640"/>
                <p:cNvSpPr>
                  <a:spLocks noChangeShapeType="1"/>
                </p:cNvSpPr>
                <p:nvPr/>
              </p:nvSpPr>
              <p:spPr bwMode="auto">
                <a:xfrm>
                  <a:off x="44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7" name="Line 4641"/>
                <p:cNvSpPr>
                  <a:spLocks noChangeShapeType="1"/>
                </p:cNvSpPr>
                <p:nvPr/>
              </p:nvSpPr>
              <p:spPr bwMode="auto">
                <a:xfrm>
                  <a:off x="44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8" name="Line 4642"/>
                <p:cNvSpPr>
                  <a:spLocks noChangeShapeType="1"/>
                </p:cNvSpPr>
                <p:nvPr/>
              </p:nvSpPr>
              <p:spPr bwMode="auto">
                <a:xfrm>
                  <a:off x="44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19" name="Line 4643"/>
                <p:cNvSpPr>
                  <a:spLocks noChangeShapeType="1"/>
                </p:cNvSpPr>
                <p:nvPr/>
              </p:nvSpPr>
              <p:spPr bwMode="auto">
                <a:xfrm>
                  <a:off x="4453"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0" name="Line 4644"/>
                <p:cNvSpPr>
                  <a:spLocks noChangeShapeType="1"/>
                </p:cNvSpPr>
                <p:nvPr/>
              </p:nvSpPr>
              <p:spPr bwMode="auto">
                <a:xfrm>
                  <a:off x="44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1" name="Line 4645"/>
                <p:cNvSpPr>
                  <a:spLocks noChangeShapeType="1"/>
                </p:cNvSpPr>
                <p:nvPr/>
              </p:nvSpPr>
              <p:spPr bwMode="auto">
                <a:xfrm>
                  <a:off x="44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2" name="Line 4646"/>
                <p:cNvSpPr>
                  <a:spLocks noChangeShapeType="1"/>
                </p:cNvSpPr>
                <p:nvPr/>
              </p:nvSpPr>
              <p:spPr bwMode="auto">
                <a:xfrm>
                  <a:off x="44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3" name="Line 4647"/>
                <p:cNvSpPr>
                  <a:spLocks noChangeShapeType="1"/>
                </p:cNvSpPr>
                <p:nvPr/>
              </p:nvSpPr>
              <p:spPr bwMode="auto">
                <a:xfrm>
                  <a:off x="45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4" name="Line 4648"/>
                <p:cNvSpPr>
                  <a:spLocks noChangeShapeType="1"/>
                </p:cNvSpPr>
                <p:nvPr/>
              </p:nvSpPr>
              <p:spPr bwMode="auto">
                <a:xfrm>
                  <a:off x="45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5" name="Line 4649"/>
                <p:cNvSpPr>
                  <a:spLocks noChangeShapeType="1"/>
                </p:cNvSpPr>
                <p:nvPr/>
              </p:nvSpPr>
              <p:spPr bwMode="auto">
                <a:xfrm>
                  <a:off x="45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6" name="Line 4650"/>
                <p:cNvSpPr>
                  <a:spLocks noChangeShapeType="1"/>
                </p:cNvSpPr>
                <p:nvPr/>
              </p:nvSpPr>
              <p:spPr bwMode="auto">
                <a:xfrm>
                  <a:off x="45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7" name="Line 4651"/>
                <p:cNvSpPr>
                  <a:spLocks noChangeShapeType="1"/>
                </p:cNvSpPr>
                <p:nvPr/>
              </p:nvSpPr>
              <p:spPr bwMode="auto">
                <a:xfrm>
                  <a:off x="45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8" name="Line 4652"/>
                <p:cNvSpPr>
                  <a:spLocks noChangeShapeType="1"/>
                </p:cNvSpPr>
                <p:nvPr/>
              </p:nvSpPr>
              <p:spPr bwMode="auto">
                <a:xfrm>
                  <a:off x="45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29" name="Line 4653"/>
                <p:cNvSpPr>
                  <a:spLocks noChangeShapeType="1"/>
                </p:cNvSpPr>
                <p:nvPr/>
              </p:nvSpPr>
              <p:spPr bwMode="auto">
                <a:xfrm>
                  <a:off x="45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0" name="Line 4654"/>
                <p:cNvSpPr>
                  <a:spLocks noChangeShapeType="1"/>
                </p:cNvSpPr>
                <p:nvPr/>
              </p:nvSpPr>
              <p:spPr bwMode="auto">
                <a:xfrm>
                  <a:off x="45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1" name="Line 4655"/>
                <p:cNvSpPr>
                  <a:spLocks noChangeShapeType="1"/>
                </p:cNvSpPr>
                <p:nvPr/>
              </p:nvSpPr>
              <p:spPr bwMode="auto">
                <a:xfrm>
                  <a:off x="45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2" name="Line 4656"/>
                <p:cNvSpPr>
                  <a:spLocks noChangeShapeType="1"/>
                </p:cNvSpPr>
                <p:nvPr/>
              </p:nvSpPr>
              <p:spPr bwMode="auto">
                <a:xfrm>
                  <a:off x="46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3" name="Line 4657"/>
                <p:cNvSpPr>
                  <a:spLocks noChangeShapeType="1"/>
                </p:cNvSpPr>
                <p:nvPr/>
              </p:nvSpPr>
              <p:spPr bwMode="auto">
                <a:xfrm>
                  <a:off x="46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4" name="Line 4658"/>
                <p:cNvSpPr>
                  <a:spLocks noChangeShapeType="1"/>
                </p:cNvSpPr>
                <p:nvPr/>
              </p:nvSpPr>
              <p:spPr bwMode="auto">
                <a:xfrm>
                  <a:off x="46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5" name="Line 4659"/>
                <p:cNvSpPr>
                  <a:spLocks noChangeShapeType="1"/>
                </p:cNvSpPr>
                <p:nvPr/>
              </p:nvSpPr>
              <p:spPr bwMode="auto">
                <a:xfrm>
                  <a:off x="4642"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6" name="Line 4660"/>
                <p:cNvSpPr>
                  <a:spLocks noChangeShapeType="1"/>
                </p:cNvSpPr>
                <p:nvPr/>
              </p:nvSpPr>
              <p:spPr bwMode="auto">
                <a:xfrm>
                  <a:off x="46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7" name="Line 4661"/>
                <p:cNvSpPr>
                  <a:spLocks noChangeShapeType="1"/>
                </p:cNvSpPr>
                <p:nvPr/>
              </p:nvSpPr>
              <p:spPr bwMode="auto">
                <a:xfrm>
                  <a:off x="46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8" name="Line 4662"/>
                <p:cNvSpPr>
                  <a:spLocks noChangeShapeType="1"/>
                </p:cNvSpPr>
                <p:nvPr/>
              </p:nvSpPr>
              <p:spPr bwMode="auto">
                <a:xfrm>
                  <a:off x="46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39" name="Line 4663"/>
                <p:cNvSpPr>
                  <a:spLocks noChangeShapeType="1"/>
                </p:cNvSpPr>
                <p:nvPr/>
              </p:nvSpPr>
              <p:spPr bwMode="auto">
                <a:xfrm>
                  <a:off x="46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0" name="Line 4664"/>
                <p:cNvSpPr>
                  <a:spLocks noChangeShapeType="1"/>
                </p:cNvSpPr>
                <p:nvPr/>
              </p:nvSpPr>
              <p:spPr bwMode="auto">
                <a:xfrm>
                  <a:off x="47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1" name="Line 4665"/>
                <p:cNvSpPr>
                  <a:spLocks noChangeShapeType="1"/>
                </p:cNvSpPr>
                <p:nvPr/>
              </p:nvSpPr>
              <p:spPr bwMode="auto">
                <a:xfrm>
                  <a:off x="47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2" name="Line 4666"/>
                <p:cNvSpPr>
                  <a:spLocks noChangeShapeType="1"/>
                </p:cNvSpPr>
                <p:nvPr/>
              </p:nvSpPr>
              <p:spPr bwMode="auto">
                <a:xfrm>
                  <a:off x="47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3" name="Line 4667"/>
                <p:cNvSpPr>
                  <a:spLocks noChangeShapeType="1"/>
                </p:cNvSpPr>
                <p:nvPr/>
              </p:nvSpPr>
              <p:spPr bwMode="auto">
                <a:xfrm>
                  <a:off x="47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4" name="Line 4668"/>
                <p:cNvSpPr>
                  <a:spLocks noChangeShapeType="1"/>
                </p:cNvSpPr>
                <p:nvPr/>
              </p:nvSpPr>
              <p:spPr bwMode="auto">
                <a:xfrm>
                  <a:off x="47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5" name="Line 4669"/>
                <p:cNvSpPr>
                  <a:spLocks noChangeShapeType="1"/>
                </p:cNvSpPr>
                <p:nvPr/>
              </p:nvSpPr>
              <p:spPr bwMode="auto">
                <a:xfrm>
                  <a:off x="47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6" name="Line 4670"/>
                <p:cNvSpPr>
                  <a:spLocks noChangeShapeType="1"/>
                </p:cNvSpPr>
                <p:nvPr/>
              </p:nvSpPr>
              <p:spPr bwMode="auto">
                <a:xfrm>
                  <a:off x="47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7" name="Line 4671"/>
                <p:cNvSpPr>
                  <a:spLocks noChangeShapeType="1"/>
                </p:cNvSpPr>
                <p:nvPr/>
              </p:nvSpPr>
              <p:spPr bwMode="auto">
                <a:xfrm>
                  <a:off x="47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8" name="Line 4672"/>
                <p:cNvSpPr>
                  <a:spLocks noChangeShapeType="1"/>
                </p:cNvSpPr>
                <p:nvPr/>
              </p:nvSpPr>
              <p:spPr bwMode="auto">
                <a:xfrm>
                  <a:off x="47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49" name="Line 4673"/>
                <p:cNvSpPr>
                  <a:spLocks noChangeShapeType="1"/>
                </p:cNvSpPr>
                <p:nvPr/>
              </p:nvSpPr>
              <p:spPr bwMode="auto">
                <a:xfrm>
                  <a:off x="48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0" name="Line 4674"/>
                <p:cNvSpPr>
                  <a:spLocks noChangeShapeType="1"/>
                </p:cNvSpPr>
                <p:nvPr/>
              </p:nvSpPr>
              <p:spPr bwMode="auto">
                <a:xfrm>
                  <a:off x="48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1" name="Line 4675"/>
                <p:cNvSpPr>
                  <a:spLocks noChangeShapeType="1"/>
                </p:cNvSpPr>
                <p:nvPr/>
              </p:nvSpPr>
              <p:spPr bwMode="auto">
                <a:xfrm>
                  <a:off x="48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2" name="Line 4676"/>
                <p:cNvSpPr>
                  <a:spLocks noChangeShapeType="1"/>
                </p:cNvSpPr>
                <p:nvPr/>
              </p:nvSpPr>
              <p:spPr bwMode="auto">
                <a:xfrm>
                  <a:off x="48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3" name="Line 4677"/>
                <p:cNvSpPr>
                  <a:spLocks noChangeShapeType="1"/>
                </p:cNvSpPr>
                <p:nvPr/>
              </p:nvSpPr>
              <p:spPr bwMode="auto">
                <a:xfrm>
                  <a:off x="48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4" name="Line 4678"/>
                <p:cNvSpPr>
                  <a:spLocks noChangeShapeType="1"/>
                </p:cNvSpPr>
                <p:nvPr/>
              </p:nvSpPr>
              <p:spPr bwMode="auto">
                <a:xfrm>
                  <a:off x="48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5" name="Line 4679"/>
                <p:cNvSpPr>
                  <a:spLocks noChangeShapeType="1"/>
                </p:cNvSpPr>
                <p:nvPr/>
              </p:nvSpPr>
              <p:spPr bwMode="auto">
                <a:xfrm>
                  <a:off x="48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6" name="Line 4680"/>
                <p:cNvSpPr>
                  <a:spLocks noChangeShapeType="1"/>
                </p:cNvSpPr>
                <p:nvPr/>
              </p:nvSpPr>
              <p:spPr bwMode="auto">
                <a:xfrm>
                  <a:off x="48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7" name="Line 4681"/>
                <p:cNvSpPr>
                  <a:spLocks noChangeShapeType="1"/>
                </p:cNvSpPr>
                <p:nvPr/>
              </p:nvSpPr>
              <p:spPr bwMode="auto">
                <a:xfrm>
                  <a:off x="49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8" name="Line 4682"/>
                <p:cNvSpPr>
                  <a:spLocks noChangeShapeType="1"/>
                </p:cNvSpPr>
                <p:nvPr/>
              </p:nvSpPr>
              <p:spPr bwMode="auto">
                <a:xfrm>
                  <a:off x="49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59" name="Line 4683"/>
                <p:cNvSpPr>
                  <a:spLocks noChangeShapeType="1"/>
                </p:cNvSpPr>
                <p:nvPr/>
              </p:nvSpPr>
              <p:spPr bwMode="auto">
                <a:xfrm>
                  <a:off x="49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0" name="Line 4684"/>
                <p:cNvSpPr>
                  <a:spLocks noChangeShapeType="1"/>
                </p:cNvSpPr>
                <p:nvPr/>
              </p:nvSpPr>
              <p:spPr bwMode="auto">
                <a:xfrm>
                  <a:off x="49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1" name="Line 4685"/>
                <p:cNvSpPr>
                  <a:spLocks noChangeShapeType="1"/>
                </p:cNvSpPr>
                <p:nvPr/>
              </p:nvSpPr>
              <p:spPr bwMode="auto">
                <a:xfrm>
                  <a:off x="49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2" name="Line 4686"/>
                <p:cNvSpPr>
                  <a:spLocks noChangeShapeType="1"/>
                </p:cNvSpPr>
                <p:nvPr/>
              </p:nvSpPr>
              <p:spPr bwMode="auto">
                <a:xfrm>
                  <a:off x="49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3" name="Line 4687"/>
                <p:cNvSpPr>
                  <a:spLocks noChangeShapeType="1"/>
                </p:cNvSpPr>
                <p:nvPr/>
              </p:nvSpPr>
              <p:spPr bwMode="auto">
                <a:xfrm>
                  <a:off x="49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4" name="Line 4688"/>
                <p:cNvSpPr>
                  <a:spLocks noChangeShapeType="1"/>
                </p:cNvSpPr>
                <p:nvPr/>
              </p:nvSpPr>
              <p:spPr bwMode="auto">
                <a:xfrm>
                  <a:off x="49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5" name="Line 4689"/>
                <p:cNvSpPr>
                  <a:spLocks noChangeShapeType="1"/>
                </p:cNvSpPr>
                <p:nvPr/>
              </p:nvSpPr>
              <p:spPr bwMode="auto">
                <a:xfrm>
                  <a:off x="49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6" name="Line 4690"/>
                <p:cNvSpPr>
                  <a:spLocks noChangeShapeType="1"/>
                </p:cNvSpPr>
                <p:nvPr/>
              </p:nvSpPr>
              <p:spPr bwMode="auto">
                <a:xfrm>
                  <a:off x="50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7" name="Line 4691"/>
                <p:cNvSpPr>
                  <a:spLocks noChangeShapeType="1"/>
                </p:cNvSpPr>
                <p:nvPr/>
              </p:nvSpPr>
              <p:spPr bwMode="auto">
                <a:xfrm>
                  <a:off x="50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8" name="Line 4692"/>
                <p:cNvSpPr>
                  <a:spLocks noChangeShapeType="1"/>
                </p:cNvSpPr>
                <p:nvPr/>
              </p:nvSpPr>
              <p:spPr bwMode="auto">
                <a:xfrm>
                  <a:off x="50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69" name="Line 4693"/>
                <p:cNvSpPr>
                  <a:spLocks noChangeShapeType="1"/>
                </p:cNvSpPr>
                <p:nvPr/>
              </p:nvSpPr>
              <p:spPr bwMode="auto">
                <a:xfrm>
                  <a:off x="50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0" name="Line 4694"/>
                <p:cNvSpPr>
                  <a:spLocks noChangeShapeType="1"/>
                </p:cNvSpPr>
                <p:nvPr/>
              </p:nvSpPr>
              <p:spPr bwMode="auto">
                <a:xfrm>
                  <a:off x="50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1" name="Line 4695"/>
                <p:cNvSpPr>
                  <a:spLocks noChangeShapeType="1"/>
                </p:cNvSpPr>
                <p:nvPr/>
              </p:nvSpPr>
              <p:spPr bwMode="auto">
                <a:xfrm>
                  <a:off x="50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2" name="Line 4696"/>
                <p:cNvSpPr>
                  <a:spLocks noChangeShapeType="1"/>
                </p:cNvSpPr>
                <p:nvPr/>
              </p:nvSpPr>
              <p:spPr bwMode="auto">
                <a:xfrm>
                  <a:off x="5079"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3" name="Line 4697"/>
                <p:cNvSpPr>
                  <a:spLocks noChangeShapeType="1"/>
                </p:cNvSpPr>
                <p:nvPr/>
              </p:nvSpPr>
              <p:spPr bwMode="auto">
                <a:xfrm>
                  <a:off x="50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4" name="Line 4698"/>
                <p:cNvSpPr>
                  <a:spLocks noChangeShapeType="1"/>
                </p:cNvSpPr>
                <p:nvPr/>
              </p:nvSpPr>
              <p:spPr bwMode="auto">
                <a:xfrm>
                  <a:off x="51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5" name="Line 4699"/>
                <p:cNvSpPr>
                  <a:spLocks noChangeShapeType="1"/>
                </p:cNvSpPr>
                <p:nvPr/>
              </p:nvSpPr>
              <p:spPr bwMode="auto">
                <a:xfrm>
                  <a:off x="51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6" name="Line 4700"/>
                <p:cNvSpPr>
                  <a:spLocks noChangeShapeType="1"/>
                </p:cNvSpPr>
                <p:nvPr/>
              </p:nvSpPr>
              <p:spPr bwMode="auto">
                <a:xfrm>
                  <a:off x="51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7" name="Line 4701"/>
                <p:cNvSpPr>
                  <a:spLocks noChangeShapeType="1"/>
                </p:cNvSpPr>
                <p:nvPr/>
              </p:nvSpPr>
              <p:spPr bwMode="auto">
                <a:xfrm>
                  <a:off x="51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8" name="Line 4702"/>
                <p:cNvSpPr>
                  <a:spLocks noChangeShapeType="1"/>
                </p:cNvSpPr>
                <p:nvPr/>
              </p:nvSpPr>
              <p:spPr bwMode="auto">
                <a:xfrm>
                  <a:off x="51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79" name="Line 4703"/>
                <p:cNvSpPr>
                  <a:spLocks noChangeShapeType="1"/>
                </p:cNvSpPr>
                <p:nvPr/>
              </p:nvSpPr>
              <p:spPr bwMode="auto">
                <a:xfrm>
                  <a:off x="51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0" name="Line 4704"/>
                <p:cNvSpPr>
                  <a:spLocks noChangeShapeType="1"/>
                </p:cNvSpPr>
                <p:nvPr/>
              </p:nvSpPr>
              <p:spPr bwMode="auto">
                <a:xfrm>
                  <a:off x="51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1" name="Line 4705"/>
                <p:cNvSpPr>
                  <a:spLocks noChangeShapeType="1"/>
                </p:cNvSpPr>
                <p:nvPr/>
              </p:nvSpPr>
              <p:spPr bwMode="auto">
                <a:xfrm>
                  <a:off x="51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2" name="Line 4706"/>
                <p:cNvSpPr>
                  <a:spLocks noChangeShapeType="1"/>
                </p:cNvSpPr>
                <p:nvPr/>
              </p:nvSpPr>
              <p:spPr bwMode="auto">
                <a:xfrm>
                  <a:off x="51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3" name="Line 4707"/>
                <p:cNvSpPr>
                  <a:spLocks noChangeShapeType="1"/>
                </p:cNvSpPr>
                <p:nvPr/>
              </p:nvSpPr>
              <p:spPr bwMode="auto">
                <a:xfrm>
                  <a:off x="52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4" name="Line 4708"/>
                <p:cNvSpPr>
                  <a:spLocks noChangeShapeType="1"/>
                </p:cNvSpPr>
                <p:nvPr/>
              </p:nvSpPr>
              <p:spPr bwMode="auto">
                <a:xfrm>
                  <a:off x="52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5" name="Line 4709"/>
                <p:cNvSpPr>
                  <a:spLocks noChangeShapeType="1"/>
                </p:cNvSpPr>
                <p:nvPr/>
              </p:nvSpPr>
              <p:spPr bwMode="auto">
                <a:xfrm>
                  <a:off x="52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6" name="Line 4710"/>
                <p:cNvSpPr>
                  <a:spLocks noChangeShapeType="1"/>
                </p:cNvSpPr>
                <p:nvPr/>
              </p:nvSpPr>
              <p:spPr bwMode="auto">
                <a:xfrm>
                  <a:off x="52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7" name="Line 4711"/>
                <p:cNvSpPr>
                  <a:spLocks noChangeShapeType="1"/>
                </p:cNvSpPr>
                <p:nvPr/>
              </p:nvSpPr>
              <p:spPr bwMode="auto">
                <a:xfrm>
                  <a:off x="52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8" name="Line 4712"/>
                <p:cNvSpPr>
                  <a:spLocks noChangeShapeType="1"/>
                </p:cNvSpPr>
                <p:nvPr/>
              </p:nvSpPr>
              <p:spPr bwMode="auto">
                <a:xfrm>
                  <a:off x="5268"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89" name="Line 4713"/>
                <p:cNvSpPr>
                  <a:spLocks noChangeShapeType="1"/>
                </p:cNvSpPr>
                <p:nvPr/>
              </p:nvSpPr>
              <p:spPr bwMode="auto">
                <a:xfrm>
                  <a:off x="52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0" name="Line 4714"/>
                <p:cNvSpPr>
                  <a:spLocks noChangeShapeType="1"/>
                </p:cNvSpPr>
                <p:nvPr/>
              </p:nvSpPr>
              <p:spPr bwMode="auto">
                <a:xfrm>
                  <a:off x="52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1" name="Line 4715"/>
                <p:cNvSpPr>
                  <a:spLocks noChangeShapeType="1"/>
                </p:cNvSpPr>
                <p:nvPr/>
              </p:nvSpPr>
              <p:spPr bwMode="auto">
                <a:xfrm>
                  <a:off x="53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2" name="Line 4716"/>
                <p:cNvSpPr>
                  <a:spLocks noChangeShapeType="1"/>
                </p:cNvSpPr>
                <p:nvPr/>
              </p:nvSpPr>
              <p:spPr bwMode="auto">
                <a:xfrm>
                  <a:off x="53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3" name="Line 4717"/>
                <p:cNvSpPr>
                  <a:spLocks noChangeShapeType="1"/>
                </p:cNvSpPr>
                <p:nvPr/>
              </p:nvSpPr>
              <p:spPr bwMode="auto">
                <a:xfrm>
                  <a:off x="53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4" name="Line 4718"/>
                <p:cNvSpPr>
                  <a:spLocks noChangeShapeType="1"/>
                </p:cNvSpPr>
                <p:nvPr/>
              </p:nvSpPr>
              <p:spPr bwMode="auto">
                <a:xfrm>
                  <a:off x="53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5" name="Line 4719"/>
                <p:cNvSpPr>
                  <a:spLocks noChangeShapeType="1"/>
                </p:cNvSpPr>
                <p:nvPr/>
              </p:nvSpPr>
              <p:spPr bwMode="auto">
                <a:xfrm>
                  <a:off x="53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6" name="Line 4720"/>
                <p:cNvSpPr>
                  <a:spLocks noChangeShapeType="1"/>
                </p:cNvSpPr>
                <p:nvPr/>
              </p:nvSpPr>
              <p:spPr bwMode="auto">
                <a:xfrm>
                  <a:off x="53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7" name="Line 4721"/>
                <p:cNvSpPr>
                  <a:spLocks noChangeShapeType="1"/>
                </p:cNvSpPr>
                <p:nvPr/>
              </p:nvSpPr>
              <p:spPr bwMode="auto">
                <a:xfrm>
                  <a:off x="53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8" name="Line 4722"/>
                <p:cNvSpPr>
                  <a:spLocks noChangeShapeType="1"/>
                </p:cNvSpPr>
                <p:nvPr/>
              </p:nvSpPr>
              <p:spPr bwMode="auto">
                <a:xfrm>
                  <a:off x="53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499" name="Line 4723"/>
                <p:cNvSpPr>
                  <a:spLocks noChangeShapeType="1"/>
                </p:cNvSpPr>
                <p:nvPr/>
              </p:nvSpPr>
              <p:spPr bwMode="auto">
                <a:xfrm>
                  <a:off x="53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0" name="Line 4724"/>
                <p:cNvSpPr>
                  <a:spLocks noChangeShapeType="1"/>
                </p:cNvSpPr>
                <p:nvPr/>
              </p:nvSpPr>
              <p:spPr bwMode="auto">
                <a:xfrm>
                  <a:off x="54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1" name="Line 4725"/>
                <p:cNvSpPr>
                  <a:spLocks noChangeShapeType="1"/>
                </p:cNvSpPr>
                <p:nvPr/>
              </p:nvSpPr>
              <p:spPr bwMode="auto">
                <a:xfrm>
                  <a:off x="54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2" name="Line 4726"/>
                <p:cNvSpPr>
                  <a:spLocks noChangeShapeType="1"/>
                </p:cNvSpPr>
                <p:nvPr/>
              </p:nvSpPr>
              <p:spPr bwMode="auto">
                <a:xfrm>
                  <a:off x="54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3" name="Line 4727"/>
                <p:cNvSpPr>
                  <a:spLocks noChangeShapeType="1"/>
                </p:cNvSpPr>
                <p:nvPr/>
              </p:nvSpPr>
              <p:spPr bwMode="auto">
                <a:xfrm>
                  <a:off x="54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4" name="Line 4728"/>
                <p:cNvSpPr>
                  <a:spLocks noChangeShapeType="1"/>
                </p:cNvSpPr>
                <p:nvPr/>
              </p:nvSpPr>
              <p:spPr bwMode="auto">
                <a:xfrm>
                  <a:off x="54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5" name="Line 4729"/>
                <p:cNvSpPr>
                  <a:spLocks noChangeShapeType="1"/>
                </p:cNvSpPr>
                <p:nvPr/>
              </p:nvSpPr>
              <p:spPr bwMode="auto">
                <a:xfrm>
                  <a:off x="54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6" name="Line 4730"/>
                <p:cNvSpPr>
                  <a:spLocks noChangeShapeType="1"/>
                </p:cNvSpPr>
                <p:nvPr/>
              </p:nvSpPr>
              <p:spPr bwMode="auto">
                <a:xfrm>
                  <a:off x="54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7" name="Line 4731"/>
                <p:cNvSpPr>
                  <a:spLocks noChangeShapeType="1"/>
                </p:cNvSpPr>
                <p:nvPr/>
              </p:nvSpPr>
              <p:spPr bwMode="auto">
                <a:xfrm>
                  <a:off x="54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8" name="Line 4732"/>
                <p:cNvSpPr>
                  <a:spLocks noChangeShapeType="1"/>
                </p:cNvSpPr>
                <p:nvPr/>
              </p:nvSpPr>
              <p:spPr bwMode="auto">
                <a:xfrm>
                  <a:off x="55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09" name="Line 4733"/>
                <p:cNvSpPr>
                  <a:spLocks noChangeShapeType="1"/>
                </p:cNvSpPr>
                <p:nvPr/>
              </p:nvSpPr>
              <p:spPr bwMode="auto">
                <a:xfrm>
                  <a:off x="55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0" name="Line 4734"/>
                <p:cNvSpPr>
                  <a:spLocks noChangeShapeType="1"/>
                </p:cNvSpPr>
                <p:nvPr/>
              </p:nvSpPr>
              <p:spPr bwMode="auto">
                <a:xfrm>
                  <a:off x="55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1" name="Line 4735"/>
                <p:cNvSpPr>
                  <a:spLocks noChangeShapeType="1"/>
                </p:cNvSpPr>
                <p:nvPr/>
              </p:nvSpPr>
              <p:spPr bwMode="auto">
                <a:xfrm>
                  <a:off x="55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2" name="Line 4736"/>
                <p:cNvSpPr>
                  <a:spLocks noChangeShapeType="1"/>
                </p:cNvSpPr>
                <p:nvPr/>
              </p:nvSpPr>
              <p:spPr bwMode="auto">
                <a:xfrm>
                  <a:off x="55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3" name="Line 4737"/>
                <p:cNvSpPr>
                  <a:spLocks noChangeShapeType="1"/>
                </p:cNvSpPr>
                <p:nvPr/>
              </p:nvSpPr>
              <p:spPr bwMode="auto">
                <a:xfrm>
                  <a:off x="55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4" name="Line 4738"/>
                <p:cNvSpPr>
                  <a:spLocks noChangeShapeType="1"/>
                </p:cNvSpPr>
                <p:nvPr/>
              </p:nvSpPr>
              <p:spPr bwMode="auto">
                <a:xfrm>
                  <a:off x="55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5" name="Line 4739"/>
                <p:cNvSpPr>
                  <a:spLocks noChangeShapeType="1"/>
                </p:cNvSpPr>
                <p:nvPr/>
              </p:nvSpPr>
              <p:spPr bwMode="auto">
                <a:xfrm>
                  <a:off x="5586" y="1834"/>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6" name="Line 4740"/>
                <p:cNvSpPr>
                  <a:spLocks noChangeShapeType="1"/>
                </p:cNvSpPr>
                <p:nvPr/>
              </p:nvSpPr>
              <p:spPr bwMode="auto">
                <a:xfrm>
                  <a:off x="9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7" name="Line 4741"/>
                <p:cNvSpPr>
                  <a:spLocks noChangeShapeType="1"/>
                </p:cNvSpPr>
                <p:nvPr/>
              </p:nvSpPr>
              <p:spPr bwMode="auto">
                <a:xfrm>
                  <a:off x="9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8" name="Line 4742"/>
                <p:cNvSpPr>
                  <a:spLocks noChangeShapeType="1"/>
                </p:cNvSpPr>
                <p:nvPr/>
              </p:nvSpPr>
              <p:spPr bwMode="auto">
                <a:xfrm>
                  <a:off x="9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19" name="Line 4743"/>
                <p:cNvSpPr>
                  <a:spLocks noChangeShapeType="1"/>
                </p:cNvSpPr>
                <p:nvPr/>
              </p:nvSpPr>
              <p:spPr bwMode="auto">
                <a:xfrm>
                  <a:off x="9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0" name="Line 4744"/>
                <p:cNvSpPr>
                  <a:spLocks noChangeShapeType="1"/>
                </p:cNvSpPr>
                <p:nvPr/>
              </p:nvSpPr>
              <p:spPr bwMode="auto">
                <a:xfrm>
                  <a:off x="10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1" name="Line 4745"/>
                <p:cNvSpPr>
                  <a:spLocks noChangeShapeType="1"/>
                </p:cNvSpPr>
                <p:nvPr/>
              </p:nvSpPr>
              <p:spPr bwMode="auto">
                <a:xfrm>
                  <a:off x="10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2" name="Line 4746"/>
                <p:cNvSpPr>
                  <a:spLocks noChangeShapeType="1"/>
                </p:cNvSpPr>
                <p:nvPr/>
              </p:nvSpPr>
              <p:spPr bwMode="auto">
                <a:xfrm>
                  <a:off x="10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3" name="Line 4747"/>
                <p:cNvSpPr>
                  <a:spLocks noChangeShapeType="1"/>
                </p:cNvSpPr>
                <p:nvPr/>
              </p:nvSpPr>
              <p:spPr bwMode="auto">
                <a:xfrm>
                  <a:off x="10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4" name="Line 4748"/>
                <p:cNvSpPr>
                  <a:spLocks noChangeShapeType="1"/>
                </p:cNvSpPr>
                <p:nvPr/>
              </p:nvSpPr>
              <p:spPr bwMode="auto">
                <a:xfrm>
                  <a:off x="10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5" name="Line 4749"/>
                <p:cNvSpPr>
                  <a:spLocks noChangeShapeType="1"/>
                </p:cNvSpPr>
                <p:nvPr/>
              </p:nvSpPr>
              <p:spPr bwMode="auto">
                <a:xfrm>
                  <a:off x="10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6" name="Line 4750"/>
                <p:cNvSpPr>
                  <a:spLocks noChangeShapeType="1"/>
                </p:cNvSpPr>
                <p:nvPr/>
              </p:nvSpPr>
              <p:spPr bwMode="auto">
                <a:xfrm>
                  <a:off x="10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7" name="Line 4751"/>
                <p:cNvSpPr>
                  <a:spLocks noChangeShapeType="1"/>
                </p:cNvSpPr>
                <p:nvPr/>
              </p:nvSpPr>
              <p:spPr bwMode="auto">
                <a:xfrm>
                  <a:off x="10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8" name="Line 4752"/>
                <p:cNvSpPr>
                  <a:spLocks noChangeShapeType="1"/>
                </p:cNvSpPr>
                <p:nvPr/>
              </p:nvSpPr>
              <p:spPr bwMode="auto">
                <a:xfrm>
                  <a:off x="10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29" name="Line 4753"/>
                <p:cNvSpPr>
                  <a:spLocks noChangeShapeType="1"/>
                </p:cNvSpPr>
                <p:nvPr/>
              </p:nvSpPr>
              <p:spPr bwMode="auto">
                <a:xfrm>
                  <a:off x="11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0" name="Line 4754"/>
                <p:cNvSpPr>
                  <a:spLocks noChangeShapeType="1"/>
                </p:cNvSpPr>
                <p:nvPr/>
              </p:nvSpPr>
              <p:spPr bwMode="auto">
                <a:xfrm>
                  <a:off x="11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1" name="Line 4755"/>
                <p:cNvSpPr>
                  <a:spLocks noChangeShapeType="1"/>
                </p:cNvSpPr>
                <p:nvPr/>
              </p:nvSpPr>
              <p:spPr bwMode="auto">
                <a:xfrm>
                  <a:off x="11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2" name="Line 4756"/>
                <p:cNvSpPr>
                  <a:spLocks noChangeShapeType="1"/>
                </p:cNvSpPr>
                <p:nvPr/>
              </p:nvSpPr>
              <p:spPr bwMode="auto">
                <a:xfrm>
                  <a:off x="11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3" name="Line 4757"/>
                <p:cNvSpPr>
                  <a:spLocks noChangeShapeType="1"/>
                </p:cNvSpPr>
                <p:nvPr/>
              </p:nvSpPr>
              <p:spPr bwMode="auto">
                <a:xfrm>
                  <a:off x="11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4" name="Line 4758"/>
                <p:cNvSpPr>
                  <a:spLocks noChangeShapeType="1"/>
                </p:cNvSpPr>
                <p:nvPr/>
              </p:nvSpPr>
              <p:spPr bwMode="auto">
                <a:xfrm>
                  <a:off x="11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5" name="Line 4759"/>
                <p:cNvSpPr>
                  <a:spLocks noChangeShapeType="1"/>
                </p:cNvSpPr>
                <p:nvPr/>
              </p:nvSpPr>
              <p:spPr bwMode="auto">
                <a:xfrm>
                  <a:off x="11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6" name="Line 4760"/>
                <p:cNvSpPr>
                  <a:spLocks noChangeShapeType="1"/>
                </p:cNvSpPr>
                <p:nvPr/>
              </p:nvSpPr>
              <p:spPr bwMode="auto">
                <a:xfrm>
                  <a:off x="11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7" name="Line 4761"/>
                <p:cNvSpPr>
                  <a:spLocks noChangeShapeType="1"/>
                </p:cNvSpPr>
                <p:nvPr/>
              </p:nvSpPr>
              <p:spPr bwMode="auto">
                <a:xfrm>
                  <a:off x="12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8" name="Line 4762"/>
                <p:cNvSpPr>
                  <a:spLocks noChangeShapeType="1"/>
                </p:cNvSpPr>
                <p:nvPr/>
              </p:nvSpPr>
              <p:spPr bwMode="auto">
                <a:xfrm>
                  <a:off x="12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39" name="Line 4763"/>
                <p:cNvSpPr>
                  <a:spLocks noChangeShapeType="1"/>
                </p:cNvSpPr>
                <p:nvPr/>
              </p:nvSpPr>
              <p:spPr bwMode="auto">
                <a:xfrm>
                  <a:off x="12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0" name="Line 4764"/>
                <p:cNvSpPr>
                  <a:spLocks noChangeShapeType="1"/>
                </p:cNvSpPr>
                <p:nvPr/>
              </p:nvSpPr>
              <p:spPr bwMode="auto">
                <a:xfrm>
                  <a:off x="12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1" name="Line 4765"/>
                <p:cNvSpPr>
                  <a:spLocks noChangeShapeType="1"/>
                </p:cNvSpPr>
                <p:nvPr/>
              </p:nvSpPr>
              <p:spPr bwMode="auto">
                <a:xfrm>
                  <a:off x="12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2" name="Line 4766"/>
                <p:cNvSpPr>
                  <a:spLocks noChangeShapeType="1"/>
                </p:cNvSpPr>
                <p:nvPr/>
              </p:nvSpPr>
              <p:spPr bwMode="auto">
                <a:xfrm>
                  <a:off x="12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3" name="Line 4767"/>
                <p:cNvSpPr>
                  <a:spLocks noChangeShapeType="1"/>
                </p:cNvSpPr>
                <p:nvPr/>
              </p:nvSpPr>
              <p:spPr bwMode="auto">
                <a:xfrm>
                  <a:off x="12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4" name="Line 4768"/>
                <p:cNvSpPr>
                  <a:spLocks noChangeShapeType="1"/>
                </p:cNvSpPr>
                <p:nvPr/>
              </p:nvSpPr>
              <p:spPr bwMode="auto">
                <a:xfrm>
                  <a:off x="12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5" name="Line 4769"/>
                <p:cNvSpPr>
                  <a:spLocks noChangeShapeType="1"/>
                </p:cNvSpPr>
                <p:nvPr/>
              </p:nvSpPr>
              <p:spPr bwMode="auto">
                <a:xfrm>
                  <a:off x="12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6" name="Line 4770"/>
                <p:cNvSpPr>
                  <a:spLocks noChangeShapeType="1"/>
                </p:cNvSpPr>
                <p:nvPr/>
              </p:nvSpPr>
              <p:spPr bwMode="auto">
                <a:xfrm>
                  <a:off x="13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7" name="Line 4771"/>
                <p:cNvSpPr>
                  <a:spLocks noChangeShapeType="1"/>
                </p:cNvSpPr>
                <p:nvPr/>
              </p:nvSpPr>
              <p:spPr bwMode="auto">
                <a:xfrm>
                  <a:off x="1323"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8" name="Line 4772"/>
                <p:cNvSpPr>
                  <a:spLocks noChangeShapeType="1"/>
                </p:cNvSpPr>
                <p:nvPr/>
              </p:nvSpPr>
              <p:spPr bwMode="auto">
                <a:xfrm>
                  <a:off x="13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49" name="Line 4773"/>
                <p:cNvSpPr>
                  <a:spLocks noChangeShapeType="1"/>
                </p:cNvSpPr>
                <p:nvPr/>
              </p:nvSpPr>
              <p:spPr bwMode="auto">
                <a:xfrm>
                  <a:off x="13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0" name="Line 4774"/>
                <p:cNvSpPr>
                  <a:spLocks noChangeShapeType="1"/>
                </p:cNvSpPr>
                <p:nvPr/>
              </p:nvSpPr>
              <p:spPr bwMode="auto">
                <a:xfrm>
                  <a:off x="13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1" name="Line 4775"/>
                <p:cNvSpPr>
                  <a:spLocks noChangeShapeType="1"/>
                </p:cNvSpPr>
                <p:nvPr/>
              </p:nvSpPr>
              <p:spPr bwMode="auto">
                <a:xfrm>
                  <a:off x="13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2" name="Line 4776"/>
                <p:cNvSpPr>
                  <a:spLocks noChangeShapeType="1"/>
                </p:cNvSpPr>
                <p:nvPr/>
              </p:nvSpPr>
              <p:spPr bwMode="auto">
                <a:xfrm>
                  <a:off x="13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3" name="Line 4777"/>
                <p:cNvSpPr>
                  <a:spLocks noChangeShapeType="1"/>
                </p:cNvSpPr>
                <p:nvPr/>
              </p:nvSpPr>
              <p:spPr bwMode="auto">
                <a:xfrm>
                  <a:off x="13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4" name="Line 4778"/>
                <p:cNvSpPr>
                  <a:spLocks noChangeShapeType="1"/>
                </p:cNvSpPr>
                <p:nvPr/>
              </p:nvSpPr>
              <p:spPr bwMode="auto">
                <a:xfrm>
                  <a:off x="14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5" name="Line 4779"/>
                <p:cNvSpPr>
                  <a:spLocks noChangeShapeType="1"/>
                </p:cNvSpPr>
                <p:nvPr/>
              </p:nvSpPr>
              <p:spPr bwMode="auto">
                <a:xfrm>
                  <a:off x="14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6" name="Line 4780"/>
                <p:cNvSpPr>
                  <a:spLocks noChangeShapeType="1"/>
                </p:cNvSpPr>
                <p:nvPr/>
              </p:nvSpPr>
              <p:spPr bwMode="auto">
                <a:xfrm>
                  <a:off x="14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7" name="Line 4781"/>
                <p:cNvSpPr>
                  <a:spLocks noChangeShapeType="1"/>
                </p:cNvSpPr>
                <p:nvPr/>
              </p:nvSpPr>
              <p:spPr bwMode="auto">
                <a:xfrm>
                  <a:off x="14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8" name="Line 4782"/>
                <p:cNvSpPr>
                  <a:spLocks noChangeShapeType="1"/>
                </p:cNvSpPr>
                <p:nvPr/>
              </p:nvSpPr>
              <p:spPr bwMode="auto">
                <a:xfrm>
                  <a:off x="14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59" name="Line 4783"/>
                <p:cNvSpPr>
                  <a:spLocks noChangeShapeType="1"/>
                </p:cNvSpPr>
                <p:nvPr/>
              </p:nvSpPr>
              <p:spPr bwMode="auto">
                <a:xfrm>
                  <a:off x="14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0" name="Line 4784"/>
                <p:cNvSpPr>
                  <a:spLocks noChangeShapeType="1"/>
                </p:cNvSpPr>
                <p:nvPr/>
              </p:nvSpPr>
              <p:spPr bwMode="auto">
                <a:xfrm>
                  <a:off x="14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1" name="Line 4785"/>
                <p:cNvSpPr>
                  <a:spLocks noChangeShapeType="1"/>
                </p:cNvSpPr>
                <p:nvPr/>
              </p:nvSpPr>
              <p:spPr bwMode="auto">
                <a:xfrm>
                  <a:off x="14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2" name="Line 4786"/>
                <p:cNvSpPr>
                  <a:spLocks noChangeShapeType="1"/>
                </p:cNvSpPr>
                <p:nvPr/>
              </p:nvSpPr>
              <p:spPr bwMode="auto">
                <a:xfrm>
                  <a:off x="15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3" name="Line 4787"/>
                <p:cNvSpPr>
                  <a:spLocks noChangeShapeType="1"/>
                </p:cNvSpPr>
                <p:nvPr/>
              </p:nvSpPr>
              <p:spPr bwMode="auto">
                <a:xfrm>
                  <a:off x="1512"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4" name="Line 4788"/>
                <p:cNvSpPr>
                  <a:spLocks noChangeShapeType="1"/>
                </p:cNvSpPr>
                <p:nvPr/>
              </p:nvSpPr>
              <p:spPr bwMode="auto">
                <a:xfrm>
                  <a:off x="15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5" name="Line 4789"/>
                <p:cNvSpPr>
                  <a:spLocks noChangeShapeType="1"/>
                </p:cNvSpPr>
                <p:nvPr/>
              </p:nvSpPr>
              <p:spPr bwMode="auto">
                <a:xfrm>
                  <a:off x="15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6" name="Line 4790"/>
                <p:cNvSpPr>
                  <a:spLocks noChangeShapeType="1"/>
                </p:cNvSpPr>
                <p:nvPr/>
              </p:nvSpPr>
              <p:spPr bwMode="auto">
                <a:xfrm>
                  <a:off x="15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7" name="Line 4791"/>
                <p:cNvSpPr>
                  <a:spLocks noChangeShapeType="1"/>
                </p:cNvSpPr>
                <p:nvPr/>
              </p:nvSpPr>
              <p:spPr bwMode="auto">
                <a:xfrm>
                  <a:off x="15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8" name="Line 4792"/>
                <p:cNvSpPr>
                  <a:spLocks noChangeShapeType="1"/>
                </p:cNvSpPr>
                <p:nvPr/>
              </p:nvSpPr>
              <p:spPr bwMode="auto">
                <a:xfrm>
                  <a:off x="15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69" name="Line 4793"/>
                <p:cNvSpPr>
                  <a:spLocks noChangeShapeType="1"/>
                </p:cNvSpPr>
                <p:nvPr/>
              </p:nvSpPr>
              <p:spPr bwMode="auto">
                <a:xfrm>
                  <a:off x="15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0" name="Line 4794"/>
                <p:cNvSpPr>
                  <a:spLocks noChangeShapeType="1"/>
                </p:cNvSpPr>
                <p:nvPr/>
              </p:nvSpPr>
              <p:spPr bwMode="auto">
                <a:xfrm>
                  <a:off x="15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1" name="Line 4795"/>
                <p:cNvSpPr>
                  <a:spLocks noChangeShapeType="1"/>
                </p:cNvSpPr>
                <p:nvPr/>
              </p:nvSpPr>
              <p:spPr bwMode="auto">
                <a:xfrm>
                  <a:off x="16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2" name="Line 4796"/>
                <p:cNvSpPr>
                  <a:spLocks noChangeShapeType="1"/>
                </p:cNvSpPr>
                <p:nvPr/>
              </p:nvSpPr>
              <p:spPr bwMode="auto">
                <a:xfrm>
                  <a:off x="16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3" name="Line 4797"/>
                <p:cNvSpPr>
                  <a:spLocks noChangeShapeType="1"/>
                </p:cNvSpPr>
                <p:nvPr/>
              </p:nvSpPr>
              <p:spPr bwMode="auto">
                <a:xfrm>
                  <a:off x="16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4" name="Line 4798"/>
                <p:cNvSpPr>
                  <a:spLocks noChangeShapeType="1"/>
                </p:cNvSpPr>
                <p:nvPr/>
              </p:nvSpPr>
              <p:spPr bwMode="auto">
                <a:xfrm>
                  <a:off x="16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5" name="Line 4799"/>
                <p:cNvSpPr>
                  <a:spLocks noChangeShapeType="1"/>
                </p:cNvSpPr>
                <p:nvPr/>
              </p:nvSpPr>
              <p:spPr bwMode="auto">
                <a:xfrm>
                  <a:off x="16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6" name="Line 4800"/>
                <p:cNvSpPr>
                  <a:spLocks noChangeShapeType="1"/>
                </p:cNvSpPr>
                <p:nvPr/>
              </p:nvSpPr>
              <p:spPr bwMode="auto">
                <a:xfrm>
                  <a:off x="16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7" name="Line 4801"/>
                <p:cNvSpPr>
                  <a:spLocks noChangeShapeType="1"/>
                </p:cNvSpPr>
                <p:nvPr/>
              </p:nvSpPr>
              <p:spPr bwMode="auto">
                <a:xfrm>
                  <a:off x="16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8" name="Line 4802"/>
                <p:cNvSpPr>
                  <a:spLocks noChangeShapeType="1"/>
                </p:cNvSpPr>
                <p:nvPr/>
              </p:nvSpPr>
              <p:spPr bwMode="auto">
                <a:xfrm>
                  <a:off x="16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79" name="Line 4803"/>
                <p:cNvSpPr>
                  <a:spLocks noChangeShapeType="1"/>
                </p:cNvSpPr>
                <p:nvPr/>
              </p:nvSpPr>
              <p:spPr bwMode="auto">
                <a:xfrm>
                  <a:off x="17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0" name="Line 4804"/>
                <p:cNvSpPr>
                  <a:spLocks noChangeShapeType="1"/>
                </p:cNvSpPr>
                <p:nvPr/>
              </p:nvSpPr>
              <p:spPr bwMode="auto">
                <a:xfrm>
                  <a:off x="17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1" name="Line 4805"/>
                <p:cNvSpPr>
                  <a:spLocks noChangeShapeType="1"/>
                </p:cNvSpPr>
                <p:nvPr/>
              </p:nvSpPr>
              <p:spPr bwMode="auto">
                <a:xfrm>
                  <a:off x="17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2" name="Line 4806"/>
                <p:cNvSpPr>
                  <a:spLocks noChangeShapeType="1"/>
                </p:cNvSpPr>
                <p:nvPr/>
              </p:nvSpPr>
              <p:spPr bwMode="auto">
                <a:xfrm>
                  <a:off x="17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3" name="Line 4807"/>
                <p:cNvSpPr>
                  <a:spLocks noChangeShapeType="1"/>
                </p:cNvSpPr>
                <p:nvPr/>
              </p:nvSpPr>
              <p:spPr bwMode="auto">
                <a:xfrm>
                  <a:off x="17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4" name="Line 4808"/>
                <p:cNvSpPr>
                  <a:spLocks noChangeShapeType="1"/>
                </p:cNvSpPr>
                <p:nvPr/>
              </p:nvSpPr>
              <p:spPr bwMode="auto">
                <a:xfrm>
                  <a:off x="17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5" name="Line 4809"/>
                <p:cNvSpPr>
                  <a:spLocks noChangeShapeType="1"/>
                </p:cNvSpPr>
                <p:nvPr/>
              </p:nvSpPr>
              <p:spPr bwMode="auto">
                <a:xfrm>
                  <a:off x="17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6" name="Line 4810"/>
                <p:cNvSpPr>
                  <a:spLocks noChangeShapeType="1"/>
                </p:cNvSpPr>
                <p:nvPr/>
              </p:nvSpPr>
              <p:spPr bwMode="auto">
                <a:xfrm>
                  <a:off x="17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7" name="Line 4811"/>
                <p:cNvSpPr>
                  <a:spLocks noChangeShapeType="1"/>
                </p:cNvSpPr>
                <p:nvPr/>
              </p:nvSpPr>
              <p:spPr bwMode="auto">
                <a:xfrm>
                  <a:off x="17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8" name="Line 4812"/>
                <p:cNvSpPr>
                  <a:spLocks noChangeShapeType="1"/>
                </p:cNvSpPr>
                <p:nvPr/>
              </p:nvSpPr>
              <p:spPr bwMode="auto">
                <a:xfrm>
                  <a:off x="18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89" name="Line 4813"/>
                <p:cNvSpPr>
                  <a:spLocks noChangeShapeType="1"/>
                </p:cNvSpPr>
                <p:nvPr/>
              </p:nvSpPr>
              <p:spPr bwMode="auto">
                <a:xfrm>
                  <a:off x="18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0" name="Line 4814"/>
                <p:cNvSpPr>
                  <a:spLocks noChangeShapeType="1"/>
                </p:cNvSpPr>
                <p:nvPr/>
              </p:nvSpPr>
              <p:spPr bwMode="auto">
                <a:xfrm>
                  <a:off x="18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1" name="Line 4815"/>
                <p:cNvSpPr>
                  <a:spLocks noChangeShapeType="1"/>
                </p:cNvSpPr>
                <p:nvPr/>
              </p:nvSpPr>
              <p:spPr bwMode="auto">
                <a:xfrm>
                  <a:off x="18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2" name="Line 4816"/>
                <p:cNvSpPr>
                  <a:spLocks noChangeShapeType="1"/>
                </p:cNvSpPr>
                <p:nvPr/>
              </p:nvSpPr>
              <p:spPr bwMode="auto">
                <a:xfrm>
                  <a:off x="18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3" name="Line 4817"/>
                <p:cNvSpPr>
                  <a:spLocks noChangeShapeType="1"/>
                </p:cNvSpPr>
                <p:nvPr/>
              </p:nvSpPr>
              <p:spPr bwMode="auto">
                <a:xfrm>
                  <a:off x="18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4" name="Line 4818"/>
                <p:cNvSpPr>
                  <a:spLocks noChangeShapeType="1"/>
                </p:cNvSpPr>
                <p:nvPr/>
              </p:nvSpPr>
              <p:spPr bwMode="auto">
                <a:xfrm>
                  <a:off x="18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5" name="Line 4819"/>
                <p:cNvSpPr>
                  <a:spLocks noChangeShapeType="1"/>
                </p:cNvSpPr>
                <p:nvPr/>
              </p:nvSpPr>
              <p:spPr bwMode="auto">
                <a:xfrm>
                  <a:off x="18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6" name="Line 4820"/>
                <p:cNvSpPr>
                  <a:spLocks noChangeShapeType="1"/>
                </p:cNvSpPr>
                <p:nvPr/>
              </p:nvSpPr>
              <p:spPr bwMode="auto">
                <a:xfrm>
                  <a:off x="19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7" name="Line 4821"/>
                <p:cNvSpPr>
                  <a:spLocks noChangeShapeType="1"/>
                </p:cNvSpPr>
                <p:nvPr/>
              </p:nvSpPr>
              <p:spPr bwMode="auto">
                <a:xfrm>
                  <a:off x="19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8" name="Line 4822"/>
                <p:cNvSpPr>
                  <a:spLocks noChangeShapeType="1"/>
                </p:cNvSpPr>
                <p:nvPr/>
              </p:nvSpPr>
              <p:spPr bwMode="auto">
                <a:xfrm>
                  <a:off x="19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599" name="Line 4823"/>
                <p:cNvSpPr>
                  <a:spLocks noChangeShapeType="1"/>
                </p:cNvSpPr>
                <p:nvPr/>
              </p:nvSpPr>
              <p:spPr bwMode="auto">
                <a:xfrm>
                  <a:off x="19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0" name="Line 4824"/>
                <p:cNvSpPr>
                  <a:spLocks noChangeShapeType="1"/>
                </p:cNvSpPr>
                <p:nvPr/>
              </p:nvSpPr>
              <p:spPr bwMode="auto">
                <a:xfrm>
                  <a:off x="1949"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1" name="Line 4825"/>
                <p:cNvSpPr>
                  <a:spLocks noChangeShapeType="1"/>
                </p:cNvSpPr>
                <p:nvPr/>
              </p:nvSpPr>
              <p:spPr bwMode="auto">
                <a:xfrm>
                  <a:off x="19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2" name="Line 4826"/>
                <p:cNvSpPr>
                  <a:spLocks noChangeShapeType="1"/>
                </p:cNvSpPr>
                <p:nvPr/>
              </p:nvSpPr>
              <p:spPr bwMode="auto">
                <a:xfrm>
                  <a:off x="19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3" name="Line 4827"/>
                <p:cNvSpPr>
                  <a:spLocks noChangeShapeType="1"/>
                </p:cNvSpPr>
                <p:nvPr/>
              </p:nvSpPr>
              <p:spPr bwMode="auto">
                <a:xfrm>
                  <a:off x="19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4" name="Line 4828"/>
                <p:cNvSpPr>
                  <a:spLocks noChangeShapeType="1"/>
                </p:cNvSpPr>
                <p:nvPr/>
              </p:nvSpPr>
              <p:spPr bwMode="auto">
                <a:xfrm>
                  <a:off x="19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5" name="Line 4829"/>
                <p:cNvSpPr>
                  <a:spLocks noChangeShapeType="1"/>
                </p:cNvSpPr>
                <p:nvPr/>
              </p:nvSpPr>
              <p:spPr bwMode="auto">
                <a:xfrm>
                  <a:off x="20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6" name="Line 4830"/>
                <p:cNvSpPr>
                  <a:spLocks noChangeShapeType="1"/>
                </p:cNvSpPr>
                <p:nvPr/>
              </p:nvSpPr>
              <p:spPr bwMode="auto">
                <a:xfrm>
                  <a:off x="20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7" name="Line 4831"/>
                <p:cNvSpPr>
                  <a:spLocks noChangeShapeType="1"/>
                </p:cNvSpPr>
                <p:nvPr/>
              </p:nvSpPr>
              <p:spPr bwMode="auto">
                <a:xfrm>
                  <a:off x="20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08" name="Line 4832"/>
                <p:cNvSpPr>
                  <a:spLocks noChangeShapeType="1"/>
                </p:cNvSpPr>
                <p:nvPr/>
              </p:nvSpPr>
              <p:spPr bwMode="auto">
                <a:xfrm>
                  <a:off x="20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3" name="Group 6227"/>
              <p:cNvGrpSpPr>
                <a:grpSpLocks/>
              </p:cNvGrpSpPr>
              <p:nvPr/>
            </p:nvGrpSpPr>
            <p:grpSpPr bwMode="auto">
              <a:xfrm>
                <a:off x="2055" y="1431"/>
                <a:ext cx="2352" cy="0"/>
                <a:chOff x="2055" y="1431"/>
                <a:chExt cx="2352" cy="0"/>
              </a:xfrm>
            </p:grpSpPr>
            <p:sp>
              <p:nvSpPr>
                <p:cNvPr id="848610" name="Line 4834"/>
                <p:cNvSpPr>
                  <a:spLocks noChangeShapeType="1"/>
                </p:cNvSpPr>
                <p:nvPr/>
              </p:nvSpPr>
              <p:spPr bwMode="auto">
                <a:xfrm>
                  <a:off x="20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1" name="Line 4835"/>
                <p:cNvSpPr>
                  <a:spLocks noChangeShapeType="1"/>
                </p:cNvSpPr>
                <p:nvPr/>
              </p:nvSpPr>
              <p:spPr bwMode="auto">
                <a:xfrm>
                  <a:off x="20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2" name="Line 4836"/>
                <p:cNvSpPr>
                  <a:spLocks noChangeShapeType="1"/>
                </p:cNvSpPr>
                <p:nvPr/>
              </p:nvSpPr>
              <p:spPr bwMode="auto">
                <a:xfrm>
                  <a:off x="20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3" name="Line 4837"/>
                <p:cNvSpPr>
                  <a:spLocks noChangeShapeType="1"/>
                </p:cNvSpPr>
                <p:nvPr/>
              </p:nvSpPr>
              <p:spPr bwMode="auto">
                <a:xfrm>
                  <a:off x="20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4" name="Line 4838"/>
                <p:cNvSpPr>
                  <a:spLocks noChangeShapeType="1"/>
                </p:cNvSpPr>
                <p:nvPr/>
              </p:nvSpPr>
              <p:spPr bwMode="auto">
                <a:xfrm>
                  <a:off x="21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5" name="Line 4839"/>
                <p:cNvSpPr>
                  <a:spLocks noChangeShapeType="1"/>
                </p:cNvSpPr>
                <p:nvPr/>
              </p:nvSpPr>
              <p:spPr bwMode="auto">
                <a:xfrm>
                  <a:off x="21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6" name="Line 4840"/>
                <p:cNvSpPr>
                  <a:spLocks noChangeShapeType="1"/>
                </p:cNvSpPr>
                <p:nvPr/>
              </p:nvSpPr>
              <p:spPr bwMode="auto">
                <a:xfrm>
                  <a:off x="21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7" name="Line 4841"/>
                <p:cNvSpPr>
                  <a:spLocks noChangeShapeType="1"/>
                </p:cNvSpPr>
                <p:nvPr/>
              </p:nvSpPr>
              <p:spPr bwMode="auto">
                <a:xfrm>
                  <a:off x="2138"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8" name="Line 4842"/>
                <p:cNvSpPr>
                  <a:spLocks noChangeShapeType="1"/>
                </p:cNvSpPr>
                <p:nvPr/>
              </p:nvSpPr>
              <p:spPr bwMode="auto">
                <a:xfrm>
                  <a:off x="21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19" name="Line 4843"/>
                <p:cNvSpPr>
                  <a:spLocks noChangeShapeType="1"/>
                </p:cNvSpPr>
                <p:nvPr/>
              </p:nvSpPr>
              <p:spPr bwMode="auto">
                <a:xfrm>
                  <a:off x="21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0" name="Line 4844"/>
                <p:cNvSpPr>
                  <a:spLocks noChangeShapeType="1"/>
                </p:cNvSpPr>
                <p:nvPr/>
              </p:nvSpPr>
              <p:spPr bwMode="auto">
                <a:xfrm>
                  <a:off x="21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1" name="Line 4845"/>
                <p:cNvSpPr>
                  <a:spLocks noChangeShapeType="1"/>
                </p:cNvSpPr>
                <p:nvPr/>
              </p:nvSpPr>
              <p:spPr bwMode="auto">
                <a:xfrm>
                  <a:off x="21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2" name="Line 4846"/>
                <p:cNvSpPr>
                  <a:spLocks noChangeShapeType="1"/>
                </p:cNvSpPr>
                <p:nvPr/>
              </p:nvSpPr>
              <p:spPr bwMode="auto">
                <a:xfrm>
                  <a:off x="21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3" name="Line 4847"/>
                <p:cNvSpPr>
                  <a:spLocks noChangeShapeType="1"/>
                </p:cNvSpPr>
                <p:nvPr/>
              </p:nvSpPr>
              <p:spPr bwMode="auto">
                <a:xfrm>
                  <a:off x="22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4" name="Line 4848"/>
                <p:cNvSpPr>
                  <a:spLocks noChangeShapeType="1"/>
                </p:cNvSpPr>
                <p:nvPr/>
              </p:nvSpPr>
              <p:spPr bwMode="auto">
                <a:xfrm>
                  <a:off x="22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5" name="Line 4849"/>
                <p:cNvSpPr>
                  <a:spLocks noChangeShapeType="1"/>
                </p:cNvSpPr>
                <p:nvPr/>
              </p:nvSpPr>
              <p:spPr bwMode="auto">
                <a:xfrm>
                  <a:off x="22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6" name="Line 4850"/>
                <p:cNvSpPr>
                  <a:spLocks noChangeShapeType="1"/>
                </p:cNvSpPr>
                <p:nvPr/>
              </p:nvSpPr>
              <p:spPr bwMode="auto">
                <a:xfrm>
                  <a:off x="22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7" name="Line 4851"/>
                <p:cNvSpPr>
                  <a:spLocks noChangeShapeType="1"/>
                </p:cNvSpPr>
                <p:nvPr/>
              </p:nvSpPr>
              <p:spPr bwMode="auto">
                <a:xfrm>
                  <a:off x="22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8" name="Line 4852"/>
                <p:cNvSpPr>
                  <a:spLocks noChangeShapeType="1"/>
                </p:cNvSpPr>
                <p:nvPr/>
              </p:nvSpPr>
              <p:spPr bwMode="auto">
                <a:xfrm>
                  <a:off x="22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29" name="Line 4853"/>
                <p:cNvSpPr>
                  <a:spLocks noChangeShapeType="1"/>
                </p:cNvSpPr>
                <p:nvPr/>
              </p:nvSpPr>
              <p:spPr bwMode="auto">
                <a:xfrm>
                  <a:off x="22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0" name="Line 4854"/>
                <p:cNvSpPr>
                  <a:spLocks noChangeShapeType="1"/>
                </p:cNvSpPr>
                <p:nvPr/>
              </p:nvSpPr>
              <p:spPr bwMode="auto">
                <a:xfrm>
                  <a:off x="22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1" name="Line 4855"/>
                <p:cNvSpPr>
                  <a:spLocks noChangeShapeType="1"/>
                </p:cNvSpPr>
                <p:nvPr/>
              </p:nvSpPr>
              <p:spPr bwMode="auto">
                <a:xfrm>
                  <a:off x="23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2" name="Line 4856"/>
                <p:cNvSpPr>
                  <a:spLocks noChangeShapeType="1"/>
                </p:cNvSpPr>
                <p:nvPr/>
              </p:nvSpPr>
              <p:spPr bwMode="auto">
                <a:xfrm>
                  <a:off x="23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3" name="Line 4857"/>
                <p:cNvSpPr>
                  <a:spLocks noChangeShapeType="1"/>
                </p:cNvSpPr>
                <p:nvPr/>
              </p:nvSpPr>
              <p:spPr bwMode="auto">
                <a:xfrm>
                  <a:off x="23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4" name="Line 4858"/>
                <p:cNvSpPr>
                  <a:spLocks noChangeShapeType="1"/>
                </p:cNvSpPr>
                <p:nvPr/>
              </p:nvSpPr>
              <p:spPr bwMode="auto">
                <a:xfrm>
                  <a:off x="23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5" name="Line 4859"/>
                <p:cNvSpPr>
                  <a:spLocks noChangeShapeType="1"/>
                </p:cNvSpPr>
                <p:nvPr/>
              </p:nvSpPr>
              <p:spPr bwMode="auto">
                <a:xfrm>
                  <a:off x="23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6" name="Line 4860"/>
                <p:cNvSpPr>
                  <a:spLocks noChangeShapeType="1"/>
                </p:cNvSpPr>
                <p:nvPr/>
              </p:nvSpPr>
              <p:spPr bwMode="auto">
                <a:xfrm>
                  <a:off x="23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7" name="Line 4861"/>
                <p:cNvSpPr>
                  <a:spLocks noChangeShapeType="1"/>
                </p:cNvSpPr>
                <p:nvPr/>
              </p:nvSpPr>
              <p:spPr bwMode="auto">
                <a:xfrm>
                  <a:off x="23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8" name="Line 4862"/>
                <p:cNvSpPr>
                  <a:spLocks noChangeShapeType="1"/>
                </p:cNvSpPr>
                <p:nvPr/>
              </p:nvSpPr>
              <p:spPr bwMode="auto">
                <a:xfrm>
                  <a:off x="23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39" name="Line 4863"/>
                <p:cNvSpPr>
                  <a:spLocks noChangeShapeType="1"/>
                </p:cNvSpPr>
                <p:nvPr/>
              </p:nvSpPr>
              <p:spPr bwMode="auto">
                <a:xfrm>
                  <a:off x="23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0" name="Line 4864"/>
                <p:cNvSpPr>
                  <a:spLocks noChangeShapeType="1"/>
                </p:cNvSpPr>
                <p:nvPr/>
              </p:nvSpPr>
              <p:spPr bwMode="auto">
                <a:xfrm>
                  <a:off x="24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1" name="Line 4865"/>
                <p:cNvSpPr>
                  <a:spLocks noChangeShapeType="1"/>
                </p:cNvSpPr>
                <p:nvPr/>
              </p:nvSpPr>
              <p:spPr bwMode="auto">
                <a:xfrm>
                  <a:off x="24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2" name="Line 4866"/>
                <p:cNvSpPr>
                  <a:spLocks noChangeShapeType="1"/>
                </p:cNvSpPr>
                <p:nvPr/>
              </p:nvSpPr>
              <p:spPr bwMode="auto">
                <a:xfrm>
                  <a:off x="24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3" name="Line 4867"/>
                <p:cNvSpPr>
                  <a:spLocks noChangeShapeType="1"/>
                </p:cNvSpPr>
                <p:nvPr/>
              </p:nvSpPr>
              <p:spPr bwMode="auto">
                <a:xfrm>
                  <a:off x="24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4" name="Line 4868"/>
                <p:cNvSpPr>
                  <a:spLocks noChangeShapeType="1"/>
                </p:cNvSpPr>
                <p:nvPr/>
              </p:nvSpPr>
              <p:spPr bwMode="auto">
                <a:xfrm>
                  <a:off x="24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5" name="Line 4869"/>
                <p:cNvSpPr>
                  <a:spLocks noChangeShapeType="1"/>
                </p:cNvSpPr>
                <p:nvPr/>
              </p:nvSpPr>
              <p:spPr bwMode="auto">
                <a:xfrm>
                  <a:off x="24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6" name="Line 4870"/>
                <p:cNvSpPr>
                  <a:spLocks noChangeShapeType="1"/>
                </p:cNvSpPr>
                <p:nvPr/>
              </p:nvSpPr>
              <p:spPr bwMode="auto">
                <a:xfrm>
                  <a:off x="24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7" name="Line 4871"/>
                <p:cNvSpPr>
                  <a:spLocks noChangeShapeType="1"/>
                </p:cNvSpPr>
                <p:nvPr/>
              </p:nvSpPr>
              <p:spPr bwMode="auto">
                <a:xfrm>
                  <a:off x="24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8" name="Line 4872"/>
                <p:cNvSpPr>
                  <a:spLocks noChangeShapeType="1"/>
                </p:cNvSpPr>
                <p:nvPr/>
              </p:nvSpPr>
              <p:spPr bwMode="auto">
                <a:xfrm>
                  <a:off x="25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49" name="Line 4873"/>
                <p:cNvSpPr>
                  <a:spLocks noChangeShapeType="1"/>
                </p:cNvSpPr>
                <p:nvPr/>
              </p:nvSpPr>
              <p:spPr bwMode="auto">
                <a:xfrm>
                  <a:off x="25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0" name="Line 4874"/>
                <p:cNvSpPr>
                  <a:spLocks noChangeShapeType="1"/>
                </p:cNvSpPr>
                <p:nvPr/>
              </p:nvSpPr>
              <p:spPr bwMode="auto">
                <a:xfrm>
                  <a:off x="25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1" name="Line 4875"/>
                <p:cNvSpPr>
                  <a:spLocks noChangeShapeType="1"/>
                </p:cNvSpPr>
                <p:nvPr/>
              </p:nvSpPr>
              <p:spPr bwMode="auto">
                <a:xfrm>
                  <a:off x="25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2" name="Line 4876"/>
                <p:cNvSpPr>
                  <a:spLocks noChangeShapeType="1"/>
                </p:cNvSpPr>
                <p:nvPr/>
              </p:nvSpPr>
              <p:spPr bwMode="auto">
                <a:xfrm>
                  <a:off x="25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3" name="Line 4877"/>
                <p:cNvSpPr>
                  <a:spLocks noChangeShapeType="1"/>
                </p:cNvSpPr>
                <p:nvPr/>
              </p:nvSpPr>
              <p:spPr bwMode="auto">
                <a:xfrm>
                  <a:off x="25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4" name="Line 4878"/>
                <p:cNvSpPr>
                  <a:spLocks noChangeShapeType="1"/>
                </p:cNvSpPr>
                <p:nvPr/>
              </p:nvSpPr>
              <p:spPr bwMode="auto">
                <a:xfrm>
                  <a:off x="2575"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5" name="Line 4879"/>
                <p:cNvSpPr>
                  <a:spLocks noChangeShapeType="1"/>
                </p:cNvSpPr>
                <p:nvPr/>
              </p:nvSpPr>
              <p:spPr bwMode="auto">
                <a:xfrm>
                  <a:off x="25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6" name="Line 4880"/>
                <p:cNvSpPr>
                  <a:spLocks noChangeShapeType="1"/>
                </p:cNvSpPr>
                <p:nvPr/>
              </p:nvSpPr>
              <p:spPr bwMode="auto">
                <a:xfrm>
                  <a:off x="25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7" name="Line 4881"/>
                <p:cNvSpPr>
                  <a:spLocks noChangeShapeType="1"/>
                </p:cNvSpPr>
                <p:nvPr/>
              </p:nvSpPr>
              <p:spPr bwMode="auto">
                <a:xfrm>
                  <a:off x="26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8" name="Line 4882"/>
                <p:cNvSpPr>
                  <a:spLocks noChangeShapeType="1"/>
                </p:cNvSpPr>
                <p:nvPr/>
              </p:nvSpPr>
              <p:spPr bwMode="auto">
                <a:xfrm>
                  <a:off x="26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59" name="Line 4883"/>
                <p:cNvSpPr>
                  <a:spLocks noChangeShapeType="1"/>
                </p:cNvSpPr>
                <p:nvPr/>
              </p:nvSpPr>
              <p:spPr bwMode="auto">
                <a:xfrm>
                  <a:off x="26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0" name="Line 4884"/>
                <p:cNvSpPr>
                  <a:spLocks noChangeShapeType="1"/>
                </p:cNvSpPr>
                <p:nvPr/>
              </p:nvSpPr>
              <p:spPr bwMode="auto">
                <a:xfrm>
                  <a:off x="26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1" name="Line 4885"/>
                <p:cNvSpPr>
                  <a:spLocks noChangeShapeType="1"/>
                </p:cNvSpPr>
                <p:nvPr/>
              </p:nvSpPr>
              <p:spPr bwMode="auto">
                <a:xfrm>
                  <a:off x="26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2" name="Line 4886"/>
                <p:cNvSpPr>
                  <a:spLocks noChangeShapeType="1"/>
                </p:cNvSpPr>
                <p:nvPr/>
              </p:nvSpPr>
              <p:spPr bwMode="auto">
                <a:xfrm>
                  <a:off x="26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3" name="Line 4887"/>
                <p:cNvSpPr>
                  <a:spLocks noChangeShapeType="1"/>
                </p:cNvSpPr>
                <p:nvPr/>
              </p:nvSpPr>
              <p:spPr bwMode="auto">
                <a:xfrm>
                  <a:off x="26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4" name="Line 4888"/>
                <p:cNvSpPr>
                  <a:spLocks noChangeShapeType="1"/>
                </p:cNvSpPr>
                <p:nvPr/>
              </p:nvSpPr>
              <p:spPr bwMode="auto">
                <a:xfrm>
                  <a:off x="26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5" name="Line 4889"/>
                <p:cNvSpPr>
                  <a:spLocks noChangeShapeType="1"/>
                </p:cNvSpPr>
                <p:nvPr/>
              </p:nvSpPr>
              <p:spPr bwMode="auto">
                <a:xfrm>
                  <a:off x="27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6" name="Line 4890"/>
                <p:cNvSpPr>
                  <a:spLocks noChangeShapeType="1"/>
                </p:cNvSpPr>
                <p:nvPr/>
              </p:nvSpPr>
              <p:spPr bwMode="auto">
                <a:xfrm>
                  <a:off x="27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7" name="Line 4891"/>
                <p:cNvSpPr>
                  <a:spLocks noChangeShapeType="1"/>
                </p:cNvSpPr>
                <p:nvPr/>
              </p:nvSpPr>
              <p:spPr bwMode="auto">
                <a:xfrm>
                  <a:off x="27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8" name="Line 4892"/>
                <p:cNvSpPr>
                  <a:spLocks noChangeShapeType="1"/>
                </p:cNvSpPr>
                <p:nvPr/>
              </p:nvSpPr>
              <p:spPr bwMode="auto">
                <a:xfrm>
                  <a:off x="27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69" name="Line 4893"/>
                <p:cNvSpPr>
                  <a:spLocks noChangeShapeType="1"/>
                </p:cNvSpPr>
                <p:nvPr/>
              </p:nvSpPr>
              <p:spPr bwMode="auto">
                <a:xfrm>
                  <a:off x="27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0" name="Line 4894"/>
                <p:cNvSpPr>
                  <a:spLocks noChangeShapeType="1"/>
                </p:cNvSpPr>
                <p:nvPr/>
              </p:nvSpPr>
              <p:spPr bwMode="auto">
                <a:xfrm>
                  <a:off x="2764"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1" name="Line 4895"/>
                <p:cNvSpPr>
                  <a:spLocks noChangeShapeType="1"/>
                </p:cNvSpPr>
                <p:nvPr/>
              </p:nvSpPr>
              <p:spPr bwMode="auto">
                <a:xfrm>
                  <a:off x="27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2" name="Line 4896"/>
                <p:cNvSpPr>
                  <a:spLocks noChangeShapeType="1"/>
                </p:cNvSpPr>
                <p:nvPr/>
              </p:nvSpPr>
              <p:spPr bwMode="auto">
                <a:xfrm>
                  <a:off x="27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3" name="Line 4897"/>
                <p:cNvSpPr>
                  <a:spLocks noChangeShapeType="1"/>
                </p:cNvSpPr>
                <p:nvPr/>
              </p:nvSpPr>
              <p:spPr bwMode="auto">
                <a:xfrm>
                  <a:off x="27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4" name="Line 4898"/>
                <p:cNvSpPr>
                  <a:spLocks noChangeShapeType="1"/>
                </p:cNvSpPr>
                <p:nvPr/>
              </p:nvSpPr>
              <p:spPr bwMode="auto">
                <a:xfrm>
                  <a:off x="28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5" name="Line 4899"/>
                <p:cNvSpPr>
                  <a:spLocks noChangeShapeType="1"/>
                </p:cNvSpPr>
                <p:nvPr/>
              </p:nvSpPr>
              <p:spPr bwMode="auto">
                <a:xfrm>
                  <a:off x="28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6" name="Line 4900"/>
                <p:cNvSpPr>
                  <a:spLocks noChangeShapeType="1"/>
                </p:cNvSpPr>
                <p:nvPr/>
              </p:nvSpPr>
              <p:spPr bwMode="auto">
                <a:xfrm>
                  <a:off x="28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7" name="Line 4901"/>
                <p:cNvSpPr>
                  <a:spLocks noChangeShapeType="1"/>
                </p:cNvSpPr>
                <p:nvPr/>
              </p:nvSpPr>
              <p:spPr bwMode="auto">
                <a:xfrm>
                  <a:off x="28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8" name="Line 4902"/>
                <p:cNvSpPr>
                  <a:spLocks noChangeShapeType="1"/>
                </p:cNvSpPr>
                <p:nvPr/>
              </p:nvSpPr>
              <p:spPr bwMode="auto">
                <a:xfrm>
                  <a:off x="28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79" name="Line 4903"/>
                <p:cNvSpPr>
                  <a:spLocks noChangeShapeType="1"/>
                </p:cNvSpPr>
                <p:nvPr/>
              </p:nvSpPr>
              <p:spPr bwMode="auto">
                <a:xfrm>
                  <a:off x="28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0" name="Line 4904"/>
                <p:cNvSpPr>
                  <a:spLocks noChangeShapeType="1"/>
                </p:cNvSpPr>
                <p:nvPr/>
              </p:nvSpPr>
              <p:spPr bwMode="auto">
                <a:xfrm>
                  <a:off x="28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1" name="Line 4905"/>
                <p:cNvSpPr>
                  <a:spLocks noChangeShapeType="1"/>
                </p:cNvSpPr>
                <p:nvPr/>
              </p:nvSpPr>
              <p:spPr bwMode="auto">
                <a:xfrm>
                  <a:off x="28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2" name="Line 4906"/>
                <p:cNvSpPr>
                  <a:spLocks noChangeShapeType="1"/>
                </p:cNvSpPr>
                <p:nvPr/>
              </p:nvSpPr>
              <p:spPr bwMode="auto">
                <a:xfrm>
                  <a:off x="29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3" name="Line 4907"/>
                <p:cNvSpPr>
                  <a:spLocks noChangeShapeType="1"/>
                </p:cNvSpPr>
                <p:nvPr/>
              </p:nvSpPr>
              <p:spPr bwMode="auto">
                <a:xfrm>
                  <a:off x="29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4" name="Line 4908"/>
                <p:cNvSpPr>
                  <a:spLocks noChangeShapeType="1"/>
                </p:cNvSpPr>
                <p:nvPr/>
              </p:nvSpPr>
              <p:spPr bwMode="auto">
                <a:xfrm>
                  <a:off x="29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5" name="Line 4909"/>
                <p:cNvSpPr>
                  <a:spLocks noChangeShapeType="1"/>
                </p:cNvSpPr>
                <p:nvPr/>
              </p:nvSpPr>
              <p:spPr bwMode="auto">
                <a:xfrm>
                  <a:off x="29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6" name="Line 4910"/>
                <p:cNvSpPr>
                  <a:spLocks noChangeShapeType="1"/>
                </p:cNvSpPr>
                <p:nvPr/>
              </p:nvSpPr>
              <p:spPr bwMode="auto">
                <a:xfrm>
                  <a:off x="29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7" name="Line 4911"/>
                <p:cNvSpPr>
                  <a:spLocks noChangeShapeType="1"/>
                </p:cNvSpPr>
                <p:nvPr/>
              </p:nvSpPr>
              <p:spPr bwMode="auto">
                <a:xfrm>
                  <a:off x="29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8" name="Line 4912"/>
                <p:cNvSpPr>
                  <a:spLocks noChangeShapeType="1"/>
                </p:cNvSpPr>
                <p:nvPr/>
              </p:nvSpPr>
              <p:spPr bwMode="auto">
                <a:xfrm>
                  <a:off x="29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89" name="Line 4913"/>
                <p:cNvSpPr>
                  <a:spLocks noChangeShapeType="1"/>
                </p:cNvSpPr>
                <p:nvPr/>
              </p:nvSpPr>
              <p:spPr bwMode="auto">
                <a:xfrm>
                  <a:off x="29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0" name="Line 4914"/>
                <p:cNvSpPr>
                  <a:spLocks noChangeShapeType="1"/>
                </p:cNvSpPr>
                <p:nvPr/>
              </p:nvSpPr>
              <p:spPr bwMode="auto">
                <a:xfrm>
                  <a:off x="30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1" name="Line 4915"/>
                <p:cNvSpPr>
                  <a:spLocks noChangeShapeType="1"/>
                </p:cNvSpPr>
                <p:nvPr/>
              </p:nvSpPr>
              <p:spPr bwMode="auto">
                <a:xfrm>
                  <a:off x="30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2" name="Line 4916"/>
                <p:cNvSpPr>
                  <a:spLocks noChangeShapeType="1"/>
                </p:cNvSpPr>
                <p:nvPr/>
              </p:nvSpPr>
              <p:spPr bwMode="auto">
                <a:xfrm>
                  <a:off x="30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3" name="Line 4917"/>
                <p:cNvSpPr>
                  <a:spLocks noChangeShapeType="1"/>
                </p:cNvSpPr>
                <p:nvPr/>
              </p:nvSpPr>
              <p:spPr bwMode="auto">
                <a:xfrm>
                  <a:off x="30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4" name="Line 4918"/>
                <p:cNvSpPr>
                  <a:spLocks noChangeShapeType="1"/>
                </p:cNvSpPr>
                <p:nvPr/>
              </p:nvSpPr>
              <p:spPr bwMode="auto">
                <a:xfrm>
                  <a:off x="30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5" name="Line 4919"/>
                <p:cNvSpPr>
                  <a:spLocks noChangeShapeType="1"/>
                </p:cNvSpPr>
                <p:nvPr/>
              </p:nvSpPr>
              <p:spPr bwMode="auto">
                <a:xfrm>
                  <a:off x="30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6" name="Line 4920"/>
                <p:cNvSpPr>
                  <a:spLocks noChangeShapeType="1"/>
                </p:cNvSpPr>
                <p:nvPr/>
              </p:nvSpPr>
              <p:spPr bwMode="auto">
                <a:xfrm>
                  <a:off x="30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7" name="Line 4921"/>
                <p:cNvSpPr>
                  <a:spLocks noChangeShapeType="1"/>
                </p:cNvSpPr>
                <p:nvPr/>
              </p:nvSpPr>
              <p:spPr bwMode="auto">
                <a:xfrm>
                  <a:off x="30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8" name="Line 4922"/>
                <p:cNvSpPr>
                  <a:spLocks noChangeShapeType="1"/>
                </p:cNvSpPr>
                <p:nvPr/>
              </p:nvSpPr>
              <p:spPr bwMode="auto">
                <a:xfrm>
                  <a:off x="30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699" name="Line 4923"/>
                <p:cNvSpPr>
                  <a:spLocks noChangeShapeType="1"/>
                </p:cNvSpPr>
                <p:nvPr/>
              </p:nvSpPr>
              <p:spPr bwMode="auto">
                <a:xfrm>
                  <a:off x="31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0" name="Line 4924"/>
                <p:cNvSpPr>
                  <a:spLocks noChangeShapeType="1"/>
                </p:cNvSpPr>
                <p:nvPr/>
              </p:nvSpPr>
              <p:spPr bwMode="auto">
                <a:xfrm>
                  <a:off x="31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1" name="Line 4925"/>
                <p:cNvSpPr>
                  <a:spLocks noChangeShapeType="1"/>
                </p:cNvSpPr>
                <p:nvPr/>
              </p:nvSpPr>
              <p:spPr bwMode="auto">
                <a:xfrm>
                  <a:off x="31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2" name="Line 4926"/>
                <p:cNvSpPr>
                  <a:spLocks noChangeShapeType="1"/>
                </p:cNvSpPr>
                <p:nvPr/>
              </p:nvSpPr>
              <p:spPr bwMode="auto">
                <a:xfrm>
                  <a:off x="31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3" name="Line 4927"/>
                <p:cNvSpPr>
                  <a:spLocks noChangeShapeType="1"/>
                </p:cNvSpPr>
                <p:nvPr/>
              </p:nvSpPr>
              <p:spPr bwMode="auto">
                <a:xfrm>
                  <a:off x="31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4" name="Line 4928"/>
                <p:cNvSpPr>
                  <a:spLocks noChangeShapeType="1"/>
                </p:cNvSpPr>
                <p:nvPr/>
              </p:nvSpPr>
              <p:spPr bwMode="auto">
                <a:xfrm>
                  <a:off x="31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5" name="Line 4929"/>
                <p:cNvSpPr>
                  <a:spLocks noChangeShapeType="1"/>
                </p:cNvSpPr>
                <p:nvPr/>
              </p:nvSpPr>
              <p:spPr bwMode="auto">
                <a:xfrm>
                  <a:off x="31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6" name="Line 4930"/>
                <p:cNvSpPr>
                  <a:spLocks noChangeShapeType="1"/>
                </p:cNvSpPr>
                <p:nvPr/>
              </p:nvSpPr>
              <p:spPr bwMode="auto">
                <a:xfrm>
                  <a:off x="31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7" name="Line 4931"/>
                <p:cNvSpPr>
                  <a:spLocks noChangeShapeType="1"/>
                </p:cNvSpPr>
                <p:nvPr/>
              </p:nvSpPr>
              <p:spPr bwMode="auto">
                <a:xfrm>
                  <a:off x="3201"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8" name="Line 4932"/>
                <p:cNvSpPr>
                  <a:spLocks noChangeShapeType="1"/>
                </p:cNvSpPr>
                <p:nvPr/>
              </p:nvSpPr>
              <p:spPr bwMode="auto">
                <a:xfrm>
                  <a:off x="32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09" name="Line 4933"/>
                <p:cNvSpPr>
                  <a:spLocks noChangeShapeType="1"/>
                </p:cNvSpPr>
                <p:nvPr/>
              </p:nvSpPr>
              <p:spPr bwMode="auto">
                <a:xfrm>
                  <a:off x="32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0" name="Line 4934"/>
                <p:cNvSpPr>
                  <a:spLocks noChangeShapeType="1"/>
                </p:cNvSpPr>
                <p:nvPr/>
              </p:nvSpPr>
              <p:spPr bwMode="auto">
                <a:xfrm>
                  <a:off x="32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1" name="Line 4935"/>
                <p:cNvSpPr>
                  <a:spLocks noChangeShapeType="1"/>
                </p:cNvSpPr>
                <p:nvPr/>
              </p:nvSpPr>
              <p:spPr bwMode="auto">
                <a:xfrm>
                  <a:off x="32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2" name="Line 4936"/>
                <p:cNvSpPr>
                  <a:spLocks noChangeShapeType="1"/>
                </p:cNvSpPr>
                <p:nvPr/>
              </p:nvSpPr>
              <p:spPr bwMode="auto">
                <a:xfrm>
                  <a:off x="32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3" name="Line 4937"/>
                <p:cNvSpPr>
                  <a:spLocks noChangeShapeType="1"/>
                </p:cNvSpPr>
                <p:nvPr/>
              </p:nvSpPr>
              <p:spPr bwMode="auto">
                <a:xfrm>
                  <a:off x="32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4" name="Line 4938"/>
                <p:cNvSpPr>
                  <a:spLocks noChangeShapeType="1"/>
                </p:cNvSpPr>
                <p:nvPr/>
              </p:nvSpPr>
              <p:spPr bwMode="auto">
                <a:xfrm>
                  <a:off x="32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5" name="Line 4939"/>
                <p:cNvSpPr>
                  <a:spLocks noChangeShapeType="1"/>
                </p:cNvSpPr>
                <p:nvPr/>
              </p:nvSpPr>
              <p:spPr bwMode="auto">
                <a:xfrm>
                  <a:off x="32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6" name="Line 4940"/>
                <p:cNvSpPr>
                  <a:spLocks noChangeShapeType="1"/>
                </p:cNvSpPr>
                <p:nvPr/>
              </p:nvSpPr>
              <p:spPr bwMode="auto">
                <a:xfrm>
                  <a:off x="33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7" name="Line 4941"/>
                <p:cNvSpPr>
                  <a:spLocks noChangeShapeType="1"/>
                </p:cNvSpPr>
                <p:nvPr/>
              </p:nvSpPr>
              <p:spPr bwMode="auto">
                <a:xfrm>
                  <a:off x="33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8" name="Line 4942"/>
                <p:cNvSpPr>
                  <a:spLocks noChangeShapeType="1"/>
                </p:cNvSpPr>
                <p:nvPr/>
              </p:nvSpPr>
              <p:spPr bwMode="auto">
                <a:xfrm>
                  <a:off x="33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19" name="Line 4943"/>
                <p:cNvSpPr>
                  <a:spLocks noChangeShapeType="1"/>
                </p:cNvSpPr>
                <p:nvPr/>
              </p:nvSpPr>
              <p:spPr bwMode="auto">
                <a:xfrm>
                  <a:off x="33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0" name="Line 4944"/>
                <p:cNvSpPr>
                  <a:spLocks noChangeShapeType="1"/>
                </p:cNvSpPr>
                <p:nvPr/>
              </p:nvSpPr>
              <p:spPr bwMode="auto">
                <a:xfrm>
                  <a:off x="33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1" name="Line 4945"/>
                <p:cNvSpPr>
                  <a:spLocks noChangeShapeType="1"/>
                </p:cNvSpPr>
                <p:nvPr/>
              </p:nvSpPr>
              <p:spPr bwMode="auto">
                <a:xfrm>
                  <a:off x="33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2" name="Line 4946"/>
                <p:cNvSpPr>
                  <a:spLocks noChangeShapeType="1"/>
                </p:cNvSpPr>
                <p:nvPr/>
              </p:nvSpPr>
              <p:spPr bwMode="auto">
                <a:xfrm>
                  <a:off x="33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3" name="Line 4947"/>
                <p:cNvSpPr>
                  <a:spLocks noChangeShapeType="1"/>
                </p:cNvSpPr>
                <p:nvPr/>
              </p:nvSpPr>
              <p:spPr bwMode="auto">
                <a:xfrm>
                  <a:off x="3390"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4" name="Line 4948"/>
                <p:cNvSpPr>
                  <a:spLocks noChangeShapeType="1"/>
                </p:cNvSpPr>
                <p:nvPr/>
              </p:nvSpPr>
              <p:spPr bwMode="auto">
                <a:xfrm>
                  <a:off x="34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5" name="Line 4949"/>
                <p:cNvSpPr>
                  <a:spLocks noChangeShapeType="1"/>
                </p:cNvSpPr>
                <p:nvPr/>
              </p:nvSpPr>
              <p:spPr bwMode="auto">
                <a:xfrm>
                  <a:off x="34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6" name="Line 4950"/>
                <p:cNvSpPr>
                  <a:spLocks noChangeShapeType="1"/>
                </p:cNvSpPr>
                <p:nvPr/>
              </p:nvSpPr>
              <p:spPr bwMode="auto">
                <a:xfrm>
                  <a:off x="34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7" name="Line 4951"/>
                <p:cNvSpPr>
                  <a:spLocks noChangeShapeType="1"/>
                </p:cNvSpPr>
                <p:nvPr/>
              </p:nvSpPr>
              <p:spPr bwMode="auto">
                <a:xfrm>
                  <a:off x="34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8" name="Line 4952"/>
                <p:cNvSpPr>
                  <a:spLocks noChangeShapeType="1"/>
                </p:cNvSpPr>
                <p:nvPr/>
              </p:nvSpPr>
              <p:spPr bwMode="auto">
                <a:xfrm>
                  <a:off x="34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29" name="Line 4953"/>
                <p:cNvSpPr>
                  <a:spLocks noChangeShapeType="1"/>
                </p:cNvSpPr>
                <p:nvPr/>
              </p:nvSpPr>
              <p:spPr bwMode="auto">
                <a:xfrm>
                  <a:off x="34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0" name="Line 4954"/>
                <p:cNvSpPr>
                  <a:spLocks noChangeShapeType="1"/>
                </p:cNvSpPr>
                <p:nvPr/>
              </p:nvSpPr>
              <p:spPr bwMode="auto">
                <a:xfrm>
                  <a:off x="34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1" name="Line 4955"/>
                <p:cNvSpPr>
                  <a:spLocks noChangeShapeType="1"/>
                </p:cNvSpPr>
                <p:nvPr/>
              </p:nvSpPr>
              <p:spPr bwMode="auto">
                <a:xfrm>
                  <a:off x="34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2" name="Line 4956"/>
                <p:cNvSpPr>
                  <a:spLocks noChangeShapeType="1"/>
                </p:cNvSpPr>
                <p:nvPr/>
              </p:nvSpPr>
              <p:spPr bwMode="auto">
                <a:xfrm>
                  <a:off x="34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3" name="Line 4957"/>
                <p:cNvSpPr>
                  <a:spLocks noChangeShapeType="1"/>
                </p:cNvSpPr>
                <p:nvPr/>
              </p:nvSpPr>
              <p:spPr bwMode="auto">
                <a:xfrm>
                  <a:off x="35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4" name="Line 4958"/>
                <p:cNvSpPr>
                  <a:spLocks noChangeShapeType="1"/>
                </p:cNvSpPr>
                <p:nvPr/>
              </p:nvSpPr>
              <p:spPr bwMode="auto">
                <a:xfrm>
                  <a:off x="35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5" name="Line 4959"/>
                <p:cNvSpPr>
                  <a:spLocks noChangeShapeType="1"/>
                </p:cNvSpPr>
                <p:nvPr/>
              </p:nvSpPr>
              <p:spPr bwMode="auto">
                <a:xfrm>
                  <a:off x="35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6" name="Line 4960"/>
                <p:cNvSpPr>
                  <a:spLocks noChangeShapeType="1"/>
                </p:cNvSpPr>
                <p:nvPr/>
              </p:nvSpPr>
              <p:spPr bwMode="auto">
                <a:xfrm>
                  <a:off x="35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7" name="Line 4961"/>
                <p:cNvSpPr>
                  <a:spLocks noChangeShapeType="1"/>
                </p:cNvSpPr>
                <p:nvPr/>
              </p:nvSpPr>
              <p:spPr bwMode="auto">
                <a:xfrm>
                  <a:off x="35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8" name="Line 4962"/>
                <p:cNvSpPr>
                  <a:spLocks noChangeShapeType="1"/>
                </p:cNvSpPr>
                <p:nvPr/>
              </p:nvSpPr>
              <p:spPr bwMode="auto">
                <a:xfrm>
                  <a:off x="35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39" name="Line 4963"/>
                <p:cNvSpPr>
                  <a:spLocks noChangeShapeType="1"/>
                </p:cNvSpPr>
                <p:nvPr/>
              </p:nvSpPr>
              <p:spPr bwMode="auto">
                <a:xfrm>
                  <a:off x="35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0" name="Line 4964"/>
                <p:cNvSpPr>
                  <a:spLocks noChangeShapeType="1"/>
                </p:cNvSpPr>
                <p:nvPr/>
              </p:nvSpPr>
              <p:spPr bwMode="auto">
                <a:xfrm>
                  <a:off x="35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1" name="Line 4965"/>
                <p:cNvSpPr>
                  <a:spLocks noChangeShapeType="1"/>
                </p:cNvSpPr>
                <p:nvPr/>
              </p:nvSpPr>
              <p:spPr bwMode="auto">
                <a:xfrm>
                  <a:off x="36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2" name="Line 4966"/>
                <p:cNvSpPr>
                  <a:spLocks noChangeShapeType="1"/>
                </p:cNvSpPr>
                <p:nvPr/>
              </p:nvSpPr>
              <p:spPr bwMode="auto">
                <a:xfrm>
                  <a:off x="36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3" name="Line 4967"/>
                <p:cNvSpPr>
                  <a:spLocks noChangeShapeType="1"/>
                </p:cNvSpPr>
                <p:nvPr/>
              </p:nvSpPr>
              <p:spPr bwMode="auto">
                <a:xfrm>
                  <a:off x="36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4" name="Line 4968"/>
                <p:cNvSpPr>
                  <a:spLocks noChangeShapeType="1"/>
                </p:cNvSpPr>
                <p:nvPr/>
              </p:nvSpPr>
              <p:spPr bwMode="auto">
                <a:xfrm>
                  <a:off x="36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5" name="Line 4969"/>
                <p:cNvSpPr>
                  <a:spLocks noChangeShapeType="1"/>
                </p:cNvSpPr>
                <p:nvPr/>
              </p:nvSpPr>
              <p:spPr bwMode="auto">
                <a:xfrm>
                  <a:off x="36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6" name="Line 4970"/>
                <p:cNvSpPr>
                  <a:spLocks noChangeShapeType="1"/>
                </p:cNvSpPr>
                <p:nvPr/>
              </p:nvSpPr>
              <p:spPr bwMode="auto">
                <a:xfrm>
                  <a:off x="36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7" name="Line 4971"/>
                <p:cNvSpPr>
                  <a:spLocks noChangeShapeType="1"/>
                </p:cNvSpPr>
                <p:nvPr/>
              </p:nvSpPr>
              <p:spPr bwMode="auto">
                <a:xfrm>
                  <a:off x="36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8" name="Line 4972"/>
                <p:cNvSpPr>
                  <a:spLocks noChangeShapeType="1"/>
                </p:cNvSpPr>
                <p:nvPr/>
              </p:nvSpPr>
              <p:spPr bwMode="auto">
                <a:xfrm>
                  <a:off x="36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49" name="Line 4973"/>
                <p:cNvSpPr>
                  <a:spLocks noChangeShapeType="1"/>
                </p:cNvSpPr>
                <p:nvPr/>
              </p:nvSpPr>
              <p:spPr bwMode="auto">
                <a:xfrm>
                  <a:off x="36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0" name="Line 4974"/>
                <p:cNvSpPr>
                  <a:spLocks noChangeShapeType="1"/>
                </p:cNvSpPr>
                <p:nvPr/>
              </p:nvSpPr>
              <p:spPr bwMode="auto">
                <a:xfrm>
                  <a:off x="37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1" name="Line 4975"/>
                <p:cNvSpPr>
                  <a:spLocks noChangeShapeType="1"/>
                </p:cNvSpPr>
                <p:nvPr/>
              </p:nvSpPr>
              <p:spPr bwMode="auto">
                <a:xfrm>
                  <a:off x="37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2" name="Line 4976"/>
                <p:cNvSpPr>
                  <a:spLocks noChangeShapeType="1"/>
                </p:cNvSpPr>
                <p:nvPr/>
              </p:nvSpPr>
              <p:spPr bwMode="auto">
                <a:xfrm>
                  <a:off x="37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3" name="Line 4977"/>
                <p:cNvSpPr>
                  <a:spLocks noChangeShapeType="1"/>
                </p:cNvSpPr>
                <p:nvPr/>
              </p:nvSpPr>
              <p:spPr bwMode="auto">
                <a:xfrm>
                  <a:off x="37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4" name="Line 4978"/>
                <p:cNvSpPr>
                  <a:spLocks noChangeShapeType="1"/>
                </p:cNvSpPr>
                <p:nvPr/>
              </p:nvSpPr>
              <p:spPr bwMode="auto">
                <a:xfrm>
                  <a:off x="37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5" name="Line 4979"/>
                <p:cNvSpPr>
                  <a:spLocks noChangeShapeType="1"/>
                </p:cNvSpPr>
                <p:nvPr/>
              </p:nvSpPr>
              <p:spPr bwMode="auto">
                <a:xfrm>
                  <a:off x="37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6" name="Line 4980"/>
                <p:cNvSpPr>
                  <a:spLocks noChangeShapeType="1"/>
                </p:cNvSpPr>
                <p:nvPr/>
              </p:nvSpPr>
              <p:spPr bwMode="auto">
                <a:xfrm>
                  <a:off x="37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7" name="Line 4981"/>
                <p:cNvSpPr>
                  <a:spLocks noChangeShapeType="1"/>
                </p:cNvSpPr>
                <p:nvPr/>
              </p:nvSpPr>
              <p:spPr bwMode="auto">
                <a:xfrm>
                  <a:off x="37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8" name="Line 4982"/>
                <p:cNvSpPr>
                  <a:spLocks noChangeShapeType="1"/>
                </p:cNvSpPr>
                <p:nvPr/>
              </p:nvSpPr>
              <p:spPr bwMode="auto">
                <a:xfrm>
                  <a:off x="38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59" name="Line 4983"/>
                <p:cNvSpPr>
                  <a:spLocks noChangeShapeType="1"/>
                </p:cNvSpPr>
                <p:nvPr/>
              </p:nvSpPr>
              <p:spPr bwMode="auto">
                <a:xfrm>
                  <a:off x="38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0" name="Line 4984"/>
                <p:cNvSpPr>
                  <a:spLocks noChangeShapeType="1"/>
                </p:cNvSpPr>
                <p:nvPr/>
              </p:nvSpPr>
              <p:spPr bwMode="auto">
                <a:xfrm>
                  <a:off x="3827"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1" name="Line 4985"/>
                <p:cNvSpPr>
                  <a:spLocks noChangeShapeType="1"/>
                </p:cNvSpPr>
                <p:nvPr/>
              </p:nvSpPr>
              <p:spPr bwMode="auto">
                <a:xfrm>
                  <a:off x="38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2" name="Line 4986"/>
                <p:cNvSpPr>
                  <a:spLocks noChangeShapeType="1"/>
                </p:cNvSpPr>
                <p:nvPr/>
              </p:nvSpPr>
              <p:spPr bwMode="auto">
                <a:xfrm>
                  <a:off x="38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3" name="Line 4987"/>
                <p:cNvSpPr>
                  <a:spLocks noChangeShapeType="1"/>
                </p:cNvSpPr>
                <p:nvPr/>
              </p:nvSpPr>
              <p:spPr bwMode="auto">
                <a:xfrm>
                  <a:off x="38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4" name="Line 4988"/>
                <p:cNvSpPr>
                  <a:spLocks noChangeShapeType="1"/>
                </p:cNvSpPr>
                <p:nvPr/>
              </p:nvSpPr>
              <p:spPr bwMode="auto">
                <a:xfrm>
                  <a:off x="38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5" name="Line 4989"/>
                <p:cNvSpPr>
                  <a:spLocks noChangeShapeType="1"/>
                </p:cNvSpPr>
                <p:nvPr/>
              </p:nvSpPr>
              <p:spPr bwMode="auto">
                <a:xfrm>
                  <a:off x="38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6" name="Line 4990"/>
                <p:cNvSpPr>
                  <a:spLocks noChangeShapeType="1"/>
                </p:cNvSpPr>
                <p:nvPr/>
              </p:nvSpPr>
              <p:spPr bwMode="auto">
                <a:xfrm>
                  <a:off x="38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7" name="Line 4991"/>
                <p:cNvSpPr>
                  <a:spLocks noChangeShapeType="1"/>
                </p:cNvSpPr>
                <p:nvPr/>
              </p:nvSpPr>
              <p:spPr bwMode="auto">
                <a:xfrm>
                  <a:off x="39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8" name="Line 4992"/>
                <p:cNvSpPr>
                  <a:spLocks noChangeShapeType="1"/>
                </p:cNvSpPr>
                <p:nvPr/>
              </p:nvSpPr>
              <p:spPr bwMode="auto">
                <a:xfrm>
                  <a:off x="39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69" name="Line 4993"/>
                <p:cNvSpPr>
                  <a:spLocks noChangeShapeType="1"/>
                </p:cNvSpPr>
                <p:nvPr/>
              </p:nvSpPr>
              <p:spPr bwMode="auto">
                <a:xfrm>
                  <a:off x="39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0" name="Line 4994"/>
                <p:cNvSpPr>
                  <a:spLocks noChangeShapeType="1"/>
                </p:cNvSpPr>
                <p:nvPr/>
              </p:nvSpPr>
              <p:spPr bwMode="auto">
                <a:xfrm>
                  <a:off x="39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1" name="Line 4995"/>
                <p:cNvSpPr>
                  <a:spLocks noChangeShapeType="1"/>
                </p:cNvSpPr>
                <p:nvPr/>
              </p:nvSpPr>
              <p:spPr bwMode="auto">
                <a:xfrm>
                  <a:off x="39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2" name="Line 4996"/>
                <p:cNvSpPr>
                  <a:spLocks noChangeShapeType="1"/>
                </p:cNvSpPr>
                <p:nvPr/>
              </p:nvSpPr>
              <p:spPr bwMode="auto">
                <a:xfrm>
                  <a:off x="39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3" name="Line 4997"/>
                <p:cNvSpPr>
                  <a:spLocks noChangeShapeType="1"/>
                </p:cNvSpPr>
                <p:nvPr/>
              </p:nvSpPr>
              <p:spPr bwMode="auto">
                <a:xfrm>
                  <a:off x="39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4" name="Line 4998"/>
                <p:cNvSpPr>
                  <a:spLocks noChangeShapeType="1"/>
                </p:cNvSpPr>
                <p:nvPr/>
              </p:nvSpPr>
              <p:spPr bwMode="auto">
                <a:xfrm>
                  <a:off x="39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5" name="Line 4999"/>
                <p:cNvSpPr>
                  <a:spLocks noChangeShapeType="1"/>
                </p:cNvSpPr>
                <p:nvPr/>
              </p:nvSpPr>
              <p:spPr bwMode="auto">
                <a:xfrm>
                  <a:off x="40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6" name="Line 5000"/>
                <p:cNvSpPr>
                  <a:spLocks noChangeShapeType="1"/>
                </p:cNvSpPr>
                <p:nvPr/>
              </p:nvSpPr>
              <p:spPr bwMode="auto">
                <a:xfrm>
                  <a:off x="4016"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7" name="Line 5001"/>
                <p:cNvSpPr>
                  <a:spLocks noChangeShapeType="1"/>
                </p:cNvSpPr>
                <p:nvPr/>
              </p:nvSpPr>
              <p:spPr bwMode="auto">
                <a:xfrm>
                  <a:off x="40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8" name="Line 5002"/>
                <p:cNvSpPr>
                  <a:spLocks noChangeShapeType="1"/>
                </p:cNvSpPr>
                <p:nvPr/>
              </p:nvSpPr>
              <p:spPr bwMode="auto">
                <a:xfrm>
                  <a:off x="40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79" name="Line 5003"/>
                <p:cNvSpPr>
                  <a:spLocks noChangeShapeType="1"/>
                </p:cNvSpPr>
                <p:nvPr/>
              </p:nvSpPr>
              <p:spPr bwMode="auto">
                <a:xfrm>
                  <a:off x="40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0" name="Line 5004"/>
                <p:cNvSpPr>
                  <a:spLocks noChangeShapeType="1"/>
                </p:cNvSpPr>
                <p:nvPr/>
              </p:nvSpPr>
              <p:spPr bwMode="auto">
                <a:xfrm>
                  <a:off x="40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1" name="Line 5005"/>
                <p:cNvSpPr>
                  <a:spLocks noChangeShapeType="1"/>
                </p:cNvSpPr>
                <p:nvPr/>
              </p:nvSpPr>
              <p:spPr bwMode="auto">
                <a:xfrm>
                  <a:off x="40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2" name="Line 5006"/>
                <p:cNvSpPr>
                  <a:spLocks noChangeShapeType="1"/>
                </p:cNvSpPr>
                <p:nvPr/>
              </p:nvSpPr>
              <p:spPr bwMode="auto">
                <a:xfrm>
                  <a:off x="40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3" name="Line 5007"/>
                <p:cNvSpPr>
                  <a:spLocks noChangeShapeType="1"/>
                </p:cNvSpPr>
                <p:nvPr/>
              </p:nvSpPr>
              <p:spPr bwMode="auto">
                <a:xfrm>
                  <a:off x="40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4" name="Line 5008"/>
                <p:cNvSpPr>
                  <a:spLocks noChangeShapeType="1"/>
                </p:cNvSpPr>
                <p:nvPr/>
              </p:nvSpPr>
              <p:spPr bwMode="auto">
                <a:xfrm>
                  <a:off x="41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5" name="Line 5009"/>
                <p:cNvSpPr>
                  <a:spLocks noChangeShapeType="1"/>
                </p:cNvSpPr>
                <p:nvPr/>
              </p:nvSpPr>
              <p:spPr bwMode="auto">
                <a:xfrm>
                  <a:off x="41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6" name="Line 5010"/>
                <p:cNvSpPr>
                  <a:spLocks noChangeShapeType="1"/>
                </p:cNvSpPr>
                <p:nvPr/>
              </p:nvSpPr>
              <p:spPr bwMode="auto">
                <a:xfrm>
                  <a:off x="41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7" name="Line 5011"/>
                <p:cNvSpPr>
                  <a:spLocks noChangeShapeType="1"/>
                </p:cNvSpPr>
                <p:nvPr/>
              </p:nvSpPr>
              <p:spPr bwMode="auto">
                <a:xfrm>
                  <a:off x="41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8" name="Line 5012"/>
                <p:cNvSpPr>
                  <a:spLocks noChangeShapeType="1"/>
                </p:cNvSpPr>
                <p:nvPr/>
              </p:nvSpPr>
              <p:spPr bwMode="auto">
                <a:xfrm>
                  <a:off x="41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89" name="Line 5013"/>
                <p:cNvSpPr>
                  <a:spLocks noChangeShapeType="1"/>
                </p:cNvSpPr>
                <p:nvPr/>
              </p:nvSpPr>
              <p:spPr bwMode="auto">
                <a:xfrm>
                  <a:off x="41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0" name="Line 5014"/>
                <p:cNvSpPr>
                  <a:spLocks noChangeShapeType="1"/>
                </p:cNvSpPr>
                <p:nvPr/>
              </p:nvSpPr>
              <p:spPr bwMode="auto">
                <a:xfrm>
                  <a:off x="41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1" name="Line 5015"/>
                <p:cNvSpPr>
                  <a:spLocks noChangeShapeType="1"/>
                </p:cNvSpPr>
                <p:nvPr/>
              </p:nvSpPr>
              <p:spPr bwMode="auto">
                <a:xfrm>
                  <a:off x="41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2" name="Line 5016"/>
                <p:cNvSpPr>
                  <a:spLocks noChangeShapeType="1"/>
                </p:cNvSpPr>
                <p:nvPr/>
              </p:nvSpPr>
              <p:spPr bwMode="auto">
                <a:xfrm>
                  <a:off x="42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3" name="Line 5017"/>
                <p:cNvSpPr>
                  <a:spLocks noChangeShapeType="1"/>
                </p:cNvSpPr>
                <p:nvPr/>
              </p:nvSpPr>
              <p:spPr bwMode="auto">
                <a:xfrm>
                  <a:off x="42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4" name="Line 5018"/>
                <p:cNvSpPr>
                  <a:spLocks noChangeShapeType="1"/>
                </p:cNvSpPr>
                <p:nvPr/>
              </p:nvSpPr>
              <p:spPr bwMode="auto">
                <a:xfrm>
                  <a:off x="42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5" name="Line 5019"/>
                <p:cNvSpPr>
                  <a:spLocks noChangeShapeType="1"/>
                </p:cNvSpPr>
                <p:nvPr/>
              </p:nvSpPr>
              <p:spPr bwMode="auto">
                <a:xfrm>
                  <a:off x="42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6" name="Line 5020"/>
                <p:cNvSpPr>
                  <a:spLocks noChangeShapeType="1"/>
                </p:cNvSpPr>
                <p:nvPr/>
              </p:nvSpPr>
              <p:spPr bwMode="auto">
                <a:xfrm>
                  <a:off x="42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7" name="Line 5021"/>
                <p:cNvSpPr>
                  <a:spLocks noChangeShapeType="1"/>
                </p:cNvSpPr>
                <p:nvPr/>
              </p:nvSpPr>
              <p:spPr bwMode="auto">
                <a:xfrm>
                  <a:off x="42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8" name="Line 5022"/>
                <p:cNvSpPr>
                  <a:spLocks noChangeShapeType="1"/>
                </p:cNvSpPr>
                <p:nvPr/>
              </p:nvSpPr>
              <p:spPr bwMode="auto">
                <a:xfrm>
                  <a:off x="42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799" name="Line 5023"/>
                <p:cNvSpPr>
                  <a:spLocks noChangeShapeType="1"/>
                </p:cNvSpPr>
                <p:nvPr/>
              </p:nvSpPr>
              <p:spPr bwMode="auto">
                <a:xfrm>
                  <a:off x="42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0" name="Line 5024"/>
                <p:cNvSpPr>
                  <a:spLocks noChangeShapeType="1"/>
                </p:cNvSpPr>
                <p:nvPr/>
              </p:nvSpPr>
              <p:spPr bwMode="auto">
                <a:xfrm>
                  <a:off x="42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1" name="Line 5025"/>
                <p:cNvSpPr>
                  <a:spLocks noChangeShapeType="1"/>
                </p:cNvSpPr>
                <p:nvPr/>
              </p:nvSpPr>
              <p:spPr bwMode="auto">
                <a:xfrm>
                  <a:off x="43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2" name="Line 5026"/>
                <p:cNvSpPr>
                  <a:spLocks noChangeShapeType="1"/>
                </p:cNvSpPr>
                <p:nvPr/>
              </p:nvSpPr>
              <p:spPr bwMode="auto">
                <a:xfrm>
                  <a:off x="43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3" name="Line 5027"/>
                <p:cNvSpPr>
                  <a:spLocks noChangeShapeType="1"/>
                </p:cNvSpPr>
                <p:nvPr/>
              </p:nvSpPr>
              <p:spPr bwMode="auto">
                <a:xfrm>
                  <a:off x="43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4" name="Line 5028"/>
                <p:cNvSpPr>
                  <a:spLocks noChangeShapeType="1"/>
                </p:cNvSpPr>
                <p:nvPr/>
              </p:nvSpPr>
              <p:spPr bwMode="auto">
                <a:xfrm>
                  <a:off x="43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5" name="Line 5029"/>
                <p:cNvSpPr>
                  <a:spLocks noChangeShapeType="1"/>
                </p:cNvSpPr>
                <p:nvPr/>
              </p:nvSpPr>
              <p:spPr bwMode="auto">
                <a:xfrm>
                  <a:off x="43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6" name="Line 5030"/>
                <p:cNvSpPr>
                  <a:spLocks noChangeShapeType="1"/>
                </p:cNvSpPr>
                <p:nvPr/>
              </p:nvSpPr>
              <p:spPr bwMode="auto">
                <a:xfrm>
                  <a:off x="43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7" name="Line 5031"/>
                <p:cNvSpPr>
                  <a:spLocks noChangeShapeType="1"/>
                </p:cNvSpPr>
                <p:nvPr/>
              </p:nvSpPr>
              <p:spPr bwMode="auto">
                <a:xfrm>
                  <a:off x="43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8" name="Line 5032"/>
                <p:cNvSpPr>
                  <a:spLocks noChangeShapeType="1"/>
                </p:cNvSpPr>
                <p:nvPr/>
              </p:nvSpPr>
              <p:spPr bwMode="auto">
                <a:xfrm>
                  <a:off x="43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09" name="Line 5033"/>
                <p:cNvSpPr>
                  <a:spLocks noChangeShapeType="1"/>
                </p:cNvSpPr>
                <p:nvPr/>
              </p:nvSpPr>
              <p:spPr bwMode="auto">
                <a:xfrm>
                  <a:off x="44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2" name="Group 6226"/>
              <p:cNvGrpSpPr>
                <a:grpSpLocks/>
              </p:cNvGrpSpPr>
              <p:nvPr/>
            </p:nvGrpSpPr>
            <p:grpSpPr bwMode="auto">
              <a:xfrm>
                <a:off x="956" y="1029"/>
                <a:ext cx="4630" cy="402"/>
                <a:chOff x="956" y="1029"/>
                <a:chExt cx="4630" cy="402"/>
              </a:xfrm>
            </p:grpSpPr>
            <p:sp>
              <p:nvSpPr>
                <p:cNvPr id="848811" name="Line 5035"/>
                <p:cNvSpPr>
                  <a:spLocks noChangeShapeType="1"/>
                </p:cNvSpPr>
                <p:nvPr/>
              </p:nvSpPr>
              <p:spPr bwMode="auto">
                <a:xfrm>
                  <a:off x="44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2" name="Line 5036"/>
                <p:cNvSpPr>
                  <a:spLocks noChangeShapeType="1"/>
                </p:cNvSpPr>
                <p:nvPr/>
              </p:nvSpPr>
              <p:spPr bwMode="auto">
                <a:xfrm>
                  <a:off x="44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3" name="Line 5037"/>
                <p:cNvSpPr>
                  <a:spLocks noChangeShapeType="1"/>
                </p:cNvSpPr>
                <p:nvPr/>
              </p:nvSpPr>
              <p:spPr bwMode="auto">
                <a:xfrm>
                  <a:off x="44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4" name="Line 5038"/>
                <p:cNvSpPr>
                  <a:spLocks noChangeShapeType="1"/>
                </p:cNvSpPr>
                <p:nvPr/>
              </p:nvSpPr>
              <p:spPr bwMode="auto">
                <a:xfrm>
                  <a:off x="4453"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5" name="Line 5039"/>
                <p:cNvSpPr>
                  <a:spLocks noChangeShapeType="1"/>
                </p:cNvSpPr>
                <p:nvPr/>
              </p:nvSpPr>
              <p:spPr bwMode="auto">
                <a:xfrm>
                  <a:off x="44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6" name="Line 5040"/>
                <p:cNvSpPr>
                  <a:spLocks noChangeShapeType="1"/>
                </p:cNvSpPr>
                <p:nvPr/>
              </p:nvSpPr>
              <p:spPr bwMode="auto">
                <a:xfrm>
                  <a:off x="44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7" name="Line 5041"/>
                <p:cNvSpPr>
                  <a:spLocks noChangeShapeType="1"/>
                </p:cNvSpPr>
                <p:nvPr/>
              </p:nvSpPr>
              <p:spPr bwMode="auto">
                <a:xfrm>
                  <a:off x="44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8" name="Line 5042"/>
                <p:cNvSpPr>
                  <a:spLocks noChangeShapeType="1"/>
                </p:cNvSpPr>
                <p:nvPr/>
              </p:nvSpPr>
              <p:spPr bwMode="auto">
                <a:xfrm>
                  <a:off x="45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19" name="Line 5043"/>
                <p:cNvSpPr>
                  <a:spLocks noChangeShapeType="1"/>
                </p:cNvSpPr>
                <p:nvPr/>
              </p:nvSpPr>
              <p:spPr bwMode="auto">
                <a:xfrm>
                  <a:off x="45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0" name="Line 5044"/>
                <p:cNvSpPr>
                  <a:spLocks noChangeShapeType="1"/>
                </p:cNvSpPr>
                <p:nvPr/>
              </p:nvSpPr>
              <p:spPr bwMode="auto">
                <a:xfrm>
                  <a:off x="45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1" name="Line 5045"/>
                <p:cNvSpPr>
                  <a:spLocks noChangeShapeType="1"/>
                </p:cNvSpPr>
                <p:nvPr/>
              </p:nvSpPr>
              <p:spPr bwMode="auto">
                <a:xfrm>
                  <a:off x="45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2" name="Line 5046"/>
                <p:cNvSpPr>
                  <a:spLocks noChangeShapeType="1"/>
                </p:cNvSpPr>
                <p:nvPr/>
              </p:nvSpPr>
              <p:spPr bwMode="auto">
                <a:xfrm>
                  <a:off x="45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3" name="Line 5047"/>
                <p:cNvSpPr>
                  <a:spLocks noChangeShapeType="1"/>
                </p:cNvSpPr>
                <p:nvPr/>
              </p:nvSpPr>
              <p:spPr bwMode="auto">
                <a:xfrm>
                  <a:off x="45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4" name="Line 5048"/>
                <p:cNvSpPr>
                  <a:spLocks noChangeShapeType="1"/>
                </p:cNvSpPr>
                <p:nvPr/>
              </p:nvSpPr>
              <p:spPr bwMode="auto">
                <a:xfrm>
                  <a:off x="45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5" name="Line 5049"/>
                <p:cNvSpPr>
                  <a:spLocks noChangeShapeType="1"/>
                </p:cNvSpPr>
                <p:nvPr/>
              </p:nvSpPr>
              <p:spPr bwMode="auto">
                <a:xfrm>
                  <a:off x="45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6" name="Line 5050"/>
                <p:cNvSpPr>
                  <a:spLocks noChangeShapeType="1"/>
                </p:cNvSpPr>
                <p:nvPr/>
              </p:nvSpPr>
              <p:spPr bwMode="auto">
                <a:xfrm>
                  <a:off x="45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7" name="Line 5051"/>
                <p:cNvSpPr>
                  <a:spLocks noChangeShapeType="1"/>
                </p:cNvSpPr>
                <p:nvPr/>
              </p:nvSpPr>
              <p:spPr bwMode="auto">
                <a:xfrm>
                  <a:off x="46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8" name="Line 5052"/>
                <p:cNvSpPr>
                  <a:spLocks noChangeShapeType="1"/>
                </p:cNvSpPr>
                <p:nvPr/>
              </p:nvSpPr>
              <p:spPr bwMode="auto">
                <a:xfrm>
                  <a:off x="46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29" name="Line 5053"/>
                <p:cNvSpPr>
                  <a:spLocks noChangeShapeType="1"/>
                </p:cNvSpPr>
                <p:nvPr/>
              </p:nvSpPr>
              <p:spPr bwMode="auto">
                <a:xfrm>
                  <a:off x="46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0" name="Line 5054"/>
                <p:cNvSpPr>
                  <a:spLocks noChangeShapeType="1"/>
                </p:cNvSpPr>
                <p:nvPr/>
              </p:nvSpPr>
              <p:spPr bwMode="auto">
                <a:xfrm>
                  <a:off x="4642"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1" name="Line 5055"/>
                <p:cNvSpPr>
                  <a:spLocks noChangeShapeType="1"/>
                </p:cNvSpPr>
                <p:nvPr/>
              </p:nvSpPr>
              <p:spPr bwMode="auto">
                <a:xfrm>
                  <a:off x="46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2" name="Line 5056"/>
                <p:cNvSpPr>
                  <a:spLocks noChangeShapeType="1"/>
                </p:cNvSpPr>
                <p:nvPr/>
              </p:nvSpPr>
              <p:spPr bwMode="auto">
                <a:xfrm>
                  <a:off x="46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3" name="Line 5057"/>
                <p:cNvSpPr>
                  <a:spLocks noChangeShapeType="1"/>
                </p:cNvSpPr>
                <p:nvPr/>
              </p:nvSpPr>
              <p:spPr bwMode="auto">
                <a:xfrm>
                  <a:off x="46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4" name="Line 5058"/>
                <p:cNvSpPr>
                  <a:spLocks noChangeShapeType="1"/>
                </p:cNvSpPr>
                <p:nvPr/>
              </p:nvSpPr>
              <p:spPr bwMode="auto">
                <a:xfrm>
                  <a:off x="46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5" name="Line 5059"/>
                <p:cNvSpPr>
                  <a:spLocks noChangeShapeType="1"/>
                </p:cNvSpPr>
                <p:nvPr/>
              </p:nvSpPr>
              <p:spPr bwMode="auto">
                <a:xfrm>
                  <a:off x="47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6" name="Line 5060"/>
                <p:cNvSpPr>
                  <a:spLocks noChangeShapeType="1"/>
                </p:cNvSpPr>
                <p:nvPr/>
              </p:nvSpPr>
              <p:spPr bwMode="auto">
                <a:xfrm>
                  <a:off x="47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7" name="Line 5061"/>
                <p:cNvSpPr>
                  <a:spLocks noChangeShapeType="1"/>
                </p:cNvSpPr>
                <p:nvPr/>
              </p:nvSpPr>
              <p:spPr bwMode="auto">
                <a:xfrm>
                  <a:off x="47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8" name="Line 5062"/>
                <p:cNvSpPr>
                  <a:spLocks noChangeShapeType="1"/>
                </p:cNvSpPr>
                <p:nvPr/>
              </p:nvSpPr>
              <p:spPr bwMode="auto">
                <a:xfrm>
                  <a:off x="47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39" name="Line 5063"/>
                <p:cNvSpPr>
                  <a:spLocks noChangeShapeType="1"/>
                </p:cNvSpPr>
                <p:nvPr/>
              </p:nvSpPr>
              <p:spPr bwMode="auto">
                <a:xfrm>
                  <a:off x="47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0" name="Line 5064"/>
                <p:cNvSpPr>
                  <a:spLocks noChangeShapeType="1"/>
                </p:cNvSpPr>
                <p:nvPr/>
              </p:nvSpPr>
              <p:spPr bwMode="auto">
                <a:xfrm>
                  <a:off x="47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1" name="Line 5065"/>
                <p:cNvSpPr>
                  <a:spLocks noChangeShapeType="1"/>
                </p:cNvSpPr>
                <p:nvPr/>
              </p:nvSpPr>
              <p:spPr bwMode="auto">
                <a:xfrm>
                  <a:off x="47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2" name="Line 5066"/>
                <p:cNvSpPr>
                  <a:spLocks noChangeShapeType="1"/>
                </p:cNvSpPr>
                <p:nvPr/>
              </p:nvSpPr>
              <p:spPr bwMode="auto">
                <a:xfrm>
                  <a:off x="47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3" name="Line 5067"/>
                <p:cNvSpPr>
                  <a:spLocks noChangeShapeType="1"/>
                </p:cNvSpPr>
                <p:nvPr/>
              </p:nvSpPr>
              <p:spPr bwMode="auto">
                <a:xfrm>
                  <a:off x="47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4" name="Line 5068"/>
                <p:cNvSpPr>
                  <a:spLocks noChangeShapeType="1"/>
                </p:cNvSpPr>
                <p:nvPr/>
              </p:nvSpPr>
              <p:spPr bwMode="auto">
                <a:xfrm>
                  <a:off x="48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5" name="Line 5069"/>
                <p:cNvSpPr>
                  <a:spLocks noChangeShapeType="1"/>
                </p:cNvSpPr>
                <p:nvPr/>
              </p:nvSpPr>
              <p:spPr bwMode="auto">
                <a:xfrm>
                  <a:off x="48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6" name="Line 5070"/>
                <p:cNvSpPr>
                  <a:spLocks noChangeShapeType="1"/>
                </p:cNvSpPr>
                <p:nvPr/>
              </p:nvSpPr>
              <p:spPr bwMode="auto">
                <a:xfrm>
                  <a:off x="48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7" name="Line 5071"/>
                <p:cNvSpPr>
                  <a:spLocks noChangeShapeType="1"/>
                </p:cNvSpPr>
                <p:nvPr/>
              </p:nvSpPr>
              <p:spPr bwMode="auto">
                <a:xfrm>
                  <a:off x="48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8" name="Line 5072"/>
                <p:cNvSpPr>
                  <a:spLocks noChangeShapeType="1"/>
                </p:cNvSpPr>
                <p:nvPr/>
              </p:nvSpPr>
              <p:spPr bwMode="auto">
                <a:xfrm>
                  <a:off x="48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49" name="Line 5073"/>
                <p:cNvSpPr>
                  <a:spLocks noChangeShapeType="1"/>
                </p:cNvSpPr>
                <p:nvPr/>
              </p:nvSpPr>
              <p:spPr bwMode="auto">
                <a:xfrm>
                  <a:off x="48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0" name="Line 5074"/>
                <p:cNvSpPr>
                  <a:spLocks noChangeShapeType="1"/>
                </p:cNvSpPr>
                <p:nvPr/>
              </p:nvSpPr>
              <p:spPr bwMode="auto">
                <a:xfrm>
                  <a:off x="48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1" name="Line 5075"/>
                <p:cNvSpPr>
                  <a:spLocks noChangeShapeType="1"/>
                </p:cNvSpPr>
                <p:nvPr/>
              </p:nvSpPr>
              <p:spPr bwMode="auto">
                <a:xfrm>
                  <a:off x="48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2" name="Line 5076"/>
                <p:cNvSpPr>
                  <a:spLocks noChangeShapeType="1"/>
                </p:cNvSpPr>
                <p:nvPr/>
              </p:nvSpPr>
              <p:spPr bwMode="auto">
                <a:xfrm>
                  <a:off x="49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3" name="Line 5077"/>
                <p:cNvSpPr>
                  <a:spLocks noChangeShapeType="1"/>
                </p:cNvSpPr>
                <p:nvPr/>
              </p:nvSpPr>
              <p:spPr bwMode="auto">
                <a:xfrm>
                  <a:off x="49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4" name="Line 5078"/>
                <p:cNvSpPr>
                  <a:spLocks noChangeShapeType="1"/>
                </p:cNvSpPr>
                <p:nvPr/>
              </p:nvSpPr>
              <p:spPr bwMode="auto">
                <a:xfrm>
                  <a:off x="49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5" name="Line 5079"/>
                <p:cNvSpPr>
                  <a:spLocks noChangeShapeType="1"/>
                </p:cNvSpPr>
                <p:nvPr/>
              </p:nvSpPr>
              <p:spPr bwMode="auto">
                <a:xfrm>
                  <a:off x="49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6" name="Line 5080"/>
                <p:cNvSpPr>
                  <a:spLocks noChangeShapeType="1"/>
                </p:cNvSpPr>
                <p:nvPr/>
              </p:nvSpPr>
              <p:spPr bwMode="auto">
                <a:xfrm>
                  <a:off x="49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7" name="Line 5081"/>
                <p:cNvSpPr>
                  <a:spLocks noChangeShapeType="1"/>
                </p:cNvSpPr>
                <p:nvPr/>
              </p:nvSpPr>
              <p:spPr bwMode="auto">
                <a:xfrm>
                  <a:off x="49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8" name="Line 5082"/>
                <p:cNvSpPr>
                  <a:spLocks noChangeShapeType="1"/>
                </p:cNvSpPr>
                <p:nvPr/>
              </p:nvSpPr>
              <p:spPr bwMode="auto">
                <a:xfrm>
                  <a:off x="49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59" name="Line 5083"/>
                <p:cNvSpPr>
                  <a:spLocks noChangeShapeType="1"/>
                </p:cNvSpPr>
                <p:nvPr/>
              </p:nvSpPr>
              <p:spPr bwMode="auto">
                <a:xfrm>
                  <a:off x="49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0" name="Line 5084"/>
                <p:cNvSpPr>
                  <a:spLocks noChangeShapeType="1"/>
                </p:cNvSpPr>
                <p:nvPr/>
              </p:nvSpPr>
              <p:spPr bwMode="auto">
                <a:xfrm>
                  <a:off x="49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1" name="Line 5085"/>
                <p:cNvSpPr>
                  <a:spLocks noChangeShapeType="1"/>
                </p:cNvSpPr>
                <p:nvPr/>
              </p:nvSpPr>
              <p:spPr bwMode="auto">
                <a:xfrm>
                  <a:off x="50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2" name="Line 5086"/>
                <p:cNvSpPr>
                  <a:spLocks noChangeShapeType="1"/>
                </p:cNvSpPr>
                <p:nvPr/>
              </p:nvSpPr>
              <p:spPr bwMode="auto">
                <a:xfrm>
                  <a:off x="50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3" name="Line 5087"/>
                <p:cNvSpPr>
                  <a:spLocks noChangeShapeType="1"/>
                </p:cNvSpPr>
                <p:nvPr/>
              </p:nvSpPr>
              <p:spPr bwMode="auto">
                <a:xfrm>
                  <a:off x="50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4" name="Line 5088"/>
                <p:cNvSpPr>
                  <a:spLocks noChangeShapeType="1"/>
                </p:cNvSpPr>
                <p:nvPr/>
              </p:nvSpPr>
              <p:spPr bwMode="auto">
                <a:xfrm>
                  <a:off x="50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5" name="Line 5089"/>
                <p:cNvSpPr>
                  <a:spLocks noChangeShapeType="1"/>
                </p:cNvSpPr>
                <p:nvPr/>
              </p:nvSpPr>
              <p:spPr bwMode="auto">
                <a:xfrm>
                  <a:off x="50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6" name="Line 5090"/>
                <p:cNvSpPr>
                  <a:spLocks noChangeShapeType="1"/>
                </p:cNvSpPr>
                <p:nvPr/>
              </p:nvSpPr>
              <p:spPr bwMode="auto">
                <a:xfrm>
                  <a:off x="50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7" name="Line 5091"/>
                <p:cNvSpPr>
                  <a:spLocks noChangeShapeType="1"/>
                </p:cNvSpPr>
                <p:nvPr/>
              </p:nvSpPr>
              <p:spPr bwMode="auto">
                <a:xfrm>
                  <a:off x="5079"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8" name="Line 5092"/>
                <p:cNvSpPr>
                  <a:spLocks noChangeShapeType="1"/>
                </p:cNvSpPr>
                <p:nvPr/>
              </p:nvSpPr>
              <p:spPr bwMode="auto">
                <a:xfrm>
                  <a:off x="50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69" name="Line 5093"/>
                <p:cNvSpPr>
                  <a:spLocks noChangeShapeType="1"/>
                </p:cNvSpPr>
                <p:nvPr/>
              </p:nvSpPr>
              <p:spPr bwMode="auto">
                <a:xfrm>
                  <a:off x="51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0" name="Line 5094"/>
                <p:cNvSpPr>
                  <a:spLocks noChangeShapeType="1"/>
                </p:cNvSpPr>
                <p:nvPr/>
              </p:nvSpPr>
              <p:spPr bwMode="auto">
                <a:xfrm>
                  <a:off x="51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1" name="Line 5095"/>
                <p:cNvSpPr>
                  <a:spLocks noChangeShapeType="1"/>
                </p:cNvSpPr>
                <p:nvPr/>
              </p:nvSpPr>
              <p:spPr bwMode="auto">
                <a:xfrm>
                  <a:off x="51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2" name="Line 5096"/>
                <p:cNvSpPr>
                  <a:spLocks noChangeShapeType="1"/>
                </p:cNvSpPr>
                <p:nvPr/>
              </p:nvSpPr>
              <p:spPr bwMode="auto">
                <a:xfrm>
                  <a:off x="51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3" name="Line 5097"/>
                <p:cNvSpPr>
                  <a:spLocks noChangeShapeType="1"/>
                </p:cNvSpPr>
                <p:nvPr/>
              </p:nvSpPr>
              <p:spPr bwMode="auto">
                <a:xfrm>
                  <a:off x="51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4" name="Line 5098"/>
                <p:cNvSpPr>
                  <a:spLocks noChangeShapeType="1"/>
                </p:cNvSpPr>
                <p:nvPr/>
              </p:nvSpPr>
              <p:spPr bwMode="auto">
                <a:xfrm>
                  <a:off x="51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5" name="Line 5099"/>
                <p:cNvSpPr>
                  <a:spLocks noChangeShapeType="1"/>
                </p:cNvSpPr>
                <p:nvPr/>
              </p:nvSpPr>
              <p:spPr bwMode="auto">
                <a:xfrm>
                  <a:off x="51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6" name="Line 5100"/>
                <p:cNvSpPr>
                  <a:spLocks noChangeShapeType="1"/>
                </p:cNvSpPr>
                <p:nvPr/>
              </p:nvSpPr>
              <p:spPr bwMode="auto">
                <a:xfrm>
                  <a:off x="51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7" name="Line 5101"/>
                <p:cNvSpPr>
                  <a:spLocks noChangeShapeType="1"/>
                </p:cNvSpPr>
                <p:nvPr/>
              </p:nvSpPr>
              <p:spPr bwMode="auto">
                <a:xfrm>
                  <a:off x="51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8" name="Line 5102"/>
                <p:cNvSpPr>
                  <a:spLocks noChangeShapeType="1"/>
                </p:cNvSpPr>
                <p:nvPr/>
              </p:nvSpPr>
              <p:spPr bwMode="auto">
                <a:xfrm>
                  <a:off x="52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79" name="Line 5103"/>
                <p:cNvSpPr>
                  <a:spLocks noChangeShapeType="1"/>
                </p:cNvSpPr>
                <p:nvPr/>
              </p:nvSpPr>
              <p:spPr bwMode="auto">
                <a:xfrm>
                  <a:off x="52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0" name="Line 5104"/>
                <p:cNvSpPr>
                  <a:spLocks noChangeShapeType="1"/>
                </p:cNvSpPr>
                <p:nvPr/>
              </p:nvSpPr>
              <p:spPr bwMode="auto">
                <a:xfrm>
                  <a:off x="52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1" name="Line 5105"/>
                <p:cNvSpPr>
                  <a:spLocks noChangeShapeType="1"/>
                </p:cNvSpPr>
                <p:nvPr/>
              </p:nvSpPr>
              <p:spPr bwMode="auto">
                <a:xfrm>
                  <a:off x="52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2" name="Line 5106"/>
                <p:cNvSpPr>
                  <a:spLocks noChangeShapeType="1"/>
                </p:cNvSpPr>
                <p:nvPr/>
              </p:nvSpPr>
              <p:spPr bwMode="auto">
                <a:xfrm>
                  <a:off x="52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3" name="Line 5107"/>
                <p:cNvSpPr>
                  <a:spLocks noChangeShapeType="1"/>
                </p:cNvSpPr>
                <p:nvPr/>
              </p:nvSpPr>
              <p:spPr bwMode="auto">
                <a:xfrm>
                  <a:off x="5268"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4" name="Line 5108"/>
                <p:cNvSpPr>
                  <a:spLocks noChangeShapeType="1"/>
                </p:cNvSpPr>
                <p:nvPr/>
              </p:nvSpPr>
              <p:spPr bwMode="auto">
                <a:xfrm>
                  <a:off x="52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5" name="Line 5109"/>
                <p:cNvSpPr>
                  <a:spLocks noChangeShapeType="1"/>
                </p:cNvSpPr>
                <p:nvPr/>
              </p:nvSpPr>
              <p:spPr bwMode="auto">
                <a:xfrm>
                  <a:off x="52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6" name="Line 5110"/>
                <p:cNvSpPr>
                  <a:spLocks noChangeShapeType="1"/>
                </p:cNvSpPr>
                <p:nvPr/>
              </p:nvSpPr>
              <p:spPr bwMode="auto">
                <a:xfrm>
                  <a:off x="53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7" name="Line 5111"/>
                <p:cNvSpPr>
                  <a:spLocks noChangeShapeType="1"/>
                </p:cNvSpPr>
                <p:nvPr/>
              </p:nvSpPr>
              <p:spPr bwMode="auto">
                <a:xfrm>
                  <a:off x="53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8" name="Line 5112"/>
                <p:cNvSpPr>
                  <a:spLocks noChangeShapeType="1"/>
                </p:cNvSpPr>
                <p:nvPr/>
              </p:nvSpPr>
              <p:spPr bwMode="auto">
                <a:xfrm>
                  <a:off x="53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89" name="Line 5113"/>
                <p:cNvSpPr>
                  <a:spLocks noChangeShapeType="1"/>
                </p:cNvSpPr>
                <p:nvPr/>
              </p:nvSpPr>
              <p:spPr bwMode="auto">
                <a:xfrm>
                  <a:off x="53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0" name="Line 5114"/>
                <p:cNvSpPr>
                  <a:spLocks noChangeShapeType="1"/>
                </p:cNvSpPr>
                <p:nvPr/>
              </p:nvSpPr>
              <p:spPr bwMode="auto">
                <a:xfrm>
                  <a:off x="53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1" name="Line 5115"/>
                <p:cNvSpPr>
                  <a:spLocks noChangeShapeType="1"/>
                </p:cNvSpPr>
                <p:nvPr/>
              </p:nvSpPr>
              <p:spPr bwMode="auto">
                <a:xfrm>
                  <a:off x="53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2" name="Line 5116"/>
                <p:cNvSpPr>
                  <a:spLocks noChangeShapeType="1"/>
                </p:cNvSpPr>
                <p:nvPr/>
              </p:nvSpPr>
              <p:spPr bwMode="auto">
                <a:xfrm>
                  <a:off x="53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3" name="Line 5117"/>
                <p:cNvSpPr>
                  <a:spLocks noChangeShapeType="1"/>
                </p:cNvSpPr>
                <p:nvPr/>
              </p:nvSpPr>
              <p:spPr bwMode="auto">
                <a:xfrm>
                  <a:off x="53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4" name="Line 5118"/>
                <p:cNvSpPr>
                  <a:spLocks noChangeShapeType="1"/>
                </p:cNvSpPr>
                <p:nvPr/>
              </p:nvSpPr>
              <p:spPr bwMode="auto">
                <a:xfrm>
                  <a:off x="53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5" name="Line 5119"/>
                <p:cNvSpPr>
                  <a:spLocks noChangeShapeType="1"/>
                </p:cNvSpPr>
                <p:nvPr/>
              </p:nvSpPr>
              <p:spPr bwMode="auto">
                <a:xfrm>
                  <a:off x="54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6" name="Line 5120"/>
                <p:cNvSpPr>
                  <a:spLocks noChangeShapeType="1"/>
                </p:cNvSpPr>
                <p:nvPr/>
              </p:nvSpPr>
              <p:spPr bwMode="auto">
                <a:xfrm>
                  <a:off x="54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7" name="Line 5121"/>
                <p:cNvSpPr>
                  <a:spLocks noChangeShapeType="1"/>
                </p:cNvSpPr>
                <p:nvPr/>
              </p:nvSpPr>
              <p:spPr bwMode="auto">
                <a:xfrm>
                  <a:off x="54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8" name="Line 5122"/>
                <p:cNvSpPr>
                  <a:spLocks noChangeShapeType="1"/>
                </p:cNvSpPr>
                <p:nvPr/>
              </p:nvSpPr>
              <p:spPr bwMode="auto">
                <a:xfrm>
                  <a:off x="54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899" name="Line 5123"/>
                <p:cNvSpPr>
                  <a:spLocks noChangeShapeType="1"/>
                </p:cNvSpPr>
                <p:nvPr/>
              </p:nvSpPr>
              <p:spPr bwMode="auto">
                <a:xfrm>
                  <a:off x="54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0" name="Line 5124"/>
                <p:cNvSpPr>
                  <a:spLocks noChangeShapeType="1"/>
                </p:cNvSpPr>
                <p:nvPr/>
              </p:nvSpPr>
              <p:spPr bwMode="auto">
                <a:xfrm>
                  <a:off x="54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1" name="Line 5125"/>
                <p:cNvSpPr>
                  <a:spLocks noChangeShapeType="1"/>
                </p:cNvSpPr>
                <p:nvPr/>
              </p:nvSpPr>
              <p:spPr bwMode="auto">
                <a:xfrm>
                  <a:off x="54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2" name="Line 5126"/>
                <p:cNvSpPr>
                  <a:spLocks noChangeShapeType="1"/>
                </p:cNvSpPr>
                <p:nvPr/>
              </p:nvSpPr>
              <p:spPr bwMode="auto">
                <a:xfrm>
                  <a:off x="54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3" name="Line 5127"/>
                <p:cNvSpPr>
                  <a:spLocks noChangeShapeType="1"/>
                </p:cNvSpPr>
                <p:nvPr/>
              </p:nvSpPr>
              <p:spPr bwMode="auto">
                <a:xfrm>
                  <a:off x="55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4" name="Line 5128"/>
                <p:cNvSpPr>
                  <a:spLocks noChangeShapeType="1"/>
                </p:cNvSpPr>
                <p:nvPr/>
              </p:nvSpPr>
              <p:spPr bwMode="auto">
                <a:xfrm>
                  <a:off x="55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5" name="Line 5129"/>
                <p:cNvSpPr>
                  <a:spLocks noChangeShapeType="1"/>
                </p:cNvSpPr>
                <p:nvPr/>
              </p:nvSpPr>
              <p:spPr bwMode="auto">
                <a:xfrm>
                  <a:off x="55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6" name="Line 5130"/>
                <p:cNvSpPr>
                  <a:spLocks noChangeShapeType="1"/>
                </p:cNvSpPr>
                <p:nvPr/>
              </p:nvSpPr>
              <p:spPr bwMode="auto">
                <a:xfrm>
                  <a:off x="55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7" name="Line 5131"/>
                <p:cNvSpPr>
                  <a:spLocks noChangeShapeType="1"/>
                </p:cNvSpPr>
                <p:nvPr/>
              </p:nvSpPr>
              <p:spPr bwMode="auto">
                <a:xfrm>
                  <a:off x="55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8" name="Line 5132"/>
                <p:cNvSpPr>
                  <a:spLocks noChangeShapeType="1"/>
                </p:cNvSpPr>
                <p:nvPr/>
              </p:nvSpPr>
              <p:spPr bwMode="auto">
                <a:xfrm>
                  <a:off x="55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09" name="Line 5133"/>
                <p:cNvSpPr>
                  <a:spLocks noChangeShapeType="1"/>
                </p:cNvSpPr>
                <p:nvPr/>
              </p:nvSpPr>
              <p:spPr bwMode="auto">
                <a:xfrm>
                  <a:off x="55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0" name="Line 5134"/>
                <p:cNvSpPr>
                  <a:spLocks noChangeShapeType="1"/>
                </p:cNvSpPr>
                <p:nvPr/>
              </p:nvSpPr>
              <p:spPr bwMode="auto">
                <a:xfrm>
                  <a:off x="5586" y="143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1" name="Line 5135"/>
                <p:cNvSpPr>
                  <a:spLocks noChangeShapeType="1"/>
                </p:cNvSpPr>
                <p:nvPr/>
              </p:nvSpPr>
              <p:spPr bwMode="auto">
                <a:xfrm>
                  <a:off x="9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2" name="Line 5136"/>
                <p:cNvSpPr>
                  <a:spLocks noChangeShapeType="1"/>
                </p:cNvSpPr>
                <p:nvPr/>
              </p:nvSpPr>
              <p:spPr bwMode="auto">
                <a:xfrm>
                  <a:off x="9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3" name="Line 5137"/>
                <p:cNvSpPr>
                  <a:spLocks noChangeShapeType="1"/>
                </p:cNvSpPr>
                <p:nvPr/>
              </p:nvSpPr>
              <p:spPr bwMode="auto">
                <a:xfrm>
                  <a:off x="9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4" name="Line 5138"/>
                <p:cNvSpPr>
                  <a:spLocks noChangeShapeType="1"/>
                </p:cNvSpPr>
                <p:nvPr/>
              </p:nvSpPr>
              <p:spPr bwMode="auto">
                <a:xfrm>
                  <a:off x="9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5" name="Line 5139"/>
                <p:cNvSpPr>
                  <a:spLocks noChangeShapeType="1"/>
                </p:cNvSpPr>
                <p:nvPr/>
              </p:nvSpPr>
              <p:spPr bwMode="auto">
                <a:xfrm>
                  <a:off x="10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6" name="Line 5140"/>
                <p:cNvSpPr>
                  <a:spLocks noChangeShapeType="1"/>
                </p:cNvSpPr>
                <p:nvPr/>
              </p:nvSpPr>
              <p:spPr bwMode="auto">
                <a:xfrm>
                  <a:off x="10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7" name="Line 5141"/>
                <p:cNvSpPr>
                  <a:spLocks noChangeShapeType="1"/>
                </p:cNvSpPr>
                <p:nvPr/>
              </p:nvSpPr>
              <p:spPr bwMode="auto">
                <a:xfrm>
                  <a:off x="10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8" name="Line 5142"/>
                <p:cNvSpPr>
                  <a:spLocks noChangeShapeType="1"/>
                </p:cNvSpPr>
                <p:nvPr/>
              </p:nvSpPr>
              <p:spPr bwMode="auto">
                <a:xfrm>
                  <a:off x="10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19" name="Line 5143"/>
                <p:cNvSpPr>
                  <a:spLocks noChangeShapeType="1"/>
                </p:cNvSpPr>
                <p:nvPr/>
              </p:nvSpPr>
              <p:spPr bwMode="auto">
                <a:xfrm>
                  <a:off x="10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0" name="Line 5144"/>
                <p:cNvSpPr>
                  <a:spLocks noChangeShapeType="1"/>
                </p:cNvSpPr>
                <p:nvPr/>
              </p:nvSpPr>
              <p:spPr bwMode="auto">
                <a:xfrm>
                  <a:off x="10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1" name="Line 5145"/>
                <p:cNvSpPr>
                  <a:spLocks noChangeShapeType="1"/>
                </p:cNvSpPr>
                <p:nvPr/>
              </p:nvSpPr>
              <p:spPr bwMode="auto">
                <a:xfrm>
                  <a:off x="10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2" name="Line 5146"/>
                <p:cNvSpPr>
                  <a:spLocks noChangeShapeType="1"/>
                </p:cNvSpPr>
                <p:nvPr/>
              </p:nvSpPr>
              <p:spPr bwMode="auto">
                <a:xfrm>
                  <a:off x="10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3" name="Line 5147"/>
                <p:cNvSpPr>
                  <a:spLocks noChangeShapeType="1"/>
                </p:cNvSpPr>
                <p:nvPr/>
              </p:nvSpPr>
              <p:spPr bwMode="auto">
                <a:xfrm>
                  <a:off x="10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4" name="Line 5148"/>
                <p:cNvSpPr>
                  <a:spLocks noChangeShapeType="1"/>
                </p:cNvSpPr>
                <p:nvPr/>
              </p:nvSpPr>
              <p:spPr bwMode="auto">
                <a:xfrm>
                  <a:off x="11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5" name="Line 5149"/>
                <p:cNvSpPr>
                  <a:spLocks noChangeShapeType="1"/>
                </p:cNvSpPr>
                <p:nvPr/>
              </p:nvSpPr>
              <p:spPr bwMode="auto">
                <a:xfrm>
                  <a:off x="11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6" name="Line 5150"/>
                <p:cNvSpPr>
                  <a:spLocks noChangeShapeType="1"/>
                </p:cNvSpPr>
                <p:nvPr/>
              </p:nvSpPr>
              <p:spPr bwMode="auto">
                <a:xfrm>
                  <a:off x="11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7" name="Line 5151"/>
                <p:cNvSpPr>
                  <a:spLocks noChangeShapeType="1"/>
                </p:cNvSpPr>
                <p:nvPr/>
              </p:nvSpPr>
              <p:spPr bwMode="auto">
                <a:xfrm>
                  <a:off x="11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8" name="Line 5152"/>
                <p:cNvSpPr>
                  <a:spLocks noChangeShapeType="1"/>
                </p:cNvSpPr>
                <p:nvPr/>
              </p:nvSpPr>
              <p:spPr bwMode="auto">
                <a:xfrm>
                  <a:off x="11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29" name="Line 5153"/>
                <p:cNvSpPr>
                  <a:spLocks noChangeShapeType="1"/>
                </p:cNvSpPr>
                <p:nvPr/>
              </p:nvSpPr>
              <p:spPr bwMode="auto">
                <a:xfrm>
                  <a:off x="11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0" name="Line 5154"/>
                <p:cNvSpPr>
                  <a:spLocks noChangeShapeType="1"/>
                </p:cNvSpPr>
                <p:nvPr/>
              </p:nvSpPr>
              <p:spPr bwMode="auto">
                <a:xfrm>
                  <a:off x="11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1" name="Line 5155"/>
                <p:cNvSpPr>
                  <a:spLocks noChangeShapeType="1"/>
                </p:cNvSpPr>
                <p:nvPr/>
              </p:nvSpPr>
              <p:spPr bwMode="auto">
                <a:xfrm>
                  <a:off x="11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2" name="Line 5156"/>
                <p:cNvSpPr>
                  <a:spLocks noChangeShapeType="1"/>
                </p:cNvSpPr>
                <p:nvPr/>
              </p:nvSpPr>
              <p:spPr bwMode="auto">
                <a:xfrm>
                  <a:off x="12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3" name="Line 5157"/>
                <p:cNvSpPr>
                  <a:spLocks noChangeShapeType="1"/>
                </p:cNvSpPr>
                <p:nvPr/>
              </p:nvSpPr>
              <p:spPr bwMode="auto">
                <a:xfrm>
                  <a:off x="12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4" name="Line 5158"/>
                <p:cNvSpPr>
                  <a:spLocks noChangeShapeType="1"/>
                </p:cNvSpPr>
                <p:nvPr/>
              </p:nvSpPr>
              <p:spPr bwMode="auto">
                <a:xfrm>
                  <a:off x="12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5" name="Line 5159"/>
                <p:cNvSpPr>
                  <a:spLocks noChangeShapeType="1"/>
                </p:cNvSpPr>
                <p:nvPr/>
              </p:nvSpPr>
              <p:spPr bwMode="auto">
                <a:xfrm>
                  <a:off x="12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6" name="Line 5160"/>
                <p:cNvSpPr>
                  <a:spLocks noChangeShapeType="1"/>
                </p:cNvSpPr>
                <p:nvPr/>
              </p:nvSpPr>
              <p:spPr bwMode="auto">
                <a:xfrm>
                  <a:off x="12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7" name="Line 5161"/>
                <p:cNvSpPr>
                  <a:spLocks noChangeShapeType="1"/>
                </p:cNvSpPr>
                <p:nvPr/>
              </p:nvSpPr>
              <p:spPr bwMode="auto">
                <a:xfrm>
                  <a:off x="12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8" name="Line 5162"/>
                <p:cNvSpPr>
                  <a:spLocks noChangeShapeType="1"/>
                </p:cNvSpPr>
                <p:nvPr/>
              </p:nvSpPr>
              <p:spPr bwMode="auto">
                <a:xfrm>
                  <a:off x="12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39" name="Line 5163"/>
                <p:cNvSpPr>
                  <a:spLocks noChangeShapeType="1"/>
                </p:cNvSpPr>
                <p:nvPr/>
              </p:nvSpPr>
              <p:spPr bwMode="auto">
                <a:xfrm>
                  <a:off x="12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0" name="Line 5164"/>
                <p:cNvSpPr>
                  <a:spLocks noChangeShapeType="1"/>
                </p:cNvSpPr>
                <p:nvPr/>
              </p:nvSpPr>
              <p:spPr bwMode="auto">
                <a:xfrm>
                  <a:off x="12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1" name="Line 5165"/>
                <p:cNvSpPr>
                  <a:spLocks noChangeShapeType="1"/>
                </p:cNvSpPr>
                <p:nvPr/>
              </p:nvSpPr>
              <p:spPr bwMode="auto">
                <a:xfrm>
                  <a:off x="13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2" name="Line 5166"/>
                <p:cNvSpPr>
                  <a:spLocks noChangeShapeType="1"/>
                </p:cNvSpPr>
                <p:nvPr/>
              </p:nvSpPr>
              <p:spPr bwMode="auto">
                <a:xfrm>
                  <a:off x="1323"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3" name="Line 5167"/>
                <p:cNvSpPr>
                  <a:spLocks noChangeShapeType="1"/>
                </p:cNvSpPr>
                <p:nvPr/>
              </p:nvSpPr>
              <p:spPr bwMode="auto">
                <a:xfrm>
                  <a:off x="13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4" name="Line 5168"/>
                <p:cNvSpPr>
                  <a:spLocks noChangeShapeType="1"/>
                </p:cNvSpPr>
                <p:nvPr/>
              </p:nvSpPr>
              <p:spPr bwMode="auto">
                <a:xfrm>
                  <a:off x="13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5" name="Line 5169"/>
                <p:cNvSpPr>
                  <a:spLocks noChangeShapeType="1"/>
                </p:cNvSpPr>
                <p:nvPr/>
              </p:nvSpPr>
              <p:spPr bwMode="auto">
                <a:xfrm>
                  <a:off x="13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6" name="Line 5170"/>
                <p:cNvSpPr>
                  <a:spLocks noChangeShapeType="1"/>
                </p:cNvSpPr>
                <p:nvPr/>
              </p:nvSpPr>
              <p:spPr bwMode="auto">
                <a:xfrm>
                  <a:off x="13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7" name="Line 5171"/>
                <p:cNvSpPr>
                  <a:spLocks noChangeShapeType="1"/>
                </p:cNvSpPr>
                <p:nvPr/>
              </p:nvSpPr>
              <p:spPr bwMode="auto">
                <a:xfrm>
                  <a:off x="13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8" name="Line 5172"/>
                <p:cNvSpPr>
                  <a:spLocks noChangeShapeType="1"/>
                </p:cNvSpPr>
                <p:nvPr/>
              </p:nvSpPr>
              <p:spPr bwMode="auto">
                <a:xfrm>
                  <a:off x="13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49" name="Line 5173"/>
                <p:cNvSpPr>
                  <a:spLocks noChangeShapeType="1"/>
                </p:cNvSpPr>
                <p:nvPr/>
              </p:nvSpPr>
              <p:spPr bwMode="auto">
                <a:xfrm>
                  <a:off x="14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0" name="Line 5174"/>
                <p:cNvSpPr>
                  <a:spLocks noChangeShapeType="1"/>
                </p:cNvSpPr>
                <p:nvPr/>
              </p:nvSpPr>
              <p:spPr bwMode="auto">
                <a:xfrm>
                  <a:off x="14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1" name="Line 5175"/>
                <p:cNvSpPr>
                  <a:spLocks noChangeShapeType="1"/>
                </p:cNvSpPr>
                <p:nvPr/>
              </p:nvSpPr>
              <p:spPr bwMode="auto">
                <a:xfrm>
                  <a:off x="14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2" name="Line 5176"/>
                <p:cNvSpPr>
                  <a:spLocks noChangeShapeType="1"/>
                </p:cNvSpPr>
                <p:nvPr/>
              </p:nvSpPr>
              <p:spPr bwMode="auto">
                <a:xfrm>
                  <a:off x="14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3" name="Line 5177"/>
                <p:cNvSpPr>
                  <a:spLocks noChangeShapeType="1"/>
                </p:cNvSpPr>
                <p:nvPr/>
              </p:nvSpPr>
              <p:spPr bwMode="auto">
                <a:xfrm>
                  <a:off x="14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4" name="Line 5178"/>
                <p:cNvSpPr>
                  <a:spLocks noChangeShapeType="1"/>
                </p:cNvSpPr>
                <p:nvPr/>
              </p:nvSpPr>
              <p:spPr bwMode="auto">
                <a:xfrm>
                  <a:off x="14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5" name="Line 5179"/>
                <p:cNvSpPr>
                  <a:spLocks noChangeShapeType="1"/>
                </p:cNvSpPr>
                <p:nvPr/>
              </p:nvSpPr>
              <p:spPr bwMode="auto">
                <a:xfrm>
                  <a:off x="14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6" name="Line 5180"/>
                <p:cNvSpPr>
                  <a:spLocks noChangeShapeType="1"/>
                </p:cNvSpPr>
                <p:nvPr/>
              </p:nvSpPr>
              <p:spPr bwMode="auto">
                <a:xfrm>
                  <a:off x="14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7" name="Line 5181"/>
                <p:cNvSpPr>
                  <a:spLocks noChangeShapeType="1"/>
                </p:cNvSpPr>
                <p:nvPr/>
              </p:nvSpPr>
              <p:spPr bwMode="auto">
                <a:xfrm>
                  <a:off x="15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8" name="Line 5182"/>
                <p:cNvSpPr>
                  <a:spLocks noChangeShapeType="1"/>
                </p:cNvSpPr>
                <p:nvPr/>
              </p:nvSpPr>
              <p:spPr bwMode="auto">
                <a:xfrm>
                  <a:off x="1512"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59" name="Line 5183"/>
                <p:cNvSpPr>
                  <a:spLocks noChangeShapeType="1"/>
                </p:cNvSpPr>
                <p:nvPr/>
              </p:nvSpPr>
              <p:spPr bwMode="auto">
                <a:xfrm>
                  <a:off x="15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0" name="Line 5184"/>
                <p:cNvSpPr>
                  <a:spLocks noChangeShapeType="1"/>
                </p:cNvSpPr>
                <p:nvPr/>
              </p:nvSpPr>
              <p:spPr bwMode="auto">
                <a:xfrm>
                  <a:off x="15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1" name="Line 5185"/>
                <p:cNvSpPr>
                  <a:spLocks noChangeShapeType="1"/>
                </p:cNvSpPr>
                <p:nvPr/>
              </p:nvSpPr>
              <p:spPr bwMode="auto">
                <a:xfrm>
                  <a:off x="15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2" name="Line 5186"/>
                <p:cNvSpPr>
                  <a:spLocks noChangeShapeType="1"/>
                </p:cNvSpPr>
                <p:nvPr/>
              </p:nvSpPr>
              <p:spPr bwMode="auto">
                <a:xfrm>
                  <a:off x="15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3" name="Line 5187"/>
                <p:cNvSpPr>
                  <a:spLocks noChangeShapeType="1"/>
                </p:cNvSpPr>
                <p:nvPr/>
              </p:nvSpPr>
              <p:spPr bwMode="auto">
                <a:xfrm>
                  <a:off x="15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4" name="Line 5188"/>
                <p:cNvSpPr>
                  <a:spLocks noChangeShapeType="1"/>
                </p:cNvSpPr>
                <p:nvPr/>
              </p:nvSpPr>
              <p:spPr bwMode="auto">
                <a:xfrm>
                  <a:off x="15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5" name="Line 5189"/>
                <p:cNvSpPr>
                  <a:spLocks noChangeShapeType="1"/>
                </p:cNvSpPr>
                <p:nvPr/>
              </p:nvSpPr>
              <p:spPr bwMode="auto">
                <a:xfrm>
                  <a:off x="15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6" name="Line 5190"/>
                <p:cNvSpPr>
                  <a:spLocks noChangeShapeType="1"/>
                </p:cNvSpPr>
                <p:nvPr/>
              </p:nvSpPr>
              <p:spPr bwMode="auto">
                <a:xfrm>
                  <a:off x="16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7" name="Line 5191"/>
                <p:cNvSpPr>
                  <a:spLocks noChangeShapeType="1"/>
                </p:cNvSpPr>
                <p:nvPr/>
              </p:nvSpPr>
              <p:spPr bwMode="auto">
                <a:xfrm>
                  <a:off x="16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8" name="Line 5192"/>
                <p:cNvSpPr>
                  <a:spLocks noChangeShapeType="1"/>
                </p:cNvSpPr>
                <p:nvPr/>
              </p:nvSpPr>
              <p:spPr bwMode="auto">
                <a:xfrm>
                  <a:off x="16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69" name="Line 5193"/>
                <p:cNvSpPr>
                  <a:spLocks noChangeShapeType="1"/>
                </p:cNvSpPr>
                <p:nvPr/>
              </p:nvSpPr>
              <p:spPr bwMode="auto">
                <a:xfrm>
                  <a:off x="16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0" name="Line 5194"/>
                <p:cNvSpPr>
                  <a:spLocks noChangeShapeType="1"/>
                </p:cNvSpPr>
                <p:nvPr/>
              </p:nvSpPr>
              <p:spPr bwMode="auto">
                <a:xfrm>
                  <a:off x="16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1" name="Line 5195"/>
                <p:cNvSpPr>
                  <a:spLocks noChangeShapeType="1"/>
                </p:cNvSpPr>
                <p:nvPr/>
              </p:nvSpPr>
              <p:spPr bwMode="auto">
                <a:xfrm>
                  <a:off x="16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2" name="Line 5196"/>
                <p:cNvSpPr>
                  <a:spLocks noChangeShapeType="1"/>
                </p:cNvSpPr>
                <p:nvPr/>
              </p:nvSpPr>
              <p:spPr bwMode="auto">
                <a:xfrm>
                  <a:off x="16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3" name="Line 5197"/>
                <p:cNvSpPr>
                  <a:spLocks noChangeShapeType="1"/>
                </p:cNvSpPr>
                <p:nvPr/>
              </p:nvSpPr>
              <p:spPr bwMode="auto">
                <a:xfrm>
                  <a:off x="16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4" name="Line 5198"/>
                <p:cNvSpPr>
                  <a:spLocks noChangeShapeType="1"/>
                </p:cNvSpPr>
                <p:nvPr/>
              </p:nvSpPr>
              <p:spPr bwMode="auto">
                <a:xfrm>
                  <a:off x="17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5" name="Line 5199"/>
                <p:cNvSpPr>
                  <a:spLocks noChangeShapeType="1"/>
                </p:cNvSpPr>
                <p:nvPr/>
              </p:nvSpPr>
              <p:spPr bwMode="auto">
                <a:xfrm>
                  <a:off x="17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6" name="Line 5200"/>
                <p:cNvSpPr>
                  <a:spLocks noChangeShapeType="1"/>
                </p:cNvSpPr>
                <p:nvPr/>
              </p:nvSpPr>
              <p:spPr bwMode="auto">
                <a:xfrm>
                  <a:off x="17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7" name="Line 5201"/>
                <p:cNvSpPr>
                  <a:spLocks noChangeShapeType="1"/>
                </p:cNvSpPr>
                <p:nvPr/>
              </p:nvSpPr>
              <p:spPr bwMode="auto">
                <a:xfrm>
                  <a:off x="17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8" name="Line 5202"/>
                <p:cNvSpPr>
                  <a:spLocks noChangeShapeType="1"/>
                </p:cNvSpPr>
                <p:nvPr/>
              </p:nvSpPr>
              <p:spPr bwMode="auto">
                <a:xfrm>
                  <a:off x="17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79" name="Line 5203"/>
                <p:cNvSpPr>
                  <a:spLocks noChangeShapeType="1"/>
                </p:cNvSpPr>
                <p:nvPr/>
              </p:nvSpPr>
              <p:spPr bwMode="auto">
                <a:xfrm>
                  <a:off x="17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0" name="Line 5204"/>
                <p:cNvSpPr>
                  <a:spLocks noChangeShapeType="1"/>
                </p:cNvSpPr>
                <p:nvPr/>
              </p:nvSpPr>
              <p:spPr bwMode="auto">
                <a:xfrm>
                  <a:off x="17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1" name="Line 5205"/>
                <p:cNvSpPr>
                  <a:spLocks noChangeShapeType="1"/>
                </p:cNvSpPr>
                <p:nvPr/>
              </p:nvSpPr>
              <p:spPr bwMode="auto">
                <a:xfrm>
                  <a:off x="17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2" name="Line 5206"/>
                <p:cNvSpPr>
                  <a:spLocks noChangeShapeType="1"/>
                </p:cNvSpPr>
                <p:nvPr/>
              </p:nvSpPr>
              <p:spPr bwMode="auto">
                <a:xfrm>
                  <a:off x="17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3" name="Line 5207"/>
                <p:cNvSpPr>
                  <a:spLocks noChangeShapeType="1"/>
                </p:cNvSpPr>
                <p:nvPr/>
              </p:nvSpPr>
              <p:spPr bwMode="auto">
                <a:xfrm>
                  <a:off x="18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4" name="Line 5208"/>
                <p:cNvSpPr>
                  <a:spLocks noChangeShapeType="1"/>
                </p:cNvSpPr>
                <p:nvPr/>
              </p:nvSpPr>
              <p:spPr bwMode="auto">
                <a:xfrm>
                  <a:off x="18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5" name="Line 5209"/>
                <p:cNvSpPr>
                  <a:spLocks noChangeShapeType="1"/>
                </p:cNvSpPr>
                <p:nvPr/>
              </p:nvSpPr>
              <p:spPr bwMode="auto">
                <a:xfrm>
                  <a:off x="18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6" name="Line 5210"/>
                <p:cNvSpPr>
                  <a:spLocks noChangeShapeType="1"/>
                </p:cNvSpPr>
                <p:nvPr/>
              </p:nvSpPr>
              <p:spPr bwMode="auto">
                <a:xfrm>
                  <a:off x="18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7" name="Line 5211"/>
                <p:cNvSpPr>
                  <a:spLocks noChangeShapeType="1"/>
                </p:cNvSpPr>
                <p:nvPr/>
              </p:nvSpPr>
              <p:spPr bwMode="auto">
                <a:xfrm>
                  <a:off x="18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8" name="Line 5212"/>
                <p:cNvSpPr>
                  <a:spLocks noChangeShapeType="1"/>
                </p:cNvSpPr>
                <p:nvPr/>
              </p:nvSpPr>
              <p:spPr bwMode="auto">
                <a:xfrm>
                  <a:off x="18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89" name="Line 5213"/>
                <p:cNvSpPr>
                  <a:spLocks noChangeShapeType="1"/>
                </p:cNvSpPr>
                <p:nvPr/>
              </p:nvSpPr>
              <p:spPr bwMode="auto">
                <a:xfrm>
                  <a:off x="18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0" name="Line 5214"/>
                <p:cNvSpPr>
                  <a:spLocks noChangeShapeType="1"/>
                </p:cNvSpPr>
                <p:nvPr/>
              </p:nvSpPr>
              <p:spPr bwMode="auto">
                <a:xfrm>
                  <a:off x="18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1" name="Line 5215"/>
                <p:cNvSpPr>
                  <a:spLocks noChangeShapeType="1"/>
                </p:cNvSpPr>
                <p:nvPr/>
              </p:nvSpPr>
              <p:spPr bwMode="auto">
                <a:xfrm>
                  <a:off x="19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2" name="Line 5216"/>
                <p:cNvSpPr>
                  <a:spLocks noChangeShapeType="1"/>
                </p:cNvSpPr>
                <p:nvPr/>
              </p:nvSpPr>
              <p:spPr bwMode="auto">
                <a:xfrm>
                  <a:off x="19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3" name="Line 5217"/>
                <p:cNvSpPr>
                  <a:spLocks noChangeShapeType="1"/>
                </p:cNvSpPr>
                <p:nvPr/>
              </p:nvSpPr>
              <p:spPr bwMode="auto">
                <a:xfrm>
                  <a:off x="19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4" name="Line 5218"/>
                <p:cNvSpPr>
                  <a:spLocks noChangeShapeType="1"/>
                </p:cNvSpPr>
                <p:nvPr/>
              </p:nvSpPr>
              <p:spPr bwMode="auto">
                <a:xfrm>
                  <a:off x="19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5" name="Line 5219"/>
                <p:cNvSpPr>
                  <a:spLocks noChangeShapeType="1"/>
                </p:cNvSpPr>
                <p:nvPr/>
              </p:nvSpPr>
              <p:spPr bwMode="auto">
                <a:xfrm>
                  <a:off x="1949"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6" name="Line 5220"/>
                <p:cNvSpPr>
                  <a:spLocks noChangeShapeType="1"/>
                </p:cNvSpPr>
                <p:nvPr/>
              </p:nvSpPr>
              <p:spPr bwMode="auto">
                <a:xfrm>
                  <a:off x="19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7" name="Line 5221"/>
                <p:cNvSpPr>
                  <a:spLocks noChangeShapeType="1"/>
                </p:cNvSpPr>
                <p:nvPr/>
              </p:nvSpPr>
              <p:spPr bwMode="auto">
                <a:xfrm>
                  <a:off x="19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8" name="Line 5222"/>
                <p:cNvSpPr>
                  <a:spLocks noChangeShapeType="1"/>
                </p:cNvSpPr>
                <p:nvPr/>
              </p:nvSpPr>
              <p:spPr bwMode="auto">
                <a:xfrm>
                  <a:off x="19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8999" name="Line 5223"/>
                <p:cNvSpPr>
                  <a:spLocks noChangeShapeType="1"/>
                </p:cNvSpPr>
                <p:nvPr/>
              </p:nvSpPr>
              <p:spPr bwMode="auto">
                <a:xfrm>
                  <a:off x="19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0" name="Line 5224"/>
                <p:cNvSpPr>
                  <a:spLocks noChangeShapeType="1"/>
                </p:cNvSpPr>
                <p:nvPr/>
              </p:nvSpPr>
              <p:spPr bwMode="auto">
                <a:xfrm>
                  <a:off x="20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1" name="Line 5225"/>
                <p:cNvSpPr>
                  <a:spLocks noChangeShapeType="1"/>
                </p:cNvSpPr>
                <p:nvPr/>
              </p:nvSpPr>
              <p:spPr bwMode="auto">
                <a:xfrm>
                  <a:off x="20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2" name="Line 5226"/>
                <p:cNvSpPr>
                  <a:spLocks noChangeShapeType="1"/>
                </p:cNvSpPr>
                <p:nvPr/>
              </p:nvSpPr>
              <p:spPr bwMode="auto">
                <a:xfrm>
                  <a:off x="20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3" name="Line 5227"/>
                <p:cNvSpPr>
                  <a:spLocks noChangeShapeType="1"/>
                </p:cNvSpPr>
                <p:nvPr/>
              </p:nvSpPr>
              <p:spPr bwMode="auto">
                <a:xfrm>
                  <a:off x="20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4" name="Line 5228"/>
                <p:cNvSpPr>
                  <a:spLocks noChangeShapeType="1"/>
                </p:cNvSpPr>
                <p:nvPr/>
              </p:nvSpPr>
              <p:spPr bwMode="auto">
                <a:xfrm>
                  <a:off x="20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5" name="Line 5229"/>
                <p:cNvSpPr>
                  <a:spLocks noChangeShapeType="1"/>
                </p:cNvSpPr>
                <p:nvPr/>
              </p:nvSpPr>
              <p:spPr bwMode="auto">
                <a:xfrm>
                  <a:off x="20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6" name="Line 5230"/>
                <p:cNvSpPr>
                  <a:spLocks noChangeShapeType="1"/>
                </p:cNvSpPr>
                <p:nvPr/>
              </p:nvSpPr>
              <p:spPr bwMode="auto">
                <a:xfrm>
                  <a:off x="20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7" name="Line 5231"/>
                <p:cNvSpPr>
                  <a:spLocks noChangeShapeType="1"/>
                </p:cNvSpPr>
                <p:nvPr/>
              </p:nvSpPr>
              <p:spPr bwMode="auto">
                <a:xfrm>
                  <a:off x="20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8" name="Line 5232"/>
                <p:cNvSpPr>
                  <a:spLocks noChangeShapeType="1"/>
                </p:cNvSpPr>
                <p:nvPr/>
              </p:nvSpPr>
              <p:spPr bwMode="auto">
                <a:xfrm>
                  <a:off x="21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09" name="Line 5233"/>
                <p:cNvSpPr>
                  <a:spLocks noChangeShapeType="1"/>
                </p:cNvSpPr>
                <p:nvPr/>
              </p:nvSpPr>
              <p:spPr bwMode="auto">
                <a:xfrm>
                  <a:off x="21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0" name="Line 5234"/>
                <p:cNvSpPr>
                  <a:spLocks noChangeShapeType="1"/>
                </p:cNvSpPr>
                <p:nvPr/>
              </p:nvSpPr>
              <p:spPr bwMode="auto">
                <a:xfrm>
                  <a:off x="21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1" name="Group 6225"/>
              <p:cNvGrpSpPr>
                <a:grpSpLocks/>
              </p:cNvGrpSpPr>
              <p:nvPr/>
            </p:nvGrpSpPr>
            <p:grpSpPr bwMode="auto">
              <a:xfrm>
                <a:off x="2138" y="1029"/>
                <a:ext cx="2352" cy="0"/>
                <a:chOff x="2138" y="1029"/>
                <a:chExt cx="2352" cy="0"/>
              </a:xfrm>
            </p:grpSpPr>
            <p:sp>
              <p:nvSpPr>
                <p:cNvPr id="849012" name="Line 5236"/>
                <p:cNvSpPr>
                  <a:spLocks noChangeShapeType="1"/>
                </p:cNvSpPr>
                <p:nvPr/>
              </p:nvSpPr>
              <p:spPr bwMode="auto">
                <a:xfrm>
                  <a:off x="2138"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3" name="Line 5237"/>
                <p:cNvSpPr>
                  <a:spLocks noChangeShapeType="1"/>
                </p:cNvSpPr>
                <p:nvPr/>
              </p:nvSpPr>
              <p:spPr bwMode="auto">
                <a:xfrm>
                  <a:off x="21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4" name="Line 5238"/>
                <p:cNvSpPr>
                  <a:spLocks noChangeShapeType="1"/>
                </p:cNvSpPr>
                <p:nvPr/>
              </p:nvSpPr>
              <p:spPr bwMode="auto">
                <a:xfrm>
                  <a:off x="21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5" name="Line 5239"/>
                <p:cNvSpPr>
                  <a:spLocks noChangeShapeType="1"/>
                </p:cNvSpPr>
                <p:nvPr/>
              </p:nvSpPr>
              <p:spPr bwMode="auto">
                <a:xfrm>
                  <a:off x="21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6" name="Line 5240"/>
                <p:cNvSpPr>
                  <a:spLocks noChangeShapeType="1"/>
                </p:cNvSpPr>
                <p:nvPr/>
              </p:nvSpPr>
              <p:spPr bwMode="auto">
                <a:xfrm>
                  <a:off x="21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7" name="Line 5241"/>
                <p:cNvSpPr>
                  <a:spLocks noChangeShapeType="1"/>
                </p:cNvSpPr>
                <p:nvPr/>
              </p:nvSpPr>
              <p:spPr bwMode="auto">
                <a:xfrm>
                  <a:off x="21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8" name="Line 5242"/>
                <p:cNvSpPr>
                  <a:spLocks noChangeShapeType="1"/>
                </p:cNvSpPr>
                <p:nvPr/>
              </p:nvSpPr>
              <p:spPr bwMode="auto">
                <a:xfrm>
                  <a:off x="22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19" name="Line 5243"/>
                <p:cNvSpPr>
                  <a:spLocks noChangeShapeType="1"/>
                </p:cNvSpPr>
                <p:nvPr/>
              </p:nvSpPr>
              <p:spPr bwMode="auto">
                <a:xfrm>
                  <a:off x="22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0" name="Line 5244"/>
                <p:cNvSpPr>
                  <a:spLocks noChangeShapeType="1"/>
                </p:cNvSpPr>
                <p:nvPr/>
              </p:nvSpPr>
              <p:spPr bwMode="auto">
                <a:xfrm>
                  <a:off x="22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1" name="Line 5245"/>
                <p:cNvSpPr>
                  <a:spLocks noChangeShapeType="1"/>
                </p:cNvSpPr>
                <p:nvPr/>
              </p:nvSpPr>
              <p:spPr bwMode="auto">
                <a:xfrm>
                  <a:off x="22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2" name="Line 5246"/>
                <p:cNvSpPr>
                  <a:spLocks noChangeShapeType="1"/>
                </p:cNvSpPr>
                <p:nvPr/>
              </p:nvSpPr>
              <p:spPr bwMode="auto">
                <a:xfrm>
                  <a:off x="22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3" name="Line 5247"/>
                <p:cNvSpPr>
                  <a:spLocks noChangeShapeType="1"/>
                </p:cNvSpPr>
                <p:nvPr/>
              </p:nvSpPr>
              <p:spPr bwMode="auto">
                <a:xfrm>
                  <a:off x="22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4" name="Line 5248"/>
                <p:cNvSpPr>
                  <a:spLocks noChangeShapeType="1"/>
                </p:cNvSpPr>
                <p:nvPr/>
              </p:nvSpPr>
              <p:spPr bwMode="auto">
                <a:xfrm>
                  <a:off x="22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5" name="Line 5249"/>
                <p:cNvSpPr>
                  <a:spLocks noChangeShapeType="1"/>
                </p:cNvSpPr>
                <p:nvPr/>
              </p:nvSpPr>
              <p:spPr bwMode="auto">
                <a:xfrm>
                  <a:off x="22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6" name="Line 5250"/>
                <p:cNvSpPr>
                  <a:spLocks noChangeShapeType="1"/>
                </p:cNvSpPr>
                <p:nvPr/>
              </p:nvSpPr>
              <p:spPr bwMode="auto">
                <a:xfrm>
                  <a:off x="23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7" name="Line 5251"/>
                <p:cNvSpPr>
                  <a:spLocks noChangeShapeType="1"/>
                </p:cNvSpPr>
                <p:nvPr/>
              </p:nvSpPr>
              <p:spPr bwMode="auto">
                <a:xfrm>
                  <a:off x="23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8" name="Line 5252"/>
                <p:cNvSpPr>
                  <a:spLocks noChangeShapeType="1"/>
                </p:cNvSpPr>
                <p:nvPr/>
              </p:nvSpPr>
              <p:spPr bwMode="auto">
                <a:xfrm>
                  <a:off x="23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29" name="Line 5253"/>
                <p:cNvSpPr>
                  <a:spLocks noChangeShapeType="1"/>
                </p:cNvSpPr>
                <p:nvPr/>
              </p:nvSpPr>
              <p:spPr bwMode="auto">
                <a:xfrm>
                  <a:off x="23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0" name="Line 5254"/>
                <p:cNvSpPr>
                  <a:spLocks noChangeShapeType="1"/>
                </p:cNvSpPr>
                <p:nvPr/>
              </p:nvSpPr>
              <p:spPr bwMode="auto">
                <a:xfrm>
                  <a:off x="23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1" name="Line 5255"/>
                <p:cNvSpPr>
                  <a:spLocks noChangeShapeType="1"/>
                </p:cNvSpPr>
                <p:nvPr/>
              </p:nvSpPr>
              <p:spPr bwMode="auto">
                <a:xfrm>
                  <a:off x="23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2" name="Line 5256"/>
                <p:cNvSpPr>
                  <a:spLocks noChangeShapeType="1"/>
                </p:cNvSpPr>
                <p:nvPr/>
              </p:nvSpPr>
              <p:spPr bwMode="auto">
                <a:xfrm>
                  <a:off x="23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3" name="Line 5257"/>
                <p:cNvSpPr>
                  <a:spLocks noChangeShapeType="1"/>
                </p:cNvSpPr>
                <p:nvPr/>
              </p:nvSpPr>
              <p:spPr bwMode="auto">
                <a:xfrm>
                  <a:off x="23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4" name="Line 5258"/>
                <p:cNvSpPr>
                  <a:spLocks noChangeShapeType="1"/>
                </p:cNvSpPr>
                <p:nvPr/>
              </p:nvSpPr>
              <p:spPr bwMode="auto">
                <a:xfrm>
                  <a:off x="23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5" name="Line 5259"/>
                <p:cNvSpPr>
                  <a:spLocks noChangeShapeType="1"/>
                </p:cNvSpPr>
                <p:nvPr/>
              </p:nvSpPr>
              <p:spPr bwMode="auto">
                <a:xfrm>
                  <a:off x="24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6" name="Line 5260"/>
                <p:cNvSpPr>
                  <a:spLocks noChangeShapeType="1"/>
                </p:cNvSpPr>
                <p:nvPr/>
              </p:nvSpPr>
              <p:spPr bwMode="auto">
                <a:xfrm>
                  <a:off x="24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7" name="Line 5261"/>
                <p:cNvSpPr>
                  <a:spLocks noChangeShapeType="1"/>
                </p:cNvSpPr>
                <p:nvPr/>
              </p:nvSpPr>
              <p:spPr bwMode="auto">
                <a:xfrm>
                  <a:off x="24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8" name="Line 5262"/>
                <p:cNvSpPr>
                  <a:spLocks noChangeShapeType="1"/>
                </p:cNvSpPr>
                <p:nvPr/>
              </p:nvSpPr>
              <p:spPr bwMode="auto">
                <a:xfrm>
                  <a:off x="24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39" name="Line 5263"/>
                <p:cNvSpPr>
                  <a:spLocks noChangeShapeType="1"/>
                </p:cNvSpPr>
                <p:nvPr/>
              </p:nvSpPr>
              <p:spPr bwMode="auto">
                <a:xfrm>
                  <a:off x="24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0" name="Line 5264"/>
                <p:cNvSpPr>
                  <a:spLocks noChangeShapeType="1"/>
                </p:cNvSpPr>
                <p:nvPr/>
              </p:nvSpPr>
              <p:spPr bwMode="auto">
                <a:xfrm>
                  <a:off x="24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1" name="Line 5265"/>
                <p:cNvSpPr>
                  <a:spLocks noChangeShapeType="1"/>
                </p:cNvSpPr>
                <p:nvPr/>
              </p:nvSpPr>
              <p:spPr bwMode="auto">
                <a:xfrm>
                  <a:off x="24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2" name="Line 5266"/>
                <p:cNvSpPr>
                  <a:spLocks noChangeShapeType="1"/>
                </p:cNvSpPr>
                <p:nvPr/>
              </p:nvSpPr>
              <p:spPr bwMode="auto">
                <a:xfrm>
                  <a:off x="24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3" name="Line 5267"/>
                <p:cNvSpPr>
                  <a:spLocks noChangeShapeType="1"/>
                </p:cNvSpPr>
                <p:nvPr/>
              </p:nvSpPr>
              <p:spPr bwMode="auto">
                <a:xfrm>
                  <a:off x="25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4" name="Line 5268"/>
                <p:cNvSpPr>
                  <a:spLocks noChangeShapeType="1"/>
                </p:cNvSpPr>
                <p:nvPr/>
              </p:nvSpPr>
              <p:spPr bwMode="auto">
                <a:xfrm>
                  <a:off x="25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5" name="Line 5269"/>
                <p:cNvSpPr>
                  <a:spLocks noChangeShapeType="1"/>
                </p:cNvSpPr>
                <p:nvPr/>
              </p:nvSpPr>
              <p:spPr bwMode="auto">
                <a:xfrm>
                  <a:off x="25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6" name="Line 5270"/>
                <p:cNvSpPr>
                  <a:spLocks noChangeShapeType="1"/>
                </p:cNvSpPr>
                <p:nvPr/>
              </p:nvSpPr>
              <p:spPr bwMode="auto">
                <a:xfrm>
                  <a:off x="25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7" name="Line 5271"/>
                <p:cNvSpPr>
                  <a:spLocks noChangeShapeType="1"/>
                </p:cNvSpPr>
                <p:nvPr/>
              </p:nvSpPr>
              <p:spPr bwMode="auto">
                <a:xfrm>
                  <a:off x="25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8" name="Line 5272"/>
                <p:cNvSpPr>
                  <a:spLocks noChangeShapeType="1"/>
                </p:cNvSpPr>
                <p:nvPr/>
              </p:nvSpPr>
              <p:spPr bwMode="auto">
                <a:xfrm>
                  <a:off x="25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49" name="Line 5273"/>
                <p:cNvSpPr>
                  <a:spLocks noChangeShapeType="1"/>
                </p:cNvSpPr>
                <p:nvPr/>
              </p:nvSpPr>
              <p:spPr bwMode="auto">
                <a:xfrm>
                  <a:off x="2575"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0" name="Line 5274"/>
                <p:cNvSpPr>
                  <a:spLocks noChangeShapeType="1"/>
                </p:cNvSpPr>
                <p:nvPr/>
              </p:nvSpPr>
              <p:spPr bwMode="auto">
                <a:xfrm>
                  <a:off x="25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1" name="Line 5275"/>
                <p:cNvSpPr>
                  <a:spLocks noChangeShapeType="1"/>
                </p:cNvSpPr>
                <p:nvPr/>
              </p:nvSpPr>
              <p:spPr bwMode="auto">
                <a:xfrm>
                  <a:off x="25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2" name="Line 5276"/>
                <p:cNvSpPr>
                  <a:spLocks noChangeShapeType="1"/>
                </p:cNvSpPr>
                <p:nvPr/>
              </p:nvSpPr>
              <p:spPr bwMode="auto">
                <a:xfrm>
                  <a:off x="26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3" name="Line 5277"/>
                <p:cNvSpPr>
                  <a:spLocks noChangeShapeType="1"/>
                </p:cNvSpPr>
                <p:nvPr/>
              </p:nvSpPr>
              <p:spPr bwMode="auto">
                <a:xfrm>
                  <a:off x="26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4" name="Line 5278"/>
                <p:cNvSpPr>
                  <a:spLocks noChangeShapeType="1"/>
                </p:cNvSpPr>
                <p:nvPr/>
              </p:nvSpPr>
              <p:spPr bwMode="auto">
                <a:xfrm>
                  <a:off x="26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5" name="Line 5279"/>
                <p:cNvSpPr>
                  <a:spLocks noChangeShapeType="1"/>
                </p:cNvSpPr>
                <p:nvPr/>
              </p:nvSpPr>
              <p:spPr bwMode="auto">
                <a:xfrm>
                  <a:off x="26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6" name="Line 5280"/>
                <p:cNvSpPr>
                  <a:spLocks noChangeShapeType="1"/>
                </p:cNvSpPr>
                <p:nvPr/>
              </p:nvSpPr>
              <p:spPr bwMode="auto">
                <a:xfrm>
                  <a:off x="26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7" name="Line 5281"/>
                <p:cNvSpPr>
                  <a:spLocks noChangeShapeType="1"/>
                </p:cNvSpPr>
                <p:nvPr/>
              </p:nvSpPr>
              <p:spPr bwMode="auto">
                <a:xfrm>
                  <a:off x="26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8" name="Line 5282"/>
                <p:cNvSpPr>
                  <a:spLocks noChangeShapeType="1"/>
                </p:cNvSpPr>
                <p:nvPr/>
              </p:nvSpPr>
              <p:spPr bwMode="auto">
                <a:xfrm>
                  <a:off x="26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59" name="Line 5283"/>
                <p:cNvSpPr>
                  <a:spLocks noChangeShapeType="1"/>
                </p:cNvSpPr>
                <p:nvPr/>
              </p:nvSpPr>
              <p:spPr bwMode="auto">
                <a:xfrm>
                  <a:off x="26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0" name="Line 5284"/>
                <p:cNvSpPr>
                  <a:spLocks noChangeShapeType="1"/>
                </p:cNvSpPr>
                <p:nvPr/>
              </p:nvSpPr>
              <p:spPr bwMode="auto">
                <a:xfrm>
                  <a:off x="27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1" name="Line 5285"/>
                <p:cNvSpPr>
                  <a:spLocks noChangeShapeType="1"/>
                </p:cNvSpPr>
                <p:nvPr/>
              </p:nvSpPr>
              <p:spPr bwMode="auto">
                <a:xfrm>
                  <a:off x="27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2" name="Line 5286"/>
                <p:cNvSpPr>
                  <a:spLocks noChangeShapeType="1"/>
                </p:cNvSpPr>
                <p:nvPr/>
              </p:nvSpPr>
              <p:spPr bwMode="auto">
                <a:xfrm>
                  <a:off x="27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3" name="Line 5287"/>
                <p:cNvSpPr>
                  <a:spLocks noChangeShapeType="1"/>
                </p:cNvSpPr>
                <p:nvPr/>
              </p:nvSpPr>
              <p:spPr bwMode="auto">
                <a:xfrm>
                  <a:off x="27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4" name="Line 5288"/>
                <p:cNvSpPr>
                  <a:spLocks noChangeShapeType="1"/>
                </p:cNvSpPr>
                <p:nvPr/>
              </p:nvSpPr>
              <p:spPr bwMode="auto">
                <a:xfrm>
                  <a:off x="27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5" name="Line 5289"/>
                <p:cNvSpPr>
                  <a:spLocks noChangeShapeType="1"/>
                </p:cNvSpPr>
                <p:nvPr/>
              </p:nvSpPr>
              <p:spPr bwMode="auto">
                <a:xfrm>
                  <a:off x="2764"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6" name="Line 5290"/>
                <p:cNvSpPr>
                  <a:spLocks noChangeShapeType="1"/>
                </p:cNvSpPr>
                <p:nvPr/>
              </p:nvSpPr>
              <p:spPr bwMode="auto">
                <a:xfrm>
                  <a:off x="27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7" name="Line 5291"/>
                <p:cNvSpPr>
                  <a:spLocks noChangeShapeType="1"/>
                </p:cNvSpPr>
                <p:nvPr/>
              </p:nvSpPr>
              <p:spPr bwMode="auto">
                <a:xfrm>
                  <a:off x="27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8" name="Line 5292"/>
                <p:cNvSpPr>
                  <a:spLocks noChangeShapeType="1"/>
                </p:cNvSpPr>
                <p:nvPr/>
              </p:nvSpPr>
              <p:spPr bwMode="auto">
                <a:xfrm>
                  <a:off x="27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69" name="Line 5293"/>
                <p:cNvSpPr>
                  <a:spLocks noChangeShapeType="1"/>
                </p:cNvSpPr>
                <p:nvPr/>
              </p:nvSpPr>
              <p:spPr bwMode="auto">
                <a:xfrm>
                  <a:off x="28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0" name="Line 5294"/>
                <p:cNvSpPr>
                  <a:spLocks noChangeShapeType="1"/>
                </p:cNvSpPr>
                <p:nvPr/>
              </p:nvSpPr>
              <p:spPr bwMode="auto">
                <a:xfrm>
                  <a:off x="28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1" name="Line 5295"/>
                <p:cNvSpPr>
                  <a:spLocks noChangeShapeType="1"/>
                </p:cNvSpPr>
                <p:nvPr/>
              </p:nvSpPr>
              <p:spPr bwMode="auto">
                <a:xfrm>
                  <a:off x="28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2" name="Line 5296"/>
                <p:cNvSpPr>
                  <a:spLocks noChangeShapeType="1"/>
                </p:cNvSpPr>
                <p:nvPr/>
              </p:nvSpPr>
              <p:spPr bwMode="auto">
                <a:xfrm>
                  <a:off x="28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3" name="Line 5297"/>
                <p:cNvSpPr>
                  <a:spLocks noChangeShapeType="1"/>
                </p:cNvSpPr>
                <p:nvPr/>
              </p:nvSpPr>
              <p:spPr bwMode="auto">
                <a:xfrm>
                  <a:off x="28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4" name="Line 5298"/>
                <p:cNvSpPr>
                  <a:spLocks noChangeShapeType="1"/>
                </p:cNvSpPr>
                <p:nvPr/>
              </p:nvSpPr>
              <p:spPr bwMode="auto">
                <a:xfrm>
                  <a:off x="28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5" name="Line 5299"/>
                <p:cNvSpPr>
                  <a:spLocks noChangeShapeType="1"/>
                </p:cNvSpPr>
                <p:nvPr/>
              </p:nvSpPr>
              <p:spPr bwMode="auto">
                <a:xfrm>
                  <a:off x="28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6" name="Line 5300"/>
                <p:cNvSpPr>
                  <a:spLocks noChangeShapeType="1"/>
                </p:cNvSpPr>
                <p:nvPr/>
              </p:nvSpPr>
              <p:spPr bwMode="auto">
                <a:xfrm>
                  <a:off x="28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7" name="Line 5301"/>
                <p:cNvSpPr>
                  <a:spLocks noChangeShapeType="1"/>
                </p:cNvSpPr>
                <p:nvPr/>
              </p:nvSpPr>
              <p:spPr bwMode="auto">
                <a:xfrm>
                  <a:off x="29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8" name="Line 5302"/>
                <p:cNvSpPr>
                  <a:spLocks noChangeShapeType="1"/>
                </p:cNvSpPr>
                <p:nvPr/>
              </p:nvSpPr>
              <p:spPr bwMode="auto">
                <a:xfrm>
                  <a:off x="29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79" name="Line 5303"/>
                <p:cNvSpPr>
                  <a:spLocks noChangeShapeType="1"/>
                </p:cNvSpPr>
                <p:nvPr/>
              </p:nvSpPr>
              <p:spPr bwMode="auto">
                <a:xfrm>
                  <a:off x="29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0" name="Line 5304"/>
                <p:cNvSpPr>
                  <a:spLocks noChangeShapeType="1"/>
                </p:cNvSpPr>
                <p:nvPr/>
              </p:nvSpPr>
              <p:spPr bwMode="auto">
                <a:xfrm>
                  <a:off x="29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1" name="Line 5305"/>
                <p:cNvSpPr>
                  <a:spLocks noChangeShapeType="1"/>
                </p:cNvSpPr>
                <p:nvPr/>
              </p:nvSpPr>
              <p:spPr bwMode="auto">
                <a:xfrm>
                  <a:off x="29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2" name="Line 5306"/>
                <p:cNvSpPr>
                  <a:spLocks noChangeShapeType="1"/>
                </p:cNvSpPr>
                <p:nvPr/>
              </p:nvSpPr>
              <p:spPr bwMode="auto">
                <a:xfrm>
                  <a:off x="29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3" name="Line 5307"/>
                <p:cNvSpPr>
                  <a:spLocks noChangeShapeType="1"/>
                </p:cNvSpPr>
                <p:nvPr/>
              </p:nvSpPr>
              <p:spPr bwMode="auto">
                <a:xfrm>
                  <a:off x="29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4" name="Line 5308"/>
                <p:cNvSpPr>
                  <a:spLocks noChangeShapeType="1"/>
                </p:cNvSpPr>
                <p:nvPr/>
              </p:nvSpPr>
              <p:spPr bwMode="auto">
                <a:xfrm>
                  <a:off x="29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5" name="Line 5309"/>
                <p:cNvSpPr>
                  <a:spLocks noChangeShapeType="1"/>
                </p:cNvSpPr>
                <p:nvPr/>
              </p:nvSpPr>
              <p:spPr bwMode="auto">
                <a:xfrm>
                  <a:off x="30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6" name="Line 5310"/>
                <p:cNvSpPr>
                  <a:spLocks noChangeShapeType="1"/>
                </p:cNvSpPr>
                <p:nvPr/>
              </p:nvSpPr>
              <p:spPr bwMode="auto">
                <a:xfrm>
                  <a:off x="30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7" name="Line 5311"/>
                <p:cNvSpPr>
                  <a:spLocks noChangeShapeType="1"/>
                </p:cNvSpPr>
                <p:nvPr/>
              </p:nvSpPr>
              <p:spPr bwMode="auto">
                <a:xfrm>
                  <a:off x="30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8" name="Line 5312"/>
                <p:cNvSpPr>
                  <a:spLocks noChangeShapeType="1"/>
                </p:cNvSpPr>
                <p:nvPr/>
              </p:nvSpPr>
              <p:spPr bwMode="auto">
                <a:xfrm>
                  <a:off x="30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89" name="Line 5313"/>
                <p:cNvSpPr>
                  <a:spLocks noChangeShapeType="1"/>
                </p:cNvSpPr>
                <p:nvPr/>
              </p:nvSpPr>
              <p:spPr bwMode="auto">
                <a:xfrm>
                  <a:off x="30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0" name="Line 5314"/>
                <p:cNvSpPr>
                  <a:spLocks noChangeShapeType="1"/>
                </p:cNvSpPr>
                <p:nvPr/>
              </p:nvSpPr>
              <p:spPr bwMode="auto">
                <a:xfrm>
                  <a:off x="30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1" name="Line 5315"/>
                <p:cNvSpPr>
                  <a:spLocks noChangeShapeType="1"/>
                </p:cNvSpPr>
                <p:nvPr/>
              </p:nvSpPr>
              <p:spPr bwMode="auto">
                <a:xfrm>
                  <a:off x="30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2" name="Line 5316"/>
                <p:cNvSpPr>
                  <a:spLocks noChangeShapeType="1"/>
                </p:cNvSpPr>
                <p:nvPr/>
              </p:nvSpPr>
              <p:spPr bwMode="auto">
                <a:xfrm>
                  <a:off x="30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3" name="Line 5317"/>
                <p:cNvSpPr>
                  <a:spLocks noChangeShapeType="1"/>
                </p:cNvSpPr>
                <p:nvPr/>
              </p:nvSpPr>
              <p:spPr bwMode="auto">
                <a:xfrm>
                  <a:off x="30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4" name="Line 5318"/>
                <p:cNvSpPr>
                  <a:spLocks noChangeShapeType="1"/>
                </p:cNvSpPr>
                <p:nvPr/>
              </p:nvSpPr>
              <p:spPr bwMode="auto">
                <a:xfrm>
                  <a:off x="31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5" name="Line 5319"/>
                <p:cNvSpPr>
                  <a:spLocks noChangeShapeType="1"/>
                </p:cNvSpPr>
                <p:nvPr/>
              </p:nvSpPr>
              <p:spPr bwMode="auto">
                <a:xfrm>
                  <a:off x="31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6" name="Line 5320"/>
                <p:cNvSpPr>
                  <a:spLocks noChangeShapeType="1"/>
                </p:cNvSpPr>
                <p:nvPr/>
              </p:nvSpPr>
              <p:spPr bwMode="auto">
                <a:xfrm>
                  <a:off x="31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7" name="Line 5321"/>
                <p:cNvSpPr>
                  <a:spLocks noChangeShapeType="1"/>
                </p:cNvSpPr>
                <p:nvPr/>
              </p:nvSpPr>
              <p:spPr bwMode="auto">
                <a:xfrm>
                  <a:off x="31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8" name="Line 5322"/>
                <p:cNvSpPr>
                  <a:spLocks noChangeShapeType="1"/>
                </p:cNvSpPr>
                <p:nvPr/>
              </p:nvSpPr>
              <p:spPr bwMode="auto">
                <a:xfrm>
                  <a:off x="31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099" name="Line 5323"/>
                <p:cNvSpPr>
                  <a:spLocks noChangeShapeType="1"/>
                </p:cNvSpPr>
                <p:nvPr/>
              </p:nvSpPr>
              <p:spPr bwMode="auto">
                <a:xfrm>
                  <a:off x="31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0" name="Line 5324"/>
                <p:cNvSpPr>
                  <a:spLocks noChangeShapeType="1"/>
                </p:cNvSpPr>
                <p:nvPr/>
              </p:nvSpPr>
              <p:spPr bwMode="auto">
                <a:xfrm>
                  <a:off x="31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1" name="Line 5325"/>
                <p:cNvSpPr>
                  <a:spLocks noChangeShapeType="1"/>
                </p:cNvSpPr>
                <p:nvPr/>
              </p:nvSpPr>
              <p:spPr bwMode="auto">
                <a:xfrm>
                  <a:off x="31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2" name="Line 5326"/>
                <p:cNvSpPr>
                  <a:spLocks noChangeShapeType="1"/>
                </p:cNvSpPr>
                <p:nvPr/>
              </p:nvSpPr>
              <p:spPr bwMode="auto">
                <a:xfrm>
                  <a:off x="3201"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3" name="Line 5327"/>
                <p:cNvSpPr>
                  <a:spLocks noChangeShapeType="1"/>
                </p:cNvSpPr>
                <p:nvPr/>
              </p:nvSpPr>
              <p:spPr bwMode="auto">
                <a:xfrm>
                  <a:off x="32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4" name="Line 5328"/>
                <p:cNvSpPr>
                  <a:spLocks noChangeShapeType="1"/>
                </p:cNvSpPr>
                <p:nvPr/>
              </p:nvSpPr>
              <p:spPr bwMode="auto">
                <a:xfrm>
                  <a:off x="32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5" name="Line 5329"/>
                <p:cNvSpPr>
                  <a:spLocks noChangeShapeType="1"/>
                </p:cNvSpPr>
                <p:nvPr/>
              </p:nvSpPr>
              <p:spPr bwMode="auto">
                <a:xfrm>
                  <a:off x="32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6" name="Line 5330"/>
                <p:cNvSpPr>
                  <a:spLocks noChangeShapeType="1"/>
                </p:cNvSpPr>
                <p:nvPr/>
              </p:nvSpPr>
              <p:spPr bwMode="auto">
                <a:xfrm>
                  <a:off x="32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7" name="Line 5331"/>
                <p:cNvSpPr>
                  <a:spLocks noChangeShapeType="1"/>
                </p:cNvSpPr>
                <p:nvPr/>
              </p:nvSpPr>
              <p:spPr bwMode="auto">
                <a:xfrm>
                  <a:off x="32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8" name="Line 5332"/>
                <p:cNvSpPr>
                  <a:spLocks noChangeShapeType="1"/>
                </p:cNvSpPr>
                <p:nvPr/>
              </p:nvSpPr>
              <p:spPr bwMode="auto">
                <a:xfrm>
                  <a:off x="32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09" name="Line 5333"/>
                <p:cNvSpPr>
                  <a:spLocks noChangeShapeType="1"/>
                </p:cNvSpPr>
                <p:nvPr/>
              </p:nvSpPr>
              <p:spPr bwMode="auto">
                <a:xfrm>
                  <a:off x="32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0" name="Line 5334"/>
                <p:cNvSpPr>
                  <a:spLocks noChangeShapeType="1"/>
                </p:cNvSpPr>
                <p:nvPr/>
              </p:nvSpPr>
              <p:spPr bwMode="auto">
                <a:xfrm>
                  <a:off x="32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1" name="Line 5335"/>
                <p:cNvSpPr>
                  <a:spLocks noChangeShapeType="1"/>
                </p:cNvSpPr>
                <p:nvPr/>
              </p:nvSpPr>
              <p:spPr bwMode="auto">
                <a:xfrm>
                  <a:off x="33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2" name="Line 5336"/>
                <p:cNvSpPr>
                  <a:spLocks noChangeShapeType="1"/>
                </p:cNvSpPr>
                <p:nvPr/>
              </p:nvSpPr>
              <p:spPr bwMode="auto">
                <a:xfrm>
                  <a:off x="33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3" name="Line 5337"/>
                <p:cNvSpPr>
                  <a:spLocks noChangeShapeType="1"/>
                </p:cNvSpPr>
                <p:nvPr/>
              </p:nvSpPr>
              <p:spPr bwMode="auto">
                <a:xfrm>
                  <a:off x="33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4" name="Line 5338"/>
                <p:cNvSpPr>
                  <a:spLocks noChangeShapeType="1"/>
                </p:cNvSpPr>
                <p:nvPr/>
              </p:nvSpPr>
              <p:spPr bwMode="auto">
                <a:xfrm>
                  <a:off x="33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5" name="Line 5339"/>
                <p:cNvSpPr>
                  <a:spLocks noChangeShapeType="1"/>
                </p:cNvSpPr>
                <p:nvPr/>
              </p:nvSpPr>
              <p:spPr bwMode="auto">
                <a:xfrm>
                  <a:off x="33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6" name="Line 5340"/>
                <p:cNvSpPr>
                  <a:spLocks noChangeShapeType="1"/>
                </p:cNvSpPr>
                <p:nvPr/>
              </p:nvSpPr>
              <p:spPr bwMode="auto">
                <a:xfrm>
                  <a:off x="33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7" name="Line 5341"/>
                <p:cNvSpPr>
                  <a:spLocks noChangeShapeType="1"/>
                </p:cNvSpPr>
                <p:nvPr/>
              </p:nvSpPr>
              <p:spPr bwMode="auto">
                <a:xfrm>
                  <a:off x="33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8" name="Line 5342"/>
                <p:cNvSpPr>
                  <a:spLocks noChangeShapeType="1"/>
                </p:cNvSpPr>
                <p:nvPr/>
              </p:nvSpPr>
              <p:spPr bwMode="auto">
                <a:xfrm>
                  <a:off x="3390"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19" name="Line 5343"/>
                <p:cNvSpPr>
                  <a:spLocks noChangeShapeType="1"/>
                </p:cNvSpPr>
                <p:nvPr/>
              </p:nvSpPr>
              <p:spPr bwMode="auto">
                <a:xfrm>
                  <a:off x="34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0" name="Line 5344"/>
                <p:cNvSpPr>
                  <a:spLocks noChangeShapeType="1"/>
                </p:cNvSpPr>
                <p:nvPr/>
              </p:nvSpPr>
              <p:spPr bwMode="auto">
                <a:xfrm>
                  <a:off x="34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1" name="Line 5345"/>
                <p:cNvSpPr>
                  <a:spLocks noChangeShapeType="1"/>
                </p:cNvSpPr>
                <p:nvPr/>
              </p:nvSpPr>
              <p:spPr bwMode="auto">
                <a:xfrm>
                  <a:off x="34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2" name="Line 5346"/>
                <p:cNvSpPr>
                  <a:spLocks noChangeShapeType="1"/>
                </p:cNvSpPr>
                <p:nvPr/>
              </p:nvSpPr>
              <p:spPr bwMode="auto">
                <a:xfrm>
                  <a:off x="34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3" name="Line 5347"/>
                <p:cNvSpPr>
                  <a:spLocks noChangeShapeType="1"/>
                </p:cNvSpPr>
                <p:nvPr/>
              </p:nvSpPr>
              <p:spPr bwMode="auto">
                <a:xfrm>
                  <a:off x="34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4" name="Line 5348"/>
                <p:cNvSpPr>
                  <a:spLocks noChangeShapeType="1"/>
                </p:cNvSpPr>
                <p:nvPr/>
              </p:nvSpPr>
              <p:spPr bwMode="auto">
                <a:xfrm>
                  <a:off x="34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5" name="Line 5349"/>
                <p:cNvSpPr>
                  <a:spLocks noChangeShapeType="1"/>
                </p:cNvSpPr>
                <p:nvPr/>
              </p:nvSpPr>
              <p:spPr bwMode="auto">
                <a:xfrm>
                  <a:off x="34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6" name="Line 5350"/>
                <p:cNvSpPr>
                  <a:spLocks noChangeShapeType="1"/>
                </p:cNvSpPr>
                <p:nvPr/>
              </p:nvSpPr>
              <p:spPr bwMode="auto">
                <a:xfrm>
                  <a:off x="34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7" name="Line 5351"/>
                <p:cNvSpPr>
                  <a:spLocks noChangeShapeType="1"/>
                </p:cNvSpPr>
                <p:nvPr/>
              </p:nvSpPr>
              <p:spPr bwMode="auto">
                <a:xfrm>
                  <a:off x="34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8" name="Line 5352"/>
                <p:cNvSpPr>
                  <a:spLocks noChangeShapeType="1"/>
                </p:cNvSpPr>
                <p:nvPr/>
              </p:nvSpPr>
              <p:spPr bwMode="auto">
                <a:xfrm>
                  <a:off x="35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29" name="Line 5353"/>
                <p:cNvSpPr>
                  <a:spLocks noChangeShapeType="1"/>
                </p:cNvSpPr>
                <p:nvPr/>
              </p:nvSpPr>
              <p:spPr bwMode="auto">
                <a:xfrm>
                  <a:off x="35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0" name="Line 5354"/>
                <p:cNvSpPr>
                  <a:spLocks noChangeShapeType="1"/>
                </p:cNvSpPr>
                <p:nvPr/>
              </p:nvSpPr>
              <p:spPr bwMode="auto">
                <a:xfrm>
                  <a:off x="35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1" name="Line 5355"/>
                <p:cNvSpPr>
                  <a:spLocks noChangeShapeType="1"/>
                </p:cNvSpPr>
                <p:nvPr/>
              </p:nvSpPr>
              <p:spPr bwMode="auto">
                <a:xfrm>
                  <a:off x="35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2" name="Line 5356"/>
                <p:cNvSpPr>
                  <a:spLocks noChangeShapeType="1"/>
                </p:cNvSpPr>
                <p:nvPr/>
              </p:nvSpPr>
              <p:spPr bwMode="auto">
                <a:xfrm>
                  <a:off x="35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3" name="Line 5357"/>
                <p:cNvSpPr>
                  <a:spLocks noChangeShapeType="1"/>
                </p:cNvSpPr>
                <p:nvPr/>
              </p:nvSpPr>
              <p:spPr bwMode="auto">
                <a:xfrm>
                  <a:off x="35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4" name="Line 5358"/>
                <p:cNvSpPr>
                  <a:spLocks noChangeShapeType="1"/>
                </p:cNvSpPr>
                <p:nvPr/>
              </p:nvSpPr>
              <p:spPr bwMode="auto">
                <a:xfrm>
                  <a:off x="35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5" name="Line 5359"/>
                <p:cNvSpPr>
                  <a:spLocks noChangeShapeType="1"/>
                </p:cNvSpPr>
                <p:nvPr/>
              </p:nvSpPr>
              <p:spPr bwMode="auto">
                <a:xfrm>
                  <a:off x="35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6" name="Line 5360"/>
                <p:cNvSpPr>
                  <a:spLocks noChangeShapeType="1"/>
                </p:cNvSpPr>
                <p:nvPr/>
              </p:nvSpPr>
              <p:spPr bwMode="auto">
                <a:xfrm>
                  <a:off x="36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7" name="Line 5361"/>
                <p:cNvSpPr>
                  <a:spLocks noChangeShapeType="1"/>
                </p:cNvSpPr>
                <p:nvPr/>
              </p:nvSpPr>
              <p:spPr bwMode="auto">
                <a:xfrm>
                  <a:off x="36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8" name="Line 5362"/>
                <p:cNvSpPr>
                  <a:spLocks noChangeShapeType="1"/>
                </p:cNvSpPr>
                <p:nvPr/>
              </p:nvSpPr>
              <p:spPr bwMode="auto">
                <a:xfrm>
                  <a:off x="36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39" name="Line 5363"/>
                <p:cNvSpPr>
                  <a:spLocks noChangeShapeType="1"/>
                </p:cNvSpPr>
                <p:nvPr/>
              </p:nvSpPr>
              <p:spPr bwMode="auto">
                <a:xfrm>
                  <a:off x="36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0" name="Line 5364"/>
                <p:cNvSpPr>
                  <a:spLocks noChangeShapeType="1"/>
                </p:cNvSpPr>
                <p:nvPr/>
              </p:nvSpPr>
              <p:spPr bwMode="auto">
                <a:xfrm>
                  <a:off x="36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1" name="Line 5365"/>
                <p:cNvSpPr>
                  <a:spLocks noChangeShapeType="1"/>
                </p:cNvSpPr>
                <p:nvPr/>
              </p:nvSpPr>
              <p:spPr bwMode="auto">
                <a:xfrm>
                  <a:off x="36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2" name="Line 5366"/>
                <p:cNvSpPr>
                  <a:spLocks noChangeShapeType="1"/>
                </p:cNvSpPr>
                <p:nvPr/>
              </p:nvSpPr>
              <p:spPr bwMode="auto">
                <a:xfrm>
                  <a:off x="36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3" name="Line 5367"/>
                <p:cNvSpPr>
                  <a:spLocks noChangeShapeType="1"/>
                </p:cNvSpPr>
                <p:nvPr/>
              </p:nvSpPr>
              <p:spPr bwMode="auto">
                <a:xfrm>
                  <a:off x="36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4" name="Line 5368"/>
                <p:cNvSpPr>
                  <a:spLocks noChangeShapeType="1"/>
                </p:cNvSpPr>
                <p:nvPr/>
              </p:nvSpPr>
              <p:spPr bwMode="auto">
                <a:xfrm>
                  <a:off x="36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5" name="Line 5369"/>
                <p:cNvSpPr>
                  <a:spLocks noChangeShapeType="1"/>
                </p:cNvSpPr>
                <p:nvPr/>
              </p:nvSpPr>
              <p:spPr bwMode="auto">
                <a:xfrm>
                  <a:off x="37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6" name="Line 5370"/>
                <p:cNvSpPr>
                  <a:spLocks noChangeShapeType="1"/>
                </p:cNvSpPr>
                <p:nvPr/>
              </p:nvSpPr>
              <p:spPr bwMode="auto">
                <a:xfrm>
                  <a:off x="37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7" name="Line 5371"/>
                <p:cNvSpPr>
                  <a:spLocks noChangeShapeType="1"/>
                </p:cNvSpPr>
                <p:nvPr/>
              </p:nvSpPr>
              <p:spPr bwMode="auto">
                <a:xfrm>
                  <a:off x="37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8" name="Line 5372"/>
                <p:cNvSpPr>
                  <a:spLocks noChangeShapeType="1"/>
                </p:cNvSpPr>
                <p:nvPr/>
              </p:nvSpPr>
              <p:spPr bwMode="auto">
                <a:xfrm>
                  <a:off x="37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49" name="Line 5373"/>
                <p:cNvSpPr>
                  <a:spLocks noChangeShapeType="1"/>
                </p:cNvSpPr>
                <p:nvPr/>
              </p:nvSpPr>
              <p:spPr bwMode="auto">
                <a:xfrm>
                  <a:off x="37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0" name="Line 5374"/>
                <p:cNvSpPr>
                  <a:spLocks noChangeShapeType="1"/>
                </p:cNvSpPr>
                <p:nvPr/>
              </p:nvSpPr>
              <p:spPr bwMode="auto">
                <a:xfrm>
                  <a:off x="37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1" name="Line 5375"/>
                <p:cNvSpPr>
                  <a:spLocks noChangeShapeType="1"/>
                </p:cNvSpPr>
                <p:nvPr/>
              </p:nvSpPr>
              <p:spPr bwMode="auto">
                <a:xfrm>
                  <a:off x="37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2" name="Line 5376"/>
                <p:cNvSpPr>
                  <a:spLocks noChangeShapeType="1"/>
                </p:cNvSpPr>
                <p:nvPr/>
              </p:nvSpPr>
              <p:spPr bwMode="auto">
                <a:xfrm>
                  <a:off x="37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3" name="Line 5377"/>
                <p:cNvSpPr>
                  <a:spLocks noChangeShapeType="1"/>
                </p:cNvSpPr>
                <p:nvPr/>
              </p:nvSpPr>
              <p:spPr bwMode="auto">
                <a:xfrm>
                  <a:off x="38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4" name="Line 5378"/>
                <p:cNvSpPr>
                  <a:spLocks noChangeShapeType="1"/>
                </p:cNvSpPr>
                <p:nvPr/>
              </p:nvSpPr>
              <p:spPr bwMode="auto">
                <a:xfrm>
                  <a:off x="38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5" name="Line 5379"/>
                <p:cNvSpPr>
                  <a:spLocks noChangeShapeType="1"/>
                </p:cNvSpPr>
                <p:nvPr/>
              </p:nvSpPr>
              <p:spPr bwMode="auto">
                <a:xfrm>
                  <a:off x="3827"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6" name="Line 5380"/>
                <p:cNvSpPr>
                  <a:spLocks noChangeShapeType="1"/>
                </p:cNvSpPr>
                <p:nvPr/>
              </p:nvSpPr>
              <p:spPr bwMode="auto">
                <a:xfrm>
                  <a:off x="38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7" name="Line 5381"/>
                <p:cNvSpPr>
                  <a:spLocks noChangeShapeType="1"/>
                </p:cNvSpPr>
                <p:nvPr/>
              </p:nvSpPr>
              <p:spPr bwMode="auto">
                <a:xfrm>
                  <a:off x="38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8" name="Line 5382"/>
                <p:cNvSpPr>
                  <a:spLocks noChangeShapeType="1"/>
                </p:cNvSpPr>
                <p:nvPr/>
              </p:nvSpPr>
              <p:spPr bwMode="auto">
                <a:xfrm>
                  <a:off x="38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59" name="Line 5383"/>
                <p:cNvSpPr>
                  <a:spLocks noChangeShapeType="1"/>
                </p:cNvSpPr>
                <p:nvPr/>
              </p:nvSpPr>
              <p:spPr bwMode="auto">
                <a:xfrm>
                  <a:off x="38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0" name="Line 5384"/>
                <p:cNvSpPr>
                  <a:spLocks noChangeShapeType="1"/>
                </p:cNvSpPr>
                <p:nvPr/>
              </p:nvSpPr>
              <p:spPr bwMode="auto">
                <a:xfrm>
                  <a:off x="38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1" name="Line 5385"/>
                <p:cNvSpPr>
                  <a:spLocks noChangeShapeType="1"/>
                </p:cNvSpPr>
                <p:nvPr/>
              </p:nvSpPr>
              <p:spPr bwMode="auto">
                <a:xfrm>
                  <a:off x="38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2" name="Line 5386"/>
                <p:cNvSpPr>
                  <a:spLocks noChangeShapeType="1"/>
                </p:cNvSpPr>
                <p:nvPr/>
              </p:nvSpPr>
              <p:spPr bwMode="auto">
                <a:xfrm>
                  <a:off x="39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3" name="Line 5387"/>
                <p:cNvSpPr>
                  <a:spLocks noChangeShapeType="1"/>
                </p:cNvSpPr>
                <p:nvPr/>
              </p:nvSpPr>
              <p:spPr bwMode="auto">
                <a:xfrm>
                  <a:off x="39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4" name="Line 5388"/>
                <p:cNvSpPr>
                  <a:spLocks noChangeShapeType="1"/>
                </p:cNvSpPr>
                <p:nvPr/>
              </p:nvSpPr>
              <p:spPr bwMode="auto">
                <a:xfrm>
                  <a:off x="39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5" name="Line 5389"/>
                <p:cNvSpPr>
                  <a:spLocks noChangeShapeType="1"/>
                </p:cNvSpPr>
                <p:nvPr/>
              </p:nvSpPr>
              <p:spPr bwMode="auto">
                <a:xfrm>
                  <a:off x="39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6" name="Line 5390"/>
                <p:cNvSpPr>
                  <a:spLocks noChangeShapeType="1"/>
                </p:cNvSpPr>
                <p:nvPr/>
              </p:nvSpPr>
              <p:spPr bwMode="auto">
                <a:xfrm>
                  <a:off x="39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7" name="Line 5391"/>
                <p:cNvSpPr>
                  <a:spLocks noChangeShapeType="1"/>
                </p:cNvSpPr>
                <p:nvPr/>
              </p:nvSpPr>
              <p:spPr bwMode="auto">
                <a:xfrm>
                  <a:off x="39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8" name="Line 5392"/>
                <p:cNvSpPr>
                  <a:spLocks noChangeShapeType="1"/>
                </p:cNvSpPr>
                <p:nvPr/>
              </p:nvSpPr>
              <p:spPr bwMode="auto">
                <a:xfrm>
                  <a:off x="39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69" name="Line 5393"/>
                <p:cNvSpPr>
                  <a:spLocks noChangeShapeType="1"/>
                </p:cNvSpPr>
                <p:nvPr/>
              </p:nvSpPr>
              <p:spPr bwMode="auto">
                <a:xfrm>
                  <a:off x="39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0" name="Line 5394"/>
                <p:cNvSpPr>
                  <a:spLocks noChangeShapeType="1"/>
                </p:cNvSpPr>
                <p:nvPr/>
              </p:nvSpPr>
              <p:spPr bwMode="auto">
                <a:xfrm>
                  <a:off x="40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1" name="Line 5395"/>
                <p:cNvSpPr>
                  <a:spLocks noChangeShapeType="1"/>
                </p:cNvSpPr>
                <p:nvPr/>
              </p:nvSpPr>
              <p:spPr bwMode="auto">
                <a:xfrm>
                  <a:off x="4016"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2" name="Line 5396"/>
                <p:cNvSpPr>
                  <a:spLocks noChangeShapeType="1"/>
                </p:cNvSpPr>
                <p:nvPr/>
              </p:nvSpPr>
              <p:spPr bwMode="auto">
                <a:xfrm>
                  <a:off x="40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3" name="Line 5397"/>
                <p:cNvSpPr>
                  <a:spLocks noChangeShapeType="1"/>
                </p:cNvSpPr>
                <p:nvPr/>
              </p:nvSpPr>
              <p:spPr bwMode="auto">
                <a:xfrm>
                  <a:off x="40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4" name="Line 5398"/>
                <p:cNvSpPr>
                  <a:spLocks noChangeShapeType="1"/>
                </p:cNvSpPr>
                <p:nvPr/>
              </p:nvSpPr>
              <p:spPr bwMode="auto">
                <a:xfrm>
                  <a:off x="40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5" name="Line 5399"/>
                <p:cNvSpPr>
                  <a:spLocks noChangeShapeType="1"/>
                </p:cNvSpPr>
                <p:nvPr/>
              </p:nvSpPr>
              <p:spPr bwMode="auto">
                <a:xfrm>
                  <a:off x="40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6" name="Line 5400"/>
                <p:cNvSpPr>
                  <a:spLocks noChangeShapeType="1"/>
                </p:cNvSpPr>
                <p:nvPr/>
              </p:nvSpPr>
              <p:spPr bwMode="auto">
                <a:xfrm>
                  <a:off x="40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7" name="Line 5401"/>
                <p:cNvSpPr>
                  <a:spLocks noChangeShapeType="1"/>
                </p:cNvSpPr>
                <p:nvPr/>
              </p:nvSpPr>
              <p:spPr bwMode="auto">
                <a:xfrm>
                  <a:off x="40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8" name="Line 5402"/>
                <p:cNvSpPr>
                  <a:spLocks noChangeShapeType="1"/>
                </p:cNvSpPr>
                <p:nvPr/>
              </p:nvSpPr>
              <p:spPr bwMode="auto">
                <a:xfrm>
                  <a:off x="40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79" name="Line 5403"/>
                <p:cNvSpPr>
                  <a:spLocks noChangeShapeType="1"/>
                </p:cNvSpPr>
                <p:nvPr/>
              </p:nvSpPr>
              <p:spPr bwMode="auto">
                <a:xfrm>
                  <a:off x="41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0" name="Line 5404"/>
                <p:cNvSpPr>
                  <a:spLocks noChangeShapeType="1"/>
                </p:cNvSpPr>
                <p:nvPr/>
              </p:nvSpPr>
              <p:spPr bwMode="auto">
                <a:xfrm>
                  <a:off x="41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1" name="Line 5405"/>
                <p:cNvSpPr>
                  <a:spLocks noChangeShapeType="1"/>
                </p:cNvSpPr>
                <p:nvPr/>
              </p:nvSpPr>
              <p:spPr bwMode="auto">
                <a:xfrm>
                  <a:off x="41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2" name="Line 5406"/>
                <p:cNvSpPr>
                  <a:spLocks noChangeShapeType="1"/>
                </p:cNvSpPr>
                <p:nvPr/>
              </p:nvSpPr>
              <p:spPr bwMode="auto">
                <a:xfrm>
                  <a:off x="41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3" name="Line 5407"/>
                <p:cNvSpPr>
                  <a:spLocks noChangeShapeType="1"/>
                </p:cNvSpPr>
                <p:nvPr/>
              </p:nvSpPr>
              <p:spPr bwMode="auto">
                <a:xfrm>
                  <a:off x="41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4" name="Line 5408"/>
                <p:cNvSpPr>
                  <a:spLocks noChangeShapeType="1"/>
                </p:cNvSpPr>
                <p:nvPr/>
              </p:nvSpPr>
              <p:spPr bwMode="auto">
                <a:xfrm>
                  <a:off x="41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5" name="Line 5409"/>
                <p:cNvSpPr>
                  <a:spLocks noChangeShapeType="1"/>
                </p:cNvSpPr>
                <p:nvPr/>
              </p:nvSpPr>
              <p:spPr bwMode="auto">
                <a:xfrm>
                  <a:off x="41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6" name="Line 5410"/>
                <p:cNvSpPr>
                  <a:spLocks noChangeShapeType="1"/>
                </p:cNvSpPr>
                <p:nvPr/>
              </p:nvSpPr>
              <p:spPr bwMode="auto">
                <a:xfrm>
                  <a:off x="41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7" name="Line 5411"/>
                <p:cNvSpPr>
                  <a:spLocks noChangeShapeType="1"/>
                </p:cNvSpPr>
                <p:nvPr/>
              </p:nvSpPr>
              <p:spPr bwMode="auto">
                <a:xfrm>
                  <a:off x="42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8" name="Line 5412"/>
                <p:cNvSpPr>
                  <a:spLocks noChangeShapeType="1"/>
                </p:cNvSpPr>
                <p:nvPr/>
              </p:nvSpPr>
              <p:spPr bwMode="auto">
                <a:xfrm>
                  <a:off x="42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89" name="Line 5413"/>
                <p:cNvSpPr>
                  <a:spLocks noChangeShapeType="1"/>
                </p:cNvSpPr>
                <p:nvPr/>
              </p:nvSpPr>
              <p:spPr bwMode="auto">
                <a:xfrm>
                  <a:off x="42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0" name="Line 5414"/>
                <p:cNvSpPr>
                  <a:spLocks noChangeShapeType="1"/>
                </p:cNvSpPr>
                <p:nvPr/>
              </p:nvSpPr>
              <p:spPr bwMode="auto">
                <a:xfrm>
                  <a:off x="42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1" name="Line 5415"/>
                <p:cNvSpPr>
                  <a:spLocks noChangeShapeType="1"/>
                </p:cNvSpPr>
                <p:nvPr/>
              </p:nvSpPr>
              <p:spPr bwMode="auto">
                <a:xfrm>
                  <a:off x="42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2" name="Line 5416"/>
                <p:cNvSpPr>
                  <a:spLocks noChangeShapeType="1"/>
                </p:cNvSpPr>
                <p:nvPr/>
              </p:nvSpPr>
              <p:spPr bwMode="auto">
                <a:xfrm>
                  <a:off x="42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3" name="Line 5417"/>
                <p:cNvSpPr>
                  <a:spLocks noChangeShapeType="1"/>
                </p:cNvSpPr>
                <p:nvPr/>
              </p:nvSpPr>
              <p:spPr bwMode="auto">
                <a:xfrm>
                  <a:off x="42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4" name="Line 5418"/>
                <p:cNvSpPr>
                  <a:spLocks noChangeShapeType="1"/>
                </p:cNvSpPr>
                <p:nvPr/>
              </p:nvSpPr>
              <p:spPr bwMode="auto">
                <a:xfrm>
                  <a:off x="42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5" name="Line 5419"/>
                <p:cNvSpPr>
                  <a:spLocks noChangeShapeType="1"/>
                </p:cNvSpPr>
                <p:nvPr/>
              </p:nvSpPr>
              <p:spPr bwMode="auto">
                <a:xfrm>
                  <a:off x="42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6" name="Line 5420"/>
                <p:cNvSpPr>
                  <a:spLocks noChangeShapeType="1"/>
                </p:cNvSpPr>
                <p:nvPr/>
              </p:nvSpPr>
              <p:spPr bwMode="auto">
                <a:xfrm>
                  <a:off x="43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7" name="Line 5421"/>
                <p:cNvSpPr>
                  <a:spLocks noChangeShapeType="1"/>
                </p:cNvSpPr>
                <p:nvPr/>
              </p:nvSpPr>
              <p:spPr bwMode="auto">
                <a:xfrm>
                  <a:off x="43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8" name="Line 5422"/>
                <p:cNvSpPr>
                  <a:spLocks noChangeShapeType="1"/>
                </p:cNvSpPr>
                <p:nvPr/>
              </p:nvSpPr>
              <p:spPr bwMode="auto">
                <a:xfrm>
                  <a:off x="43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199" name="Line 5423"/>
                <p:cNvSpPr>
                  <a:spLocks noChangeShapeType="1"/>
                </p:cNvSpPr>
                <p:nvPr/>
              </p:nvSpPr>
              <p:spPr bwMode="auto">
                <a:xfrm>
                  <a:off x="43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0" name="Line 5424"/>
                <p:cNvSpPr>
                  <a:spLocks noChangeShapeType="1"/>
                </p:cNvSpPr>
                <p:nvPr/>
              </p:nvSpPr>
              <p:spPr bwMode="auto">
                <a:xfrm>
                  <a:off x="43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1" name="Line 5425"/>
                <p:cNvSpPr>
                  <a:spLocks noChangeShapeType="1"/>
                </p:cNvSpPr>
                <p:nvPr/>
              </p:nvSpPr>
              <p:spPr bwMode="auto">
                <a:xfrm>
                  <a:off x="43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2" name="Line 5426"/>
                <p:cNvSpPr>
                  <a:spLocks noChangeShapeType="1"/>
                </p:cNvSpPr>
                <p:nvPr/>
              </p:nvSpPr>
              <p:spPr bwMode="auto">
                <a:xfrm>
                  <a:off x="43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3" name="Line 5427"/>
                <p:cNvSpPr>
                  <a:spLocks noChangeShapeType="1"/>
                </p:cNvSpPr>
                <p:nvPr/>
              </p:nvSpPr>
              <p:spPr bwMode="auto">
                <a:xfrm>
                  <a:off x="43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4" name="Line 5428"/>
                <p:cNvSpPr>
                  <a:spLocks noChangeShapeType="1"/>
                </p:cNvSpPr>
                <p:nvPr/>
              </p:nvSpPr>
              <p:spPr bwMode="auto">
                <a:xfrm>
                  <a:off x="44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5" name="Line 5429"/>
                <p:cNvSpPr>
                  <a:spLocks noChangeShapeType="1"/>
                </p:cNvSpPr>
                <p:nvPr/>
              </p:nvSpPr>
              <p:spPr bwMode="auto">
                <a:xfrm>
                  <a:off x="44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6" name="Line 5430"/>
                <p:cNvSpPr>
                  <a:spLocks noChangeShapeType="1"/>
                </p:cNvSpPr>
                <p:nvPr/>
              </p:nvSpPr>
              <p:spPr bwMode="auto">
                <a:xfrm>
                  <a:off x="44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7" name="Line 5431"/>
                <p:cNvSpPr>
                  <a:spLocks noChangeShapeType="1"/>
                </p:cNvSpPr>
                <p:nvPr/>
              </p:nvSpPr>
              <p:spPr bwMode="auto">
                <a:xfrm>
                  <a:off x="44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8" name="Line 5432"/>
                <p:cNvSpPr>
                  <a:spLocks noChangeShapeType="1"/>
                </p:cNvSpPr>
                <p:nvPr/>
              </p:nvSpPr>
              <p:spPr bwMode="auto">
                <a:xfrm>
                  <a:off x="4453"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09" name="Line 5433"/>
                <p:cNvSpPr>
                  <a:spLocks noChangeShapeType="1"/>
                </p:cNvSpPr>
                <p:nvPr/>
              </p:nvSpPr>
              <p:spPr bwMode="auto">
                <a:xfrm>
                  <a:off x="44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0" name="Line 5434"/>
                <p:cNvSpPr>
                  <a:spLocks noChangeShapeType="1"/>
                </p:cNvSpPr>
                <p:nvPr/>
              </p:nvSpPr>
              <p:spPr bwMode="auto">
                <a:xfrm>
                  <a:off x="44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1" name="Line 5435"/>
                <p:cNvSpPr>
                  <a:spLocks noChangeShapeType="1"/>
                </p:cNvSpPr>
                <p:nvPr/>
              </p:nvSpPr>
              <p:spPr bwMode="auto">
                <a:xfrm>
                  <a:off x="44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000" name="Group 6224"/>
              <p:cNvGrpSpPr>
                <a:grpSpLocks/>
              </p:cNvGrpSpPr>
              <p:nvPr/>
            </p:nvGrpSpPr>
            <p:grpSpPr bwMode="auto">
              <a:xfrm>
                <a:off x="956" y="627"/>
                <a:ext cx="4630" cy="402"/>
                <a:chOff x="956" y="627"/>
                <a:chExt cx="4630" cy="402"/>
              </a:xfrm>
            </p:grpSpPr>
            <p:sp>
              <p:nvSpPr>
                <p:cNvPr id="849213" name="Line 5437"/>
                <p:cNvSpPr>
                  <a:spLocks noChangeShapeType="1"/>
                </p:cNvSpPr>
                <p:nvPr/>
              </p:nvSpPr>
              <p:spPr bwMode="auto">
                <a:xfrm>
                  <a:off x="45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4" name="Line 5438"/>
                <p:cNvSpPr>
                  <a:spLocks noChangeShapeType="1"/>
                </p:cNvSpPr>
                <p:nvPr/>
              </p:nvSpPr>
              <p:spPr bwMode="auto">
                <a:xfrm>
                  <a:off x="45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5" name="Line 5439"/>
                <p:cNvSpPr>
                  <a:spLocks noChangeShapeType="1"/>
                </p:cNvSpPr>
                <p:nvPr/>
              </p:nvSpPr>
              <p:spPr bwMode="auto">
                <a:xfrm>
                  <a:off x="45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6" name="Line 5440"/>
                <p:cNvSpPr>
                  <a:spLocks noChangeShapeType="1"/>
                </p:cNvSpPr>
                <p:nvPr/>
              </p:nvSpPr>
              <p:spPr bwMode="auto">
                <a:xfrm>
                  <a:off x="45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7" name="Line 5441"/>
                <p:cNvSpPr>
                  <a:spLocks noChangeShapeType="1"/>
                </p:cNvSpPr>
                <p:nvPr/>
              </p:nvSpPr>
              <p:spPr bwMode="auto">
                <a:xfrm>
                  <a:off x="45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8" name="Line 5442"/>
                <p:cNvSpPr>
                  <a:spLocks noChangeShapeType="1"/>
                </p:cNvSpPr>
                <p:nvPr/>
              </p:nvSpPr>
              <p:spPr bwMode="auto">
                <a:xfrm>
                  <a:off x="45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19" name="Line 5443"/>
                <p:cNvSpPr>
                  <a:spLocks noChangeShapeType="1"/>
                </p:cNvSpPr>
                <p:nvPr/>
              </p:nvSpPr>
              <p:spPr bwMode="auto">
                <a:xfrm>
                  <a:off x="45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0" name="Line 5444"/>
                <p:cNvSpPr>
                  <a:spLocks noChangeShapeType="1"/>
                </p:cNvSpPr>
                <p:nvPr/>
              </p:nvSpPr>
              <p:spPr bwMode="auto">
                <a:xfrm>
                  <a:off x="45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1" name="Line 5445"/>
                <p:cNvSpPr>
                  <a:spLocks noChangeShapeType="1"/>
                </p:cNvSpPr>
                <p:nvPr/>
              </p:nvSpPr>
              <p:spPr bwMode="auto">
                <a:xfrm>
                  <a:off x="45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2" name="Line 5446"/>
                <p:cNvSpPr>
                  <a:spLocks noChangeShapeType="1"/>
                </p:cNvSpPr>
                <p:nvPr/>
              </p:nvSpPr>
              <p:spPr bwMode="auto">
                <a:xfrm>
                  <a:off x="46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3" name="Line 5447"/>
                <p:cNvSpPr>
                  <a:spLocks noChangeShapeType="1"/>
                </p:cNvSpPr>
                <p:nvPr/>
              </p:nvSpPr>
              <p:spPr bwMode="auto">
                <a:xfrm>
                  <a:off x="46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4" name="Line 5448"/>
                <p:cNvSpPr>
                  <a:spLocks noChangeShapeType="1"/>
                </p:cNvSpPr>
                <p:nvPr/>
              </p:nvSpPr>
              <p:spPr bwMode="auto">
                <a:xfrm>
                  <a:off x="46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5" name="Line 5449"/>
                <p:cNvSpPr>
                  <a:spLocks noChangeShapeType="1"/>
                </p:cNvSpPr>
                <p:nvPr/>
              </p:nvSpPr>
              <p:spPr bwMode="auto">
                <a:xfrm>
                  <a:off x="4642"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6" name="Line 5450"/>
                <p:cNvSpPr>
                  <a:spLocks noChangeShapeType="1"/>
                </p:cNvSpPr>
                <p:nvPr/>
              </p:nvSpPr>
              <p:spPr bwMode="auto">
                <a:xfrm>
                  <a:off x="46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7" name="Line 5451"/>
                <p:cNvSpPr>
                  <a:spLocks noChangeShapeType="1"/>
                </p:cNvSpPr>
                <p:nvPr/>
              </p:nvSpPr>
              <p:spPr bwMode="auto">
                <a:xfrm>
                  <a:off x="46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8" name="Line 5452"/>
                <p:cNvSpPr>
                  <a:spLocks noChangeShapeType="1"/>
                </p:cNvSpPr>
                <p:nvPr/>
              </p:nvSpPr>
              <p:spPr bwMode="auto">
                <a:xfrm>
                  <a:off x="46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29" name="Line 5453"/>
                <p:cNvSpPr>
                  <a:spLocks noChangeShapeType="1"/>
                </p:cNvSpPr>
                <p:nvPr/>
              </p:nvSpPr>
              <p:spPr bwMode="auto">
                <a:xfrm>
                  <a:off x="46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0" name="Line 5454"/>
                <p:cNvSpPr>
                  <a:spLocks noChangeShapeType="1"/>
                </p:cNvSpPr>
                <p:nvPr/>
              </p:nvSpPr>
              <p:spPr bwMode="auto">
                <a:xfrm>
                  <a:off x="47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1" name="Line 5455"/>
                <p:cNvSpPr>
                  <a:spLocks noChangeShapeType="1"/>
                </p:cNvSpPr>
                <p:nvPr/>
              </p:nvSpPr>
              <p:spPr bwMode="auto">
                <a:xfrm>
                  <a:off x="47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2" name="Line 5456"/>
                <p:cNvSpPr>
                  <a:spLocks noChangeShapeType="1"/>
                </p:cNvSpPr>
                <p:nvPr/>
              </p:nvSpPr>
              <p:spPr bwMode="auto">
                <a:xfrm>
                  <a:off x="47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3" name="Line 5457"/>
                <p:cNvSpPr>
                  <a:spLocks noChangeShapeType="1"/>
                </p:cNvSpPr>
                <p:nvPr/>
              </p:nvSpPr>
              <p:spPr bwMode="auto">
                <a:xfrm>
                  <a:off x="47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4" name="Line 5458"/>
                <p:cNvSpPr>
                  <a:spLocks noChangeShapeType="1"/>
                </p:cNvSpPr>
                <p:nvPr/>
              </p:nvSpPr>
              <p:spPr bwMode="auto">
                <a:xfrm>
                  <a:off x="47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5" name="Line 5459"/>
                <p:cNvSpPr>
                  <a:spLocks noChangeShapeType="1"/>
                </p:cNvSpPr>
                <p:nvPr/>
              </p:nvSpPr>
              <p:spPr bwMode="auto">
                <a:xfrm>
                  <a:off x="47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6" name="Line 5460"/>
                <p:cNvSpPr>
                  <a:spLocks noChangeShapeType="1"/>
                </p:cNvSpPr>
                <p:nvPr/>
              </p:nvSpPr>
              <p:spPr bwMode="auto">
                <a:xfrm>
                  <a:off x="47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7" name="Line 5461"/>
                <p:cNvSpPr>
                  <a:spLocks noChangeShapeType="1"/>
                </p:cNvSpPr>
                <p:nvPr/>
              </p:nvSpPr>
              <p:spPr bwMode="auto">
                <a:xfrm>
                  <a:off x="47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8" name="Line 5462"/>
                <p:cNvSpPr>
                  <a:spLocks noChangeShapeType="1"/>
                </p:cNvSpPr>
                <p:nvPr/>
              </p:nvSpPr>
              <p:spPr bwMode="auto">
                <a:xfrm>
                  <a:off x="47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39" name="Line 5463"/>
                <p:cNvSpPr>
                  <a:spLocks noChangeShapeType="1"/>
                </p:cNvSpPr>
                <p:nvPr/>
              </p:nvSpPr>
              <p:spPr bwMode="auto">
                <a:xfrm>
                  <a:off x="48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0" name="Line 5464"/>
                <p:cNvSpPr>
                  <a:spLocks noChangeShapeType="1"/>
                </p:cNvSpPr>
                <p:nvPr/>
              </p:nvSpPr>
              <p:spPr bwMode="auto">
                <a:xfrm>
                  <a:off x="48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1" name="Line 5465"/>
                <p:cNvSpPr>
                  <a:spLocks noChangeShapeType="1"/>
                </p:cNvSpPr>
                <p:nvPr/>
              </p:nvSpPr>
              <p:spPr bwMode="auto">
                <a:xfrm>
                  <a:off x="48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2" name="Line 5466"/>
                <p:cNvSpPr>
                  <a:spLocks noChangeShapeType="1"/>
                </p:cNvSpPr>
                <p:nvPr/>
              </p:nvSpPr>
              <p:spPr bwMode="auto">
                <a:xfrm>
                  <a:off x="48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3" name="Line 5467"/>
                <p:cNvSpPr>
                  <a:spLocks noChangeShapeType="1"/>
                </p:cNvSpPr>
                <p:nvPr/>
              </p:nvSpPr>
              <p:spPr bwMode="auto">
                <a:xfrm>
                  <a:off x="48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4" name="Line 5468"/>
                <p:cNvSpPr>
                  <a:spLocks noChangeShapeType="1"/>
                </p:cNvSpPr>
                <p:nvPr/>
              </p:nvSpPr>
              <p:spPr bwMode="auto">
                <a:xfrm>
                  <a:off x="48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5" name="Line 5469"/>
                <p:cNvSpPr>
                  <a:spLocks noChangeShapeType="1"/>
                </p:cNvSpPr>
                <p:nvPr/>
              </p:nvSpPr>
              <p:spPr bwMode="auto">
                <a:xfrm>
                  <a:off x="48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6" name="Line 5470"/>
                <p:cNvSpPr>
                  <a:spLocks noChangeShapeType="1"/>
                </p:cNvSpPr>
                <p:nvPr/>
              </p:nvSpPr>
              <p:spPr bwMode="auto">
                <a:xfrm>
                  <a:off x="48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7" name="Line 5471"/>
                <p:cNvSpPr>
                  <a:spLocks noChangeShapeType="1"/>
                </p:cNvSpPr>
                <p:nvPr/>
              </p:nvSpPr>
              <p:spPr bwMode="auto">
                <a:xfrm>
                  <a:off x="49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8" name="Line 5472"/>
                <p:cNvSpPr>
                  <a:spLocks noChangeShapeType="1"/>
                </p:cNvSpPr>
                <p:nvPr/>
              </p:nvSpPr>
              <p:spPr bwMode="auto">
                <a:xfrm>
                  <a:off x="49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49" name="Line 5473"/>
                <p:cNvSpPr>
                  <a:spLocks noChangeShapeType="1"/>
                </p:cNvSpPr>
                <p:nvPr/>
              </p:nvSpPr>
              <p:spPr bwMode="auto">
                <a:xfrm>
                  <a:off x="49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0" name="Line 5474"/>
                <p:cNvSpPr>
                  <a:spLocks noChangeShapeType="1"/>
                </p:cNvSpPr>
                <p:nvPr/>
              </p:nvSpPr>
              <p:spPr bwMode="auto">
                <a:xfrm>
                  <a:off x="49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1" name="Line 5475"/>
                <p:cNvSpPr>
                  <a:spLocks noChangeShapeType="1"/>
                </p:cNvSpPr>
                <p:nvPr/>
              </p:nvSpPr>
              <p:spPr bwMode="auto">
                <a:xfrm>
                  <a:off x="49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2" name="Line 5476"/>
                <p:cNvSpPr>
                  <a:spLocks noChangeShapeType="1"/>
                </p:cNvSpPr>
                <p:nvPr/>
              </p:nvSpPr>
              <p:spPr bwMode="auto">
                <a:xfrm>
                  <a:off x="49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3" name="Line 5477"/>
                <p:cNvSpPr>
                  <a:spLocks noChangeShapeType="1"/>
                </p:cNvSpPr>
                <p:nvPr/>
              </p:nvSpPr>
              <p:spPr bwMode="auto">
                <a:xfrm>
                  <a:off x="49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4" name="Line 5478"/>
                <p:cNvSpPr>
                  <a:spLocks noChangeShapeType="1"/>
                </p:cNvSpPr>
                <p:nvPr/>
              </p:nvSpPr>
              <p:spPr bwMode="auto">
                <a:xfrm>
                  <a:off x="49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5" name="Line 5479"/>
                <p:cNvSpPr>
                  <a:spLocks noChangeShapeType="1"/>
                </p:cNvSpPr>
                <p:nvPr/>
              </p:nvSpPr>
              <p:spPr bwMode="auto">
                <a:xfrm>
                  <a:off x="49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6" name="Line 5480"/>
                <p:cNvSpPr>
                  <a:spLocks noChangeShapeType="1"/>
                </p:cNvSpPr>
                <p:nvPr/>
              </p:nvSpPr>
              <p:spPr bwMode="auto">
                <a:xfrm>
                  <a:off x="50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7" name="Line 5481"/>
                <p:cNvSpPr>
                  <a:spLocks noChangeShapeType="1"/>
                </p:cNvSpPr>
                <p:nvPr/>
              </p:nvSpPr>
              <p:spPr bwMode="auto">
                <a:xfrm>
                  <a:off x="50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8" name="Line 5482"/>
                <p:cNvSpPr>
                  <a:spLocks noChangeShapeType="1"/>
                </p:cNvSpPr>
                <p:nvPr/>
              </p:nvSpPr>
              <p:spPr bwMode="auto">
                <a:xfrm>
                  <a:off x="50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59" name="Line 5483"/>
                <p:cNvSpPr>
                  <a:spLocks noChangeShapeType="1"/>
                </p:cNvSpPr>
                <p:nvPr/>
              </p:nvSpPr>
              <p:spPr bwMode="auto">
                <a:xfrm>
                  <a:off x="50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0" name="Line 5484"/>
                <p:cNvSpPr>
                  <a:spLocks noChangeShapeType="1"/>
                </p:cNvSpPr>
                <p:nvPr/>
              </p:nvSpPr>
              <p:spPr bwMode="auto">
                <a:xfrm>
                  <a:off x="50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1" name="Line 5485"/>
                <p:cNvSpPr>
                  <a:spLocks noChangeShapeType="1"/>
                </p:cNvSpPr>
                <p:nvPr/>
              </p:nvSpPr>
              <p:spPr bwMode="auto">
                <a:xfrm>
                  <a:off x="50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2" name="Line 5486"/>
                <p:cNvSpPr>
                  <a:spLocks noChangeShapeType="1"/>
                </p:cNvSpPr>
                <p:nvPr/>
              </p:nvSpPr>
              <p:spPr bwMode="auto">
                <a:xfrm>
                  <a:off x="5079"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3" name="Line 5487"/>
                <p:cNvSpPr>
                  <a:spLocks noChangeShapeType="1"/>
                </p:cNvSpPr>
                <p:nvPr/>
              </p:nvSpPr>
              <p:spPr bwMode="auto">
                <a:xfrm>
                  <a:off x="50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4" name="Line 5488"/>
                <p:cNvSpPr>
                  <a:spLocks noChangeShapeType="1"/>
                </p:cNvSpPr>
                <p:nvPr/>
              </p:nvSpPr>
              <p:spPr bwMode="auto">
                <a:xfrm>
                  <a:off x="51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5" name="Line 5489"/>
                <p:cNvSpPr>
                  <a:spLocks noChangeShapeType="1"/>
                </p:cNvSpPr>
                <p:nvPr/>
              </p:nvSpPr>
              <p:spPr bwMode="auto">
                <a:xfrm>
                  <a:off x="51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6" name="Line 5490"/>
                <p:cNvSpPr>
                  <a:spLocks noChangeShapeType="1"/>
                </p:cNvSpPr>
                <p:nvPr/>
              </p:nvSpPr>
              <p:spPr bwMode="auto">
                <a:xfrm>
                  <a:off x="51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7" name="Line 5491"/>
                <p:cNvSpPr>
                  <a:spLocks noChangeShapeType="1"/>
                </p:cNvSpPr>
                <p:nvPr/>
              </p:nvSpPr>
              <p:spPr bwMode="auto">
                <a:xfrm>
                  <a:off x="51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8" name="Line 5492"/>
                <p:cNvSpPr>
                  <a:spLocks noChangeShapeType="1"/>
                </p:cNvSpPr>
                <p:nvPr/>
              </p:nvSpPr>
              <p:spPr bwMode="auto">
                <a:xfrm>
                  <a:off x="51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69" name="Line 5493"/>
                <p:cNvSpPr>
                  <a:spLocks noChangeShapeType="1"/>
                </p:cNvSpPr>
                <p:nvPr/>
              </p:nvSpPr>
              <p:spPr bwMode="auto">
                <a:xfrm>
                  <a:off x="51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0" name="Line 5494"/>
                <p:cNvSpPr>
                  <a:spLocks noChangeShapeType="1"/>
                </p:cNvSpPr>
                <p:nvPr/>
              </p:nvSpPr>
              <p:spPr bwMode="auto">
                <a:xfrm>
                  <a:off x="51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1" name="Line 5495"/>
                <p:cNvSpPr>
                  <a:spLocks noChangeShapeType="1"/>
                </p:cNvSpPr>
                <p:nvPr/>
              </p:nvSpPr>
              <p:spPr bwMode="auto">
                <a:xfrm>
                  <a:off x="51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2" name="Line 5496"/>
                <p:cNvSpPr>
                  <a:spLocks noChangeShapeType="1"/>
                </p:cNvSpPr>
                <p:nvPr/>
              </p:nvSpPr>
              <p:spPr bwMode="auto">
                <a:xfrm>
                  <a:off x="51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3" name="Line 5497"/>
                <p:cNvSpPr>
                  <a:spLocks noChangeShapeType="1"/>
                </p:cNvSpPr>
                <p:nvPr/>
              </p:nvSpPr>
              <p:spPr bwMode="auto">
                <a:xfrm>
                  <a:off x="52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4" name="Line 5498"/>
                <p:cNvSpPr>
                  <a:spLocks noChangeShapeType="1"/>
                </p:cNvSpPr>
                <p:nvPr/>
              </p:nvSpPr>
              <p:spPr bwMode="auto">
                <a:xfrm>
                  <a:off x="52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5" name="Line 5499"/>
                <p:cNvSpPr>
                  <a:spLocks noChangeShapeType="1"/>
                </p:cNvSpPr>
                <p:nvPr/>
              </p:nvSpPr>
              <p:spPr bwMode="auto">
                <a:xfrm>
                  <a:off x="52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6" name="Line 5500"/>
                <p:cNvSpPr>
                  <a:spLocks noChangeShapeType="1"/>
                </p:cNvSpPr>
                <p:nvPr/>
              </p:nvSpPr>
              <p:spPr bwMode="auto">
                <a:xfrm>
                  <a:off x="52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7" name="Line 5501"/>
                <p:cNvSpPr>
                  <a:spLocks noChangeShapeType="1"/>
                </p:cNvSpPr>
                <p:nvPr/>
              </p:nvSpPr>
              <p:spPr bwMode="auto">
                <a:xfrm>
                  <a:off x="52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8" name="Line 5502"/>
                <p:cNvSpPr>
                  <a:spLocks noChangeShapeType="1"/>
                </p:cNvSpPr>
                <p:nvPr/>
              </p:nvSpPr>
              <p:spPr bwMode="auto">
                <a:xfrm>
                  <a:off x="5268"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79" name="Line 5503"/>
                <p:cNvSpPr>
                  <a:spLocks noChangeShapeType="1"/>
                </p:cNvSpPr>
                <p:nvPr/>
              </p:nvSpPr>
              <p:spPr bwMode="auto">
                <a:xfrm>
                  <a:off x="52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0" name="Line 5504"/>
                <p:cNvSpPr>
                  <a:spLocks noChangeShapeType="1"/>
                </p:cNvSpPr>
                <p:nvPr/>
              </p:nvSpPr>
              <p:spPr bwMode="auto">
                <a:xfrm>
                  <a:off x="52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1" name="Line 5505"/>
                <p:cNvSpPr>
                  <a:spLocks noChangeShapeType="1"/>
                </p:cNvSpPr>
                <p:nvPr/>
              </p:nvSpPr>
              <p:spPr bwMode="auto">
                <a:xfrm>
                  <a:off x="53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2" name="Line 5506"/>
                <p:cNvSpPr>
                  <a:spLocks noChangeShapeType="1"/>
                </p:cNvSpPr>
                <p:nvPr/>
              </p:nvSpPr>
              <p:spPr bwMode="auto">
                <a:xfrm>
                  <a:off x="53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3" name="Line 5507"/>
                <p:cNvSpPr>
                  <a:spLocks noChangeShapeType="1"/>
                </p:cNvSpPr>
                <p:nvPr/>
              </p:nvSpPr>
              <p:spPr bwMode="auto">
                <a:xfrm>
                  <a:off x="53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4" name="Line 5508"/>
                <p:cNvSpPr>
                  <a:spLocks noChangeShapeType="1"/>
                </p:cNvSpPr>
                <p:nvPr/>
              </p:nvSpPr>
              <p:spPr bwMode="auto">
                <a:xfrm>
                  <a:off x="53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5" name="Line 5509"/>
                <p:cNvSpPr>
                  <a:spLocks noChangeShapeType="1"/>
                </p:cNvSpPr>
                <p:nvPr/>
              </p:nvSpPr>
              <p:spPr bwMode="auto">
                <a:xfrm>
                  <a:off x="53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6" name="Line 5510"/>
                <p:cNvSpPr>
                  <a:spLocks noChangeShapeType="1"/>
                </p:cNvSpPr>
                <p:nvPr/>
              </p:nvSpPr>
              <p:spPr bwMode="auto">
                <a:xfrm>
                  <a:off x="53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7" name="Line 5511"/>
                <p:cNvSpPr>
                  <a:spLocks noChangeShapeType="1"/>
                </p:cNvSpPr>
                <p:nvPr/>
              </p:nvSpPr>
              <p:spPr bwMode="auto">
                <a:xfrm>
                  <a:off x="53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8" name="Line 5512"/>
                <p:cNvSpPr>
                  <a:spLocks noChangeShapeType="1"/>
                </p:cNvSpPr>
                <p:nvPr/>
              </p:nvSpPr>
              <p:spPr bwMode="auto">
                <a:xfrm>
                  <a:off x="53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89" name="Line 5513"/>
                <p:cNvSpPr>
                  <a:spLocks noChangeShapeType="1"/>
                </p:cNvSpPr>
                <p:nvPr/>
              </p:nvSpPr>
              <p:spPr bwMode="auto">
                <a:xfrm>
                  <a:off x="53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0" name="Line 5514"/>
                <p:cNvSpPr>
                  <a:spLocks noChangeShapeType="1"/>
                </p:cNvSpPr>
                <p:nvPr/>
              </p:nvSpPr>
              <p:spPr bwMode="auto">
                <a:xfrm>
                  <a:off x="54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1" name="Line 5515"/>
                <p:cNvSpPr>
                  <a:spLocks noChangeShapeType="1"/>
                </p:cNvSpPr>
                <p:nvPr/>
              </p:nvSpPr>
              <p:spPr bwMode="auto">
                <a:xfrm>
                  <a:off x="54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2" name="Line 5516"/>
                <p:cNvSpPr>
                  <a:spLocks noChangeShapeType="1"/>
                </p:cNvSpPr>
                <p:nvPr/>
              </p:nvSpPr>
              <p:spPr bwMode="auto">
                <a:xfrm>
                  <a:off x="54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3" name="Line 5517"/>
                <p:cNvSpPr>
                  <a:spLocks noChangeShapeType="1"/>
                </p:cNvSpPr>
                <p:nvPr/>
              </p:nvSpPr>
              <p:spPr bwMode="auto">
                <a:xfrm>
                  <a:off x="54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4" name="Line 5518"/>
                <p:cNvSpPr>
                  <a:spLocks noChangeShapeType="1"/>
                </p:cNvSpPr>
                <p:nvPr/>
              </p:nvSpPr>
              <p:spPr bwMode="auto">
                <a:xfrm>
                  <a:off x="54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5" name="Line 5519"/>
                <p:cNvSpPr>
                  <a:spLocks noChangeShapeType="1"/>
                </p:cNvSpPr>
                <p:nvPr/>
              </p:nvSpPr>
              <p:spPr bwMode="auto">
                <a:xfrm>
                  <a:off x="54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6" name="Line 5520"/>
                <p:cNvSpPr>
                  <a:spLocks noChangeShapeType="1"/>
                </p:cNvSpPr>
                <p:nvPr/>
              </p:nvSpPr>
              <p:spPr bwMode="auto">
                <a:xfrm>
                  <a:off x="54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7" name="Line 5521"/>
                <p:cNvSpPr>
                  <a:spLocks noChangeShapeType="1"/>
                </p:cNvSpPr>
                <p:nvPr/>
              </p:nvSpPr>
              <p:spPr bwMode="auto">
                <a:xfrm>
                  <a:off x="54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8" name="Line 5522"/>
                <p:cNvSpPr>
                  <a:spLocks noChangeShapeType="1"/>
                </p:cNvSpPr>
                <p:nvPr/>
              </p:nvSpPr>
              <p:spPr bwMode="auto">
                <a:xfrm>
                  <a:off x="55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299" name="Line 5523"/>
                <p:cNvSpPr>
                  <a:spLocks noChangeShapeType="1"/>
                </p:cNvSpPr>
                <p:nvPr/>
              </p:nvSpPr>
              <p:spPr bwMode="auto">
                <a:xfrm>
                  <a:off x="55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0" name="Line 5524"/>
                <p:cNvSpPr>
                  <a:spLocks noChangeShapeType="1"/>
                </p:cNvSpPr>
                <p:nvPr/>
              </p:nvSpPr>
              <p:spPr bwMode="auto">
                <a:xfrm>
                  <a:off x="55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1" name="Line 5525"/>
                <p:cNvSpPr>
                  <a:spLocks noChangeShapeType="1"/>
                </p:cNvSpPr>
                <p:nvPr/>
              </p:nvSpPr>
              <p:spPr bwMode="auto">
                <a:xfrm>
                  <a:off x="55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2" name="Line 5526"/>
                <p:cNvSpPr>
                  <a:spLocks noChangeShapeType="1"/>
                </p:cNvSpPr>
                <p:nvPr/>
              </p:nvSpPr>
              <p:spPr bwMode="auto">
                <a:xfrm>
                  <a:off x="55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3" name="Line 5527"/>
                <p:cNvSpPr>
                  <a:spLocks noChangeShapeType="1"/>
                </p:cNvSpPr>
                <p:nvPr/>
              </p:nvSpPr>
              <p:spPr bwMode="auto">
                <a:xfrm>
                  <a:off x="55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4" name="Line 5528"/>
                <p:cNvSpPr>
                  <a:spLocks noChangeShapeType="1"/>
                </p:cNvSpPr>
                <p:nvPr/>
              </p:nvSpPr>
              <p:spPr bwMode="auto">
                <a:xfrm>
                  <a:off x="55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5" name="Line 5529"/>
                <p:cNvSpPr>
                  <a:spLocks noChangeShapeType="1"/>
                </p:cNvSpPr>
                <p:nvPr/>
              </p:nvSpPr>
              <p:spPr bwMode="auto">
                <a:xfrm>
                  <a:off x="5586" y="1029"/>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6" name="Line 5530"/>
                <p:cNvSpPr>
                  <a:spLocks noChangeShapeType="1"/>
                </p:cNvSpPr>
                <p:nvPr/>
              </p:nvSpPr>
              <p:spPr bwMode="auto">
                <a:xfrm>
                  <a:off x="9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7" name="Line 5531"/>
                <p:cNvSpPr>
                  <a:spLocks noChangeShapeType="1"/>
                </p:cNvSpPr>
                <p:nvPr/>
              </p:nvSpPr>
              <p:spPr bwMode="auto">
                <a:xfrm>
                  <a:off x="9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8" name="Line 5532"/>
                <p:cNvSpPr>
                  <a:spLocks noChangeShapeType="1"/>
                </p:cNvSpPr>
                <p:nvPr/>
              </p:nvSpPr>
              <p:spPr bwMode="auto">
                <a:xfrm>
                  <a:off x="9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09" name="Line 5533"/>
                <p:cNvSpPr>
                  <a:spLocks noChangeShapeType="1"/>
                </p:cNvSpPr>
                <p:nvPr/>
              </p:nvSpPr>
              <p:spPr bwMode="auto">
                <a:xfrm>
                  <a:off x="9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0" name="Line 5534"/>
                <p:cNvSpPr>
                  <a:spLocks noChangeShapeType="1"/>
                </p:cNvSpPr>
                <p:nvPr/>
              </p:nvSpPr>
              <p:spPr bwMode="auto">
                <a:xfrm>
                  <a:off x="10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1" name="Line 5535"/>
                <p:cNvSpPr>
                  <a:spLocks noChangeShapeType="1"/>
                </p:cNvSpPr>
                <p:nvPr/>
              </p:nvSpPr>
              <p:spPr bwMode="auto">
                <a:xfrm>
                  <a:off x="10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2" name="Line 5536"/>
                <p:cNvSpPr>
                  <a:spLocks noChangeShapeType="1"/>
                </p:cNvSpPr>
                <p:nvPr/>
              </p:nvSpPr>
              <p:spPr bwMode="auto">
                <a:xfrm>
                  <a:off x="10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3" name="Line 5537"/>
                <p:cNvSpPr>
                  <a:spLocks noChangeShapeType="1"/>
                </p:cNvSpPr>
                <p:nvPr/>
              </p:nvSpPr>
              <p:spPr bwMode="auto">
                <a:xfrm>
                  <a:off x="10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4" name="Line 5538"/>
                <p:cNvSpPr>
                  <a:spLocks noChangeShapeType="1"/>
                </p:cNvSpPr>
                <p:nvPr/>
              </p:nvSpPr>
              <p:spPr bwMode="auto">
                <a:xfrm>
                  <a:off x="10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5" name="Line 5539"/>
                <p:cNvSpPr>
                  <a:spLocks noChangeShapeType="1"/>
                </p:cNvSpPr>
                <p:nvPr/>
              </p:nvSpPr>
              <p:spPr bwMode="auto">
                <a:xfrm>
                  <a:off x="10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6" name="Line 5540"/>
                <p:cNvSpPr>
                  <a:spLocks noChangeShapeType="1"/>
                </p:cNvSpPr>
                <p:nvPr/>
              </p:nvSpPr>
              <p:spPr bwMode="auto">
                <a:xfrm>
                  <a:off x="10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7" name="Line 5541"/>
                <p:cNvSpPr>
                  <a:spLocks noChangeShapeType="1"/>
                </p:cNvSpPr>
                <p:nvPr/>
              </p:nvSpPr>
              <p:spPr bwMode="auto">
                <a:xfrm>
                  <a:off x="10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8" name="Line 5542"/>
                <p:cNvSpPr>
                  <a:spLocks noChangeShapeType="1"/>
                </p:cNvSpPr>
                <p:nvPr/>
              </p:nvSpPr>
              <p:spPr bwMode="auto">
                <a:xfrm>
                  <a:off x="10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19" name="Line 5543"/>
                <p:cNvSpPr>
                  <a:spLocks noChangeShapeType="1"/>
                </p:cNvSpPr>
                <p:nvPr/>
              </p:nvSpPr>
              <p:spPr bwMode="auto">
                <a:xfrm>
                  <a:off x="11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0" name="Line 5544"/>
                <p:cNvSpPr>
                  <a:spLocks noChangeShapeType="1"/>
                </p:cNvSpPr>
                <p:nvPr/>
              </p:nvSpPr>
              <p:spPr bwMode="auto">
                <a:xfrm>
                  <a:off x="11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1" name="Line 5545"/>
                <p:cNvSpPr>
                  <a:spLocks noChangeShapeType="1"/>
                </p:cNvSpPr>
                <p:nvPr/>
              </p:nvSpPr>
              <p:spPr bwMode="auto">
                <a:xfrm>
                  <a:off x="11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2" name="Line 5546"/>
                <p:cNvSpPr>
                  <a:spLocks noChangeShapeType="1"/>
                </p:cNvSpPr>
                <p:nvPr/>
              </p:nvSpPr>
              <p:spPr bwMode="auto">
                <a:xfrm>
                  <a:off x="11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3" name="Line 5547"/>
                <p:cNvSpPr>
                  <a:spLocks noChangeShapeType="1"/>
                </p:cNvSpPr>
                <p:nvPr/>
              </p:nvSpPr>
              <p:spPr bwMode="auto">
                <a:xfrm>
                  <a:off x="11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4" name="Line 5548"/>
                <p:cNvSpPr>
                  <a:spLocks noChangeShapeType="1"/>
                </p:cNvSpPr>
                <p:nvPr/>
              </p:nvSpPr>
              <p:spPr bwMode="auto">
                <a:xfrm>
                  <a:off x="11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5" name="Line 5549"/>
                <p:cNvSpPr>
                  <a:spLocks noChangeShapeType="1"/>
                </p:cNvSpPr>
                <p:nvPr/>
              </p:nvSpPr>
              <p:spPr bwMode="auto">
                <a:xfrm>
                  <a:off x="11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6" name="Line 5550"/>
                <p:cNvSpPr>
                  <a:spLocks noChangeShapeType="1"/>
                </p:cNvSpPr>
                <p:nvPr/>
              </p:nvSpPr>
              <p:spPr bwMode="auto">
                <a:xfrm>
                  <a:off x="11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7" name="Line 5551"/>
                <p:cNvSpPr>
                  <a:spLocks noChangeShapeType="1"/>
                </p:cNvSpPr>
                <p:nvPr/>
              </p:nvSpPr>
              <p:spPr bwMode="auto">
                <a:xfrm>
                  <a:off x="12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8" name="Line 5552"/>
                <p:cNvSpPr>
                  <a:spLocks noChangeShapeType="1"/>
                </p:cNvSpPr>
                <p:nvPr/>
              </p:nvSpPr>
              <p:spPr bwMode="auto">
                <a:xfrm>
                  <a:off x="12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29" name="Line 5553"/>
                <p:cNvSpPr>
                  <a:spLocks noChangeShapeType="1"/>
                </p:cNvSpPr>
                <p:nvPr/>
              </p:nvSpPr>
              <p:spPr bwMode="auto">
                <a:xfrm>
                  <a:off x="12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0" name="Line 5554"/>
                <p:cNvSpPr>
                  <a:spLocks noChangeShapeType="1"/>
                </p:cNvSpPr>
                <p:nvPr/>
              </p:nvSpPr>
              <p:spPr bwMode="auto">
                <a:xfrm>
                  <a:off x="12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1" name="Line 5555"/>
                <p:cNvSpPr>
                  <a:spLocks noChangeShapeType="1"/>
                </p:cNvSpPr>
                <p:nvPr/>
              </p:nvSpPr>
              <p:spPr bwMode="auto">
                <a:xfrm>
                  <a:off x="12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2" name="Line 5556"/>
                <p:cNvSpPr>
                  <a:spLocks noChangeShapeType="1"/>
                </p:cNvSpPr>
                <p:nvPr/>
              </p:nvSpPr>
              <p:spPr bwMode="auto">
                <a:xfrm>
                  <a:off x="12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3" name="Line 5557"/>
                <p:cNvSpPr>
                  <a:spLocks noChangeShapeType="1"/>
                </p:cNvSpPr>
                <p:nvPr/>
              </p:nvSpPr>
              <p:spPr bwMode="auto">
                <a:xfrm>
                  <a:off x="12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4" name="Line 5558"/>
                <p:cNvSpPr>
                  <a:spLocks noChangeShapeType="1"/>
                </p:cNvSpPr>
                <p:nvPr/>
              </p:nvSpPr>
              <p:spPr bwMode="auto">
                <a:xfrm>
                  <a:off x="12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5" name="Line 5559"/>
                <p:cNvSpPr>
                  <a:spLocks noChangeShapeType="1"/>
                </p:cNvSpPr>
                <p:nvPr/>
              </p:nvSpPr>
              <p:spPr bwMode="auto">
                <a:xfrm>
                  <a:off x="12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6" name="Line 5560"/>
                <p:cNvSpPr>
                  <a:spLocks noChangeShapeType="1"/>
                </p:cNvSpPr>
                <p:nvPr/>
              </p:nvSpPr>
              <p:spPr bwMode="auto">
                <a:xfrm>
                  <a:off x="13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7" name="Line 5561"/>
                <p:cNvSpPr>
                  <a:spLocks noChangeShapeType="1"/>
                </p:cNvSpPr>
                <p:nvPr/>
              </p:nvSpPr>
              <p:spPr bwMode="auto">
                <a:xfrm>
                  <a:off x="1323"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8" name="Line 5562"/>
                <p:cNvSpPr>
                  <a:spLocks noChangeShapeType="1"/>
                </p:cNvSpPr>
                <p:nvPr/>
              </p:nvSpPr>
              <p:spPr bwMode="auto">
                <a:xfrm>
                  <a:off x="13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39" name="Line 5563"/>
                <p:cNvSpPr>
                  <a:spLocks noChangeShapeType="1"/>
                </p:cNvSpPr>
                <p:nvPr/>
              </p:nvSpPr>
              <p:spPr bwMode="auto">
                <a:xfrm>
                  <a:off x="13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0" name="Line 5564"/>
                <p:cNvSpPr>
                  <a:spLocks noChangeShapeType="1"/>
                </p:cNvSpPr>
                <p:nvPr/>
              </p:nvSpPr>
              <p:spPr bwMode="auto">
                <a:xfrm>
                  <a:off x="13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1" name="Line 5565"/>
                <p:cNvSpPr>
                  <a:spLocks noChangeShapeType="1"/>
                </p:cNvSpPr>
                <p:nvPr/>
              </p:nvSpPr>
              <p:spPr bwMode="auto">
                <a:xfrm>
                  <a:off x="13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2" name="Line 5566"/>
                <p:cNvSpPr>
                  <a:spLocks noChangeShapeType="1"/>
                </p:cNvSpPr>
                <p:nvPr/>
              </p:nvSpPr>
              <p:spPr bwMode="auto">
                <a:xfrm>
                  <a:off x="13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3" name="Line 5567"/>
                <p:cNvSpPr>
                  <a:spLocks noChangeShapeType="1"/>
                </p:cNvSpPr>
                <p:nvPr/>
              </p:nvSpPr>
              <p:spPr bwMode="auto">
                <a:xfrm>
                  <a:off x="13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4" name="Line 5568"/>
                <p:cNvSpPr>
                  <a:spLocks noChangeShapeType="1"/>
                </p:cNvSpPr>
                <p:nvPr/>
              </p:nvSpPr>
              <p:spPr bwMode="auto">
                <a:xfrm>
                  <a:off x="14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5" name="Line 5569"/>
                <p:cNvSpPr>
                  <a:spLocks noChangeShapeType="1"/>
                </p:cNvSpPr>
                <p:nvPr/>
              </p:nvSpPr>
              <p:spPr bwMode="auto">
                <a:xfrm>
                  <a:off x="14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6" name="Line 5570"/>
                <p:cNvSpPr>
                  <a:spLocks noChangeShapeType="1"/>
                </p:cNvSpPr>
                <p:nvPr/>
              </p:nvSpPr>
              <p:spPr bwMode="auto">
                <a:xfrm>
                  <a:off x="14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7" name="Line 5571"/>
                <p:cNvSpPr>
                  <a:spLocks noChangeShapeType="1"/>
                </p:cNvSpPr>
                <p:nvPr/>
              </p:nvSpPr>
              <p:spPr bwMode="auto">
                <a:xfrm>
                  <a:off x="14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8" name="Line 5572"/>
                <p:cNvSpPr>
                  <a:spLocks noChangeShapeType="1"/>
                </p:cNvSpPr>
                <p:nvPr/>
              </p:nvSpPr>
              <p:spPr bwMode="auto">
                <a:xfrm>
                  <a:off x="14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49" name="Line 5573"/>
                <p:cNvSpPr>
                  <a:spLocks noChangeShapeType="1"/>
                </p:cNvSpPr>
                <p:nvPr/>
              </p:nvSpPr>
              <p:spPr bwMode="auto">
                <a:xfrm>
                  <a:off x="14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0" name="Line 5574"/>
                <p:cNvSpPr>
                  <a:spLocks noChangeShapeType="1"/>
                </p:cNvSpPr>
                <p:nvPr/>
              </p:nvSpPr>
              <p:spPr bwMode="auto">
                <a:xfrm>
                  <a:off x="14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1" name="Line 5575"/>
                <p:cNvSpPr>
                  <a:spLocks noChangeShapeType="1"/>
                </p:cNvSpPr>
                <p:nvPr/>
              </p:nvSpPr>
              <p:spPr bwMode="auto">
                <a:xfrm>
                  <a:off x="14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2" name="Line 5576"/>
                <p:cNvSpPr>
                  <a:spLocks noChangeShapeType="1"/>
                </p:cNvSpPr>
                <p:nvPr/>
              </p:nvSpPr>
              <p:spPr bwMode="auto">
                <a:xfrm>
                  <a:off x="15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3" name="Line 5577"/>
                <p:cNvSpPr>
                  <a:spLocks noChangeShapeType="1"/>
                </p:cNvSpPr>
                <p:nvPr/>
              </p:nvSpPr>
              <p:spPr bwMode="auto">
                <a:xfrm>
                  <a:off x="1512"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4" name="Line 5578"/>
                <p:cNvSpPr>
                  <a:spLocks noChangeShapeType="1"/>
                </p:cNvSpPr>
                <p:nvPr/>
              </p:nvSpPr>
              <p:spPr bwMode="auto">
                <a:xfrm>
                  <a:off x="15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5" name="Line 5579"/>
                <p:cNvSpPr>
                  <a:spLocks noChangeShapeType="1"/>
                </p:cNvSpPr>
                <p:nvPr/>
              </p:nvSpPr>
              <p:spPr bwMode="auto">
                <a:xfrm>
                  <a:off x="15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6" name="Line 5580"/>
                <p:cNvSpPr>
                  <a:spLocks noChangeShapeType="1"/>
                </p:cNvSpPr>
                <p:nvPr/>
              </p:nvSpPr>
              <p:spPr bwMode="auto">
                <a:xfrm>
                  <a:off x="15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7" name="Line 5581"/>
                <p:cNvSpPr>
                  <a:spLocks noChangeShapeType="1"/>
                </p:cNvSpPr>
                <p:nvPr/>
              </p:nvSpPr>
              <p:spPr bwMode="auto">
                <a:xfrm>
                  <a:off x="15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8" name="Line 5582"/>
                <p:cNvSpPr>
                  <a:spLocks noChangeShapeType="1"/>
                </p:cNvSpPr>
                <p:nvPr/>
              </p:nvSpPr>
              <p:spPr bwMode="auto">
                <a:xfrm>
                  <a:off x="15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59" name="Line 5583"/>
                <p:cNvSpPr>
                  <a:spLocks noChangeShapeType="1"/>
                </p:cNvSpPr>
                <p:nvPr/>
              </p:nvSpPr>
              <p:spPr bwMode="auto">
                <a:xfrm>
                  <a:off x="15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0" name="Line 5584"/>
                <p:cNvSpPr>
                  <a:spLocks noChangeShapeType="1"/>
                </p:cNvSpPr>
                <p:nvPr/>
              </p:nvSpPr>
              <p:spPr bwMode="auto">
                <a:xfrm>
                  <a:off x="15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1" name="Line 5585"/>
                <p:cNvSpPr>
                  <a:spLocks noChangeShapeType="1"/>
                </p:cNvSpPr>
                <p:nvPr/>
              </p:nvSpPr>
              <p:spPr bwMode="auto">
                <a:xfrm>
                  <a:off x="16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2" name="Line 5586"/>
                <p:cNvSpPr>
                  <a:spLocks noChangeShapeType="1"/>
                </p:cNvSpPr>
                <p:nvPr/>
              </p:nvSpPr>
              <p:spPr bwMode="auto">
                <a:xfrm>
                  <a:off x="16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3" name="Line 5587"/>
                <p:cNvSpPr>
                  <a:spLocks noChangeShapeType="1"/>
                </p:cNvSpPr>
                <p:nvPr/>
              </p:nvSpPr>
              <p:spPr bwMode="auto">
                <a:xfrm>
                  <a:off x="16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4" name="Line 5588"/>
                <p:cNvSpPr>
                  <a:spLocks noChangeShapeType="1"/>
                </p:cNvSpPr>
                <p:nvPr/>
              </p:nvSpPr>
              <p:spPr bwMode="auto">
                <a:xfrm>
                  <a:off x="16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5" name="Line 5589"/>
                <p:cNvSpPr>
                  <a:spLocks noChangeShapeType="1"/>
                </p:cNvSpPr>
                <p:nvPr/>
              </p:nvSpPr>
              <p:spPr bwMode="auto">
                <a:xfrm>
                  <a:off x="16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6" name="Line 5590"/>
                <p:cNvSpPr>
                  <a:spLocks noChangeShapeType="1"/>
                </p:cNvSpPr>
                <p:nvPr/>
              </p:nvSpPr>
              <p:spPr bwMode="auto">
                <a:xfrm>
                  <a:off x="16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7" name="Line 5591"/>
                <p:cNvSpPr>
                  <a:spLocks noChangeShapeType="1"/>
                </p:cNvSpPr>
                <p:nvPr/>
              </p:nvSpPr>
              <p:spPr bwMode="auto">
                <a:xfrm>
                  <a:off x="16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8" name="Line 5592"/>
                <p:cNvSpPr>
                  <a:spLocks noChangeShapeType="1"/>
                </p:cNvSpPr>
                <p:nvPr/>
              </p:nvSpPr>
              <p:spPr bwMode="auto">
                <a:xfrm>
                  <a:off x="16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69" name="Line 5593"/>
                <p:cNvSpPr>
                  <a:spLocks noChangeShapeType="1"/>
                </p:cNvSpPr>
                <p:nvPr/>
              </p:nvSpPr>
              <p:spPr bwMode="auto">
                <a:xfrm>
                  <a:off x="17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0" name="Line 5594"/>
                <p:cNvSpPr>
                  <a:spLocks noChangeShapeType="1"/>
                </p:cNvSpPr>
                <p:nvPr/>
              </p:nvSpPr>
              <p:spPr bwMode="auto">
                <a:xfrm>
                  <a:off x="17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1" name="Line 5595"/>
                <p:cNvSpPr>
                  <a:spLocks noChangeShapeType="1"/>
                </p:cNvSpPr>
                <p:nvPr/>
              </p:nvSpPr>
              <p:spPr bwMode="auto">
                <a:xfrm>
                  <a:off x="17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2" name="Line 5596"/>
                <p:cNvSpPr>
                  <a:spLocks noChangeShapeType="1"/>
                </p:cNvSpPr>
                <p:nvPr/>
              </p:nvSpPr>
              <p:spPr bwMode="auto">
                <a:xfrm>
                  <a:off x="17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3" name="Line 5597"/>
                <p:cNvSpPr>
                  <a:spLocks noChangeShapeType="1"/>
                </p:cNvSpPr>
                <p:nvPr/>
              </p:nvSpPr>
              <p:spPr bwMode="auto">
                <a:xfrm>
                  <a:off x="17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4" name="Line 5598"/>
                <p:cNvSpPr>
                  <a:spLocks noChangeShapeType="1"/>
                </p:cNvSpPr>
                <p:nvPr/>
              </p:nvSpPr>
              <p:spPr bwMode="auto">
                <a:xfrm>
                  <a:off x="17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5" name="Line 5599"/>
                <p:cNvSpPr>
                  <a:spLocks noChangeShapeType="1"/>
                </p:cNvSpPr>
                <p:nvPr/>
              </p:nvSpPr>
              <p:spPr bwMode="auto">
                <a:xfrm>
                  <a:off x="17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6" name="Line 5600"/>
                <p:cNvSpPr>
                  <a:spLocks noChangeShapeType="1"/>
                </p:cNvSpPr>
                <p:nvPr/>
              </p:nvSpPr>
              <p:spPr bwMode="auto">
                <a:xfrm>
                  <a:off x="17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7" name="Line 5601"/>
                <p:cNvSpPr>
                  <a:spLocks noChangeShapeType="1"/>
                </p:cNvSpPr>
                <p:nvPr/>
              </p:nvSpPr>
              <p:spPr bwMode="auto">
                <a:xfrm>
                  <a:off x="17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8" name="Line 5602"/>
                <p:cNvSpPr>
                  <a:spLocks noChangeShapeType="1"/>
                </p:cNvSpPr>
                <p:nvPr/>
              </p:nvSpPr>
              <p:spPr bwMode="auto">
                <a:xfrm>
                  <a:off x="18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79" name="Line 5603"/>
                <p:cNvSpPr>
                  <a:spLocks noChangeShapeType="1"/>
                </p:cNvSpPr>
                <p:nvPr/>
              </p:nvSpPr>
              <p:spPr bwMode="auto">
                <a:xfrm>
                  <a:off x="18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0" name="Line 5604"/>
                <p:cNvSpPr>
                  <a:spLocks noChangeShapeType="1"/>
                </p:cNvSpPr>
                <p:nvPr/>
              </p:nvSpPr>
              <p:spPr bwMode="auto">
                <a:xfrm>
                  <a:off x="18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1" name="Line 5605"/>
                <p:cNvSpPr>
                  <a:spLocks noChangeShapeType="1"/>
                </p:cNvSpPr>
                <p:nvPr/>
              </p:nvSpPr>
              <p:spPr bwMode="auto">
                <a:xfrm>
                  <a:off x="18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2" name="Line 5606"/>
                <p:cNvSpPr>
                  <a:spLocks noChangeShapeType="1"/>
                </p:cNvSpPr>
                <p:nvPr/>
              </p:nvSpPr>
              <p:spPr bwMode="auto">
                <a:xfrm>
                  <a:off x="18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3" name="Line 5607"/>
                <p:cNvSpPr>
                  <a:spLocks noChangeShapeType="1"/>
                </p:cNvSpPr>
                <p:nvPr/>
              </p:nvSpPr>
              <p:spPr bwMode="auto">
                <a:xfrm>
                  <a:off x="18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4" name="Line 5608"/>
                <p:cNvSpPr>
                  <a:spLocks noChangeShapeType="1"/>
                </p:cNvSpPr>
                <p:nvPr/>
              </p:nvSpPr>
              <p:spPr bwMode="auto">
                <a:xfrm>
                  <a:off x="18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5" name="Line 5609"/>
                <p:cNvSpPr>
                  <a:spLocks noChangeShapeType="1"/>
                </p:cNvSpPr>
                <p:nvPr/>
              </p:nvSpPr>
              <p:spPr bwMode="auto">
                <a:xfrm>
                  <a:off x="18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6" name="Line 5610"/>
                <p:cNvSpPr>
                  <a:spLocks noChangeShapeType="1"/>
                </p:cNvSpPr>
                <p:nvPr/>
              </p:nvSpPr>
              <p:spPr bwMode="auto">
                <a:xfrm>
                  <a:off x="19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7" name="Line 5611"/>
                <p:cNvSpPr>
                  <a:spLocks noChangeShapeType="1"/>
                </p:cNvSpPr>
                <p:nvPr/>
              </p:nvSpPr>
              <p:spPr bwMode="auto">
                <a:xfrm>
                  <a:off x="19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8" name="Line 5612"/>
                <p:cNvSpPr>
                  <a:spLocks noChangeShapeType="1"/>
                </p:cNvSpPr>
                <p:nvPr/>
              </p:nvSpPr>
              <p:spPr bwMode="auto">
                <a:xfrm>
                  <a:off x="19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89" name="Line 5613"/>
                <p:cNvSpPr>
                  <a:spLocks noChangeShapeType="1"/>
                </p:cNvSpPr>
                <p:nvPr/>
              </p:nvSpPr>
              <p:spPr bwMode="auto">
                <a:xfrm>
                  <a:off x="19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0" name="Line 5614"/>
                <p:cNvSpPr>
                  <a:spLocks noChangeShapeType="1"/>
                </p:cNvSpPr>
                <p:nvPr/>
              </p:nvSpPr>
              <p:spPr bwMode="auto">
                <a:xfrm>
                  <a:off x="1949"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1" name="Line 5615"/>
                <p:cNvSpPr>
                  <a:spLocks noChangeShapeType="1"/>
                </p:cNvSpPr>
                <p:nvPr/>
              </p:nvSpPr>
              <p:spPr bwMode="auto">
                <a:xfrm>
                  <a:off x="19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2" name="Line 5616"/>
                <p:cNvSpPr>
                  <a:spLocks noChangeShapeType="1"/>
                </p:cNvSpPr>
                <p:nvPr/>
              </p:nvSpPr>
              <p:spPr bwMode="auto">
                <a:xfrm>
                  <a:off x="19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3" name="Line 5617"/>
                <p:cNvSpPr>
                  <a:spLocks noChangeShapeType="1"/>
                </p:cNvSpPr>
                <p:nvPr/>
              </p:nvSpPr>
              <p:spPr bwMode="auto">
                <a:xfrm>
                  <a:off x="19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4" name="Line 5618"/>
                <p:cNvSpPr>
                  <a:spLocks noChangeShapeType="1"/>
                </p:cNvSpPr>
                <p:nvPr/>
              </p:nvSpPr>
              <p:spPr bwMode="auto">
                <a:xfrm>
                  <a:off x="19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5" name="Line 5619"/>
                <p:cNvSpPr>
                  <a:spLocks noChangeShapeType="1"/>
                </p:cNvSpPr>
                <p:nvPr/>
              </p:nvSpPr>
              <p:spPr bwMode="auto">
                <a:xfrm>
                  <a:off x="20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6" name="Line 5620"/>
                <p:cNvSpPr>
                  <a:spLocks noChangeShapeType="1"/>
                </p:cNvSpPr>
                <p:nvPr/>
              </p:nvSpPr>
              <p:spPr bwMode="auto">
                <a:xfrm>
                  <a:off x="20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7" name="Line 5621"/>
                <p:cNvSpPr>
                  <a:spLocks noChangeShapeType="1"/>
                </p:cNvSpPr>
                <p:nvPr/>
              </p:nvSpPr>
              <p:spPr bwMode="auto">
                <a:xfrm>
                  <a:off x="20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8" name="Line 5622"/>
                <p:cNvSpPr>
                  <a:spLocks noChangeShapeType="1"/>
                </p:cNvSpPr>
                <p:nvPr/>
              </p:nvSpPr>
              <p:spPr bwMode="auto">
                <a:xfrm>
                  <a:off x="20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399" name="Line 5623"/>
                <p:cNvSpPr>
                  <a:spLocks noChangeShapeType="1"/>
                </p:cNvSpPr>
                <p:nvPr/>
              </p:nvSpPr>
              <p:spPr bwMode="auto">
                <a:xfrm>
                  <a:off x="20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0" name="Line 5624"/>
                <p:cNvSpPr>
                  <a:spLocks noChangeShapeType="1"/>
                </p:cNvSpPr>
                <p:nvPr/>
              </p:nvSpPr>
              <p:spPr bwMode="auto">
                <a:xfrm>
                  <a:off x="20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1" name="Line 5625"/>
                <p:cNvSpPr>
                  <a:spLocks noChangeShapeType="1"/>
                </p:cNvSpPr>
                <p:nvPr/>
              </p:nvSpPr>
              <p:spPr bwMode="auto">
                <a:xfrm>
                  <a:off x="20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2" name="Line 5626"/>
                <p:cNvSpPr>
                  <a:spLocks noChangeShapeType="1"/>
                </p:cNvSpPr>
                <p:nvPr/>
              </p:nvSpPr>
              <p:spPr bwMode="auto">
                <a:xfrm>
                  <a:off x="20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3" name="Line 5627"/>
                <p:cNvSpPr>
                  <a:spLocks noChangeShapeType="1"/>
                </p:cNvSpPr>
                <p:nvPr/>
              </p:nvSpPr>
              <p:spPr bwMode="auto">
                <a:xfrm>
                  <a:off x="21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4" name="Line 5628"/>
                <p:cNvSpPr>
                  <a:spLocks noChangeShapeType="1"/>
                </p:cNvSpPr>
                <p:nvPr/>
              </p:nvSpPr>
              <p:spPr bwMode="auto">
                <a:xfrm>
                  <a:off x="21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5" name="Line 5629"/>
                <p:cNvSpPr>
                  <a:spLocks noChangeShapeType="1"/>
                </p:cNvSpPr>
                <p:nvPr/>
              </p:nvSpPr>
              <p:spPr bwMode="auto">
                <a:xfrm>
                  <a:off x="21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6" name="Line 5630"/>
                <p:cNvSpPr>
                  <a:spLocks noChangeShapeType="1"/>
                </p:cNvSpPr>
                <p:nvPr/>
              </p:nvSpPr>
              <p:spPr bwMode="auto">
                <a:xfrm>
                  <a:off x="2138"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7" name="Line 5631"/>
                <p:cNvSpPr>
                  <a:spLocks noChangeShapeType="1"/>
                </p:cNvSpPr>
                <p:nvPr/>
              </p:nvSpPr>
              <p:spPr bwMode="auto">
                <a:xfrm>
                  <a:off x="21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8" name="Line 5632"/>
                <p:cNvSpPr>
                  <a:spLocks noChangeShapeType="1"/>
                </p:cNvSpPr>
                <p:nvPr/>
              </p:nvSpPr>
              <p:spPr bwMode="auto">
                <a:xfrm>
                  <a:off x="21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09" name="Line 5633"/>
                <p:cNvSpPr>
                  <a:spLocks noChangeShapeType="1"/>
                </p:cNvSpPr>
                <p:nvPr/>
              </p:nvSpPr>
              <p:spPr bwMode="auto">
                <a:xfrm>
                  <a:off x="21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0" name="Line 5634"/>
                <p:cNvSpPr>
                  <a:spLocks noChangeShapeType="1"/>
                </p:cNvSpPr>
                <p:nvPr/>
              </p:nvSpPr>
              <p:spPr bwMode="auto">
                <a:xfrm>
                  <a:off x="21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1" name="Line 5635"/>
                <p:cNvSpPr>
                  <a:spLocks noChangeShapeType="1"/>
                </p:cNvSpPr>
                <p:nvPr/>
              </p:nvSpPr>
              <p:spPr bwMode="auto">
                <a:xfrm>
                  <a:off x="21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2" name="Line 5636"/>
                <p:cNvSpPr>
                  <a:spLocks noChangeShapeType="1"/>
                </p:cNvSpPr>
                <p:nvPr/>
              </p:nvSpPr>
              <p:spPr bwMode="auto">
                <a:xfrm>
                  <a:off x="22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49999" name="Group 6223"/>
              <p:cNvGrpSpPr>
                <a:grpSpLocks/>
              </p:cNvGrpSpPr>
              <p:nvPr/>
            </p:nvGrpSpPr>
            <p:grpSpPr bwMode="auto">
              <a:xfrm>
                <a:off x="2220" y="627"/>
                <a:ext cx="2353" cy="0"/>
                <a:chOff x="2220" y="627"/>
                <a:chExt cx="2353" cy="0"/>
              </a:xfrm>
            </p:grpSpPr>
            <p:sp>
              <p:nvSpPr>
                <p:cNvPr id="849414" name="Line 5638"/>
                <p:cNvSpPr>
                  <a:spLocks noChangeShapeType="1"/>
                </p:cNvSpPr>
                <p:nvPr/>
              </p:nvSpPr>
              <p:spPr bwMode="auto">
                <a:xfrm>
                  <a:off x="22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5" name="Line 5639"/>
                <p:cNvSpPr>
                  <a:spLocks noChangeShapeType="1"/>
                </p:cNvSpPr>
                <p:nvPr/>
              </p:nvSpPr>
              <p:spPr bwMode="auto">
                <a:xfrm>
                  <a:off x="22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6" name="Line 5640"/>
                <p:cNvSpPr>
                  <a:spLocks noChangeShapeType="1"/>
                </p:cNvSpPr>
                <p:nvPr/>
              </p:nvSpPr>
              <p:spPr bwMode="auto">
                <a:xfrm>
                  <a:off x="22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7" name="Line 5641"/>
                <p:cNvSpPr>
                  <a:spLocks noChangeShapeType="1"/>
                </p:cNvSpPr>
                <p:nvPr/>
              </p:nvSpPr>
              <p:spPr bwMode="auto">
                <a:xfrm>
                  <a:off x="22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8" name="Line 5642"/>
                <p:cNvSpPr>
                  <a:spLocks noChangeShapeType="1"/>
                </p:cNvSpPr>
                <p:nvPr/>
              </p:nvSpPr>
              <p:spPr bwMode="auto">
                <a:xfrm>
                  <a:off x="22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19" name="Line 5643"/>
                <p:cNvSpPr>
                  <a:spLocks noChangeShapeType="1"/>
                </p:cNvSpPr>
                <p:nvPr/>
              </p:nvSpPr>
              <p:spPr bwMode="auto">
                <a:xfrm>
                  <a:off x="22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0" name="Line 5644"/>
                <p:cNvSpPr>
                  <a:spLocks noChangeShapeType="1"/>
                </p:cNvSpPr>
                <p:nvPr/>
              </p:nvSpPr>
              <p:spPr bwMode="auto">
                <a:xfrm>
                  <a:off x="22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1" name="Line 5645"/>
                <p:cNvSpPr>
                  <a:spLocks noChangeShapeType="1"/>
                </p:cNvSpPr>
                <p:nvPr/>
              </p:nvSpPr>
              <p:spPr bwMode="auto">
                <a:xfrm>
                  <a:off x="23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2" name="Line 5646"/>
                <p:cNvSpPr>
                  <a:spLocks noChangeShapeType="1"/>
                </p:cNvSpPr>
                <p:nvPr/>
              </p:nvSpPr>
              <p:spPr bwMode="auto">
                <a:xfrm>
                  <a:off x="23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3" name="Line 5647"/>
                <p:cNvSpPr>
                  <a:spLocks noChangeShapeType="1"/>
                </p:cNvSpPr>
                <p:nvPr/>
              </p:nvSpPr>
              <p:spPr bwMode="auto">
                <a:xfrm>
                  <a:off x="23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4" name="Line 5648"/>
                <p:cNvSpPr>
                  <a:spLocks noChangeShapeType="1"/>
                </p:cNvSpPr>
                <p:nvPr/>
              </p:nvSpPr>
              <p:spPr bwMode="auto">
                <a:xfrm>
                  <a:off x="23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5" name="Line 5649"/>
                <p:cNvSpPr>
                  <a:spLocks noChangeShapeType="1"/>
                </p:cNvSpPr>
                <p:nvPr/>
              </p:nvSpPr>
              <p:spPr bwMode="auto">
                <a:xfrm>
                  <a:off x="23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6" name="Line 5650"/>
                <p:cNvSpPr>
                  <a:spLocks noChangeShapeType="1"/>
                </p:cNvSpPr>
                <p:nvPr/>
              </p:nvSpPr>
              <p:spPr bwMode="auto">
                <a:xfrm>
                  <a:off x="23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7" name="Line 5651"/>
                <p:cNvSpPr>
                  <a:spLocks noChangeShapeType="1"/>
                </p:cNvSpPr>
                <p:nvPr/>
              </p:nvSpPr>
              <p:spPr bwMode="auto">
                <a:xfrm>
                  <a:off x="23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8" name="Line 5652"/>
                <p:cNvSpPr>
                  <a:spLocks noChangeShapeType="1"/>
                </p:cNvSpPr>
                <p:nvPr/>
              </p:nvSpPr>
              <p:spPr bwMode="auto">
                <a:xfrm>
                  <a:off x="23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29" name="Line 5653"/>
                <p:cNvSpPr>
                  <a:spLocks noChangeShapeType="1"/>
                </p:cNvSpPr>
                <p:nvPr/>
              </p:nvSpPr>
              <p:spPr bwMode="auto">
                <a:xfrm>
                  <a:off x="23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0" name="Line 5654"/>
                <p:cNvSpPr>
                  <a:spLocks noChangeShapeType="1"/>
                </p:cNvSpPr>
                <p:nvPr/>
              </p:nvSpPr>
              <p:spPr bwMode="auto">
                <a:xfrm>
                  <a:off x="24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1" name="Line 5655"/>
                <p:cNvSpPr>
                  <a:spLocks noChangeShapeType="1"/>
                </p:cNvSpPr>
                <p:nvPr/>
              </p:nvSpPr>
              <p:spPr bwMode="auto">
                <a:xfrm>
                  <a:off x="24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2" name="Line 5656"/>
                <p:cNvSpPr>
                  <a:spLocks noChangeShapeType="1"/>
                </p:cNvSpPr>
                <p:nvPr/>
              </p:nvSpPr>
              <p:spPr bwMode="auto">
                <a:xfrm>
                  <a:off x="24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3" name="Line 5657"/>
                <p:cNvSpPr>
                  <a:spLocks noChangeShapeType="1"/>
                </p:cNvSpPr>
                <p:nvPr/>
              </p:nvSpPr>
              <p:spPr bwMode="auto">
                <a:xfrm>
                  <a:off x="24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4" name="Line 5658"/>
                <p:cNvSpPr>
                  <a:spLocks noChangeShapeType="1"/>
                </p:cNvSpPr>
                <p:nvPr/>
              </p:nvSpPr>
              <p:spPr bwMode="auto">
                <a:xfrm>
                  <a:off x="24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5" name="Line 5659"/>
                <p:cNvSpPr>
                  <a:spLocks noChangeShapeType="1"/>
                </p:cNvSpPr>
                <p:nvPr/>
              </p:nvSpPr>
              <p:spPr bwMode="auto">
                <a:xfrm>
                  <a:off x="24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6" name="Line 5660"/>
                <p:cNvSpPr>
                  <a:spLocks noChangeShapeType="1"/>
                </p:cNvSpPr>
                <p:nvPr/>
              </p:nvSpPr>
              <p:spPr bwMode="auto">
                <a:xfrm>
                  <a:off x="24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7" name="Line 5661"/>
                <p:cNvSpPr>
                  <a:spLocks noChangeShapeType="1"/>
                </p:cNvSpPr>
                <p:nvPr/>
              </p:nvSpPr>
              <p:spPr bwMode="auto">
                <a:xfrm>
                  <a:off x="24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8" name="Line 5662"/>
                <p:cNvSpPr>
                  <a:spLocks noChangeShapeType="1"/>
                </p:cNvSpPr>
                <p:nvPr/>
              </p:nvSpPr>
              <p:spPr bwMode="auto">
                <a:xfrm>
                  <a:off x="25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39" name="Line 5663"/>
                <p:cNvSpPr>
                  <a:spLocks noChangeShapeType="1"/>
                </p:cNvSpPr>
                <p:nvPr/>
              </p:nvSpPr>
              <p:spPr bwMode="auto">
                <a:xfrm>
                  <a:off x="25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0" name="Line 5664"/>
                <p:cNvSpPr>
                  <a:spLocks noChangeShapeType="1"/>
                </p:cNvSpPr>
                <p:nvPr/>
              </p:nvSpPr>
              <p:spPr bwMode="auto">
                <a:xfrm>
                  <a:off x="25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1" name="Line 5665"/>
                <p:cNvSpPr>
                  <a:spLocks noChangeShapeType="1"/>
                </p:cNvSpPr>
                <p:nvPr/>
              </p:nvSpPr>
              <p:spPr bwMode="auto">
                <a:xfrm>
                  <a:off x="25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2" name="Line 5666"/>
                <p:cNvSpPr>
                  <a:spLocks noChangeShapeType="1"/>
                </p:cNvSpPr>
                <p:nvPr/>
              </p:nvSpPr>
              <p:spPr bwMode="auto">
                <a:xfrm>
                  <a:off x="25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3" name="Line 5667"/>
                <p:cNvSpPr>
                  <a:spLocks noChangeShapeType="1"/>
                </p:cNvSpPr>
                <p:nvPr/>
              </p:nvSpPr>
              <p:spPr bwMode="auto">
                <a:xfrm>
                  <a:off x="25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4" name="Line 5668"/>
                <p:cNvSpPr>
                  <a:spLocks noChangeShapeType="1"/>
                </p:cNvSpPr>
                <p:nvPr/>
              </p:nvSpPr>
              <p:spPr bwMode="auto">
                <a:xfrm>
                  <a:off x="2575"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5" name="Line 5669"/>
                <p:cNvSpPr>
                  <a:spLocks noChangeShapeType="1"/>
                </p:cNvSpPr>
                <p:nvPr/>
              </p:nvSpPr>
              <p:spPr bwMode="auto">
                <a:xfrm>
                  <a:off x="25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6" name="Line 5670"/>
                <p:cNvSpPr>
                  <a:spLocks noChangeShapeType="1"/>
                </p:cNvSpPr>
                <p:nvPr/>
              </p:nvSpPr>
              <p:spPr bwMode="auto">
                <a:xfrm>
                  <a:off x="25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7" name="Line 5671"/>
                <p:cNvSpPr>
                  <a:spLocks noChangeShapeType="1"/>
                </p:cNvSpPr>
                <p:nvPr/>
              </p:nvSpPr>
              <p:spPr bwMode="auto">
                <a:xfrm>
                  <a:off x="26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8" name="Line 5672"/>
                <p:cNvSpPr>
                  <a:spLocks noChangeShapeType="1"/>
                </p:cNvSpPr>
                <p:nvPr/>
              </p:nvSpPr>
              <p:spPr bwMode="auto">
                <a:xfrm>
                  <a:off x="26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49" name="Line 5673"/>
                <p:cNvSpPr>
                  <a:spLocks noChangeShapeType="1"/>
                </p:cNvSpPr>
                <p:nvPr/>
              </p:nvSpPr>
              <p:spPr bwMode="auto">
                <a:xfrm>
                  <a:off x="26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0" name="Line 5674"/>
                <p:cNvSpPr>
                  <a:spLocks noChangeShapeType="1"/>
                </p:cNvSpPr>
                <p:nvPr/>
              </p:nvSpPr>
              <p:spPr bwMode="auto">
                <a:xfrm>
                  <a:off x="26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1" name="Line 5675"/>
                <p:cNvSpPr>
                  <a:spLocks noChangeShapeType="1"/>
                </p:cNvSpPr>
                <p:nvPr/>
              </p:nvSpPr>
              <p:spPr bwMode="auto">
                <a:xfrm>
                  <a:off x="26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2" name="Line 5676"/>
                <p:cNvSpPr>
                  <a:spLocks noChangeShapeType="1"/>
                </p:cNvSpPr>
                <p:nvPr/>
              </p:nvSpPr>
              <p:spPr bwMode="auto">
                <a:xfrm>
                  <a:off x="26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3" name="Line 5677"/>
                <p:cNvSpPr>
                  <a:spLocks noChangeShapeType="1"/>
                </p:cNvSpPr>
                <p:nvPr/>
              </p:nvSpPr>
              <p:spPr bwMode="auto">
                <a:xfrm>
                  <a:off x="26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4" name="Line 5678"/>
                <p:cNvSpPr>
                  <a:spLocks noChangeShapeType="1"/>
                </p:cNvSpPr>
                <p:nvPr/>
              </p:nvSpPr>
              <p:spPr bwMode="auto">
                <a:xfrm>
                  <a:off x="26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5" name="Line 5679"/>
                <p:cNvSpPr>
                  <a:spLocks noChangeShapeType="1"/>
                </p:cNvSpPr>
                <p:nvPr/>
              </p:nvSpPr>
              <p:spPr bwMode="auto">
                <a:xfrm>
                  <a:off x="27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6" name="Line 5680"/>
                <p:cNvSpPr>
                  <a:spLocks noChangeShapeType="1"/>
                </p:cNvSpPr>
                <p:nvPr/>
              </p:nvSpPr>
              <p:spPr bwMode="auto">
                <a:xfrm>
                  <a:off x="27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7" name="Line 5681"/>
                <p:cNvSpPr>
                  <a:spLocks noChangeShapeType="1"/>
                </p:cNvSpPr>
                <p:nvPr/>
              </p:nvSpPr>
              <p:spPr bwMode="auto">
                <a:xfrm>
                  <a:off x="27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8" name="Line 5682"/>
                <p:cNvSpPr>
                  <a:spLocks noChangeShapeType="1"/>
                </p:cNvSpPr>
                <p:nvPr/>
              </p:nvSpPr>
              <p:spPr bwMode="auto">
                <a:xfrm>
                  <a:off x="27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59" name="Line 5683"/>
                <p:cNvSpPr>
                  <a:spLocks noChangeShapeType="1"/>
                </p:cNvSpPr>
                <p:nvPr/>
              </p:nvSpPr>
              <p:spPr bwMode="auto">
                <a:xfrm>
                  <a:off x="27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0" name="Line 5684"/>
                <p:cNvSpPr>
                  <a:spLocks noChangeShapeType="1"/>
                </p:cNvSpPr>
                <p:nvPr/>
              </p:nvSpPr>
              <p:spPr bwMode="auto">
                <a:xfrm>
                  <a:off x="2764"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1" name="Line 5685"/>
                <p:cNvSpPr>
                  <a:spLocks noChangeShapeType="1"/>
                </p:cNvSpPr>
                <p:nvPr/>
              </p:nvSpPr>
              <p:spPr bwMode="auto">
                <a:xfrm>
                  <a:off x="27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2" name="Line 5686"/>
                <p:cNvSpPr>
                  <a:spLocks noChangeShapeType="1"/>
                </p:cNvSpPr>
                <p:nvPr/>
              </p:nvSpPr>
              <p:spPr bwMode="auto">
                <a:xfrm>
                  <a:off x="27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3" name="Line 5687"/>
                <p:cNvSpPr>
                  <a:spLocks noChangeShapeType="1"/>
                </p:cNvSpPr>
                <p:nvPr/>
              </p:nvSpPr>
              <p:spPr bwMode="auto">
                <a:xfrm>
                  <a:off x="27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4" name="Line 5688"/>
                <p:cNvSpPr>
                  <a:spLocks noChangeShapeType="1"/>
                </p:cNvSpPr>
                <p:nvPr/>
              </p:nvSpPr>
              <p:spPr bwMode="auto">
                <a:xfrm>
                  <a:off x="28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5" name="Line 5689"/>
                <p:cNvSpPr>
                  <a:spLocks noChangeShapeType="1"/>
                </p:cNvSpPr>
                <p:nvPr/>
              </p:nvSpPr>
              <p:spPr bwMode="auto">
                <a:xfrm>
                  <a:off x="28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6" name="Line 5690"/>
                <p:cNvSpPr>
                  <a:spLocks noChangeShapeType="1"/>
                </p:cNvSpPr>
                <p:nvPr/>
              </p:nvSpPr>
              <p:spPr bwMode="auto">
                <a:xfrm>
                  <a:off x="28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7" name="Line 5691"/>
                <p:cNvSpPr>
                  <a:spLocks noChangeShapeType="1"/>
                </p:cNvSpPr>
                <p:nvPr/>
              </p:nvSpPr>
              <p:spPr bwMode="auto">
                <a:xfrm>
                  <a:off x="28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8" name="Line 5692"/>
                <p:cNvSpPr>
                  <a:spLocks noChangeShapeType="1"/>
                </p:cNvSpPr>
                <p:nvPr/>
              </p:nvSpPr>
              <p:spPr bwMode="auto">
                <a:xfrm>
                  <a:off x="28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69" name="Line 5693"/>
                <p:cNvSpPr>
                  <a:spLocks noChangeShapeType="1"/>
                </p:cNvSpPr>
                <p:nvPr/>
              </p:nvSpPr>
              <p:spPr bwMode="auto">
                <a:xfrm>
                  <a:off x="28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0" name="Line 5694"/>
                <p:cNvSpPr>
                  <a:spLocks noChangeShapeType="1"/>
                </p:cNvSpPr>
                <p:nvPr/>
              </p:nvSpPr>
              <p:spPr bwMode="auto">
                <a:xfrm>
                  <a:off x="28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1" name="Line 5695"/>
                <p:cNvSpPr>
                  <a:spLocks noChangeShapeType="1"/>
                </p:cNvSpPr>
                <p:nvPr/>
              </p:nvSpPr>
              <p:spPr bwMode="auto">
                <a:xfrm>
                  <a:off x="28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2" name="Line 5696"/>
                <p:cNvSpPr>
                  <a:spLocks noChangeShapeType="1"/>
                </p:cNvSpPr>
                <p:nvPr/>
              </p:nvSpPr>
              <p:spPr bwMode="auto">
                <a:xfrm>
                  <a:off x="29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3" name="Line 5697"/>
                <p:cNvSpPr>
                  <a:spLocks noChangeShapeType="1"/>
                </p:cNvSpPr>
                <p:nvPr/>
              </p:nvSpPr>
              <p:spPr bwMode="auto">
                <a:xfrm>
                  <a:off x="29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4" name="Line 5698"/>
                <p:cNvSpPr>
                  <a:spLocks noChangeShapeType="1"/>
                </p:cNvSpPr>
                <p:nvPr/>
              </p:nvSpPr>
              <p:spPr bwMode="auto">
                <a:xfrm>
                  <a:off x="29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5" name="Line 5699"/>
                <p:cNvSpPr>
                  <a:spLocks noChangeShapeType="1"/>
                </p:cNvSpPr>
                <p:nvPr/>
              </p:nvSpPr>
              <p:spPr bwMode="auto">
                <a:xfrm>
                  <a:off x="29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6" name="Line 5700"/>
                <p:cNvSpPr>
                  <a:spLocks noChangeShapeType="1"/>
                </p:cNvSpPr>
                <p:nvPr/>
              </p:nvSpPr>
              <p:spPr bwMode="auto">
                <a:xfrm>
                  <a:off x="29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7" name="Line 5701"/>
                <p:cNvSpPr>
                  <a:spLocks noChangeShapeType="1"/>
                </p:cNvSpPr>
                <p:nvPr/>
              </p:nvSpPr>
              <p:spPr bwMode="auto">
                <a:xfrm>
                  <a:off x="29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8" name="Line 5702"/>
                <p:cNvSpPr>
                  <a:spLocks noChangeShapeType="1"/>
                </p:cNvSpPr>
                <p:nvPr/>
              </p:nvSpPr>
              <p:spPr bwMode="auto">
                <a:xfrm>
                  <a:off x="29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79" name="Line 5703"/>
                <p:cNvSpPr>
                  <a:spLocks noChangeShapeType="1"/>
                </p:cNvSpPr>
                <p:nvPr/>
              </p:nvSpPr>
              <p:spPr bwMode="auto">
                <a:xfrm>
                  <a:off x="29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0" name="Line 5704"/>
                <p:cNvSpPr>
                  <a:spLocks noChangeShapeType="1"/>
                </p:cNvSpPr>
                <p:nvPr/>
              </p:nvSpPr>
              <p:spPr bwMode="auto">
                <a:xfrm>
                  <a:off x="30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1" name="Line 5705"/>
                <p:cNvSpPr>
                  <a:spLocks noChangeShapeType="1"/>
                </p:cNvSpPr>
                <p:nvPr/>
              </p:nvSpPr>
              <p:spPr bwMode="auto">
                <a:xfrm>
                  <a:off x="30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2" name="Line 5706"/>
                <p:cNvSpPr>
                  <a:spLocks noChangeShapeType="1"/>
                </p:cNvSpPr>
                <p:nvPr/>
              </p:nvSpPr>
              <p:spPr bwMode="auto">
                <a:xfrm>
                  <a:off x="30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3" name="Line 5707"/>
                <p:cNvSpPr>
                  <a:spLocks noChangeShapeType="1"/>
                </p:cNvSpPr>
                <p:nvPr/>
              </p:nvSpPr>
              <p:spPr bwMode="auto">
                <a:xfrm>
                  <a:off x="30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4" name="Line 5708"/>
                <p:cNvSpPr>
                  <a:spLocks noChangeShapeType="1"/>
                </p:cNvSpPr>
                <p:nvPr/>
              </p:nvSpPr>
              <p:spPr bwMode="auto">
                <a:xfrm>
                  <a:off x="30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5" name="Line 5709"/>
                <p:cNvSpPr>
                  <a:spLocks noChangeShapeType="1"/>
                </p:cNvSpPr>
                <p:nvPr/>
              </p:nvSpPr>
              <p:spPr bwMode="auto">
                <a:xfrm>
                  <a:off x="30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6" name="Line 5710"/>
                <p:cNvSpPr>
                  <a:spLocks noChangeShapeType="1"/>
                </p:cNvSpPr>
                <p:nvPr/>
              </p:nvSpPr>
              <p:spPr bwMode="auto">
                <a:xfrm>
                  <a:off x="30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7" name="Line 5711"/>
                <p:cNvSpPr>
                  <a:spLocks noChangeShapeType="1"/>
                </p:cNvSpPr>
                <p:nvPr/>
              </p:nvSpPr>
              <p:spPr bwMode="auto">
                <a:xfrm>
                  <a:off x="30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8" name="Line 5712"/>
                <p:cNvSpPr>
                  <a:spLocks noChangeShapeType="1"/>
                </p:cNvSpPr>
                <p:nvPr/>
              </p:nvSpPr>
              <p:spPr bwMode="auto">
                <a:xfrm>
                  <a:off x="30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89" name="Line 5713"/>
                <p:cNvSpPr>
                  <a:spLocks noChangeShapeType="1"/>
                </p:cNvSpPr>
                <p:nvPr/>
              </p:nvSpPr>
              <p:spPr bwMode="auto">
                <a:xfrm>
                  <a:off x="31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0" name="Line 5714"/>
                <p:cNvSpPr>
                  <a:spLocks noChangeShapeType="1"/>
                </p:cNvSpPr>
                <p:nvPr/>
              </p:nvSpPr>
              <p:spPr bwMode="auto">
                <a:xfrm>
                  <a:off x="31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1" name="Line 5715"/>
                <p:cNvSpPr>
                  <a:spLocks noChangeShapeType="1"/>
                </p:cNvSpPr>
                <p:nvPr/>
              </p:nvSpPr>
              <p:spPr bwMode="auto">
                <a:xfrm>
                  <a:off x="31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2" name="Line 5716"/>
                <p:cNvSpPr>
                  <a:spLocks noChangeShapeType="1"/>
                </p:cNvSpPr>
                <p:nvPr/>
              </p:nvSpPr>
              <p:spPr bwMode="auto">
                <a:xfrm>
                  <a:off x="31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3" name="Line 5717"/>
                <p:cNvSpPr>
                  <a:spLocks noChangeShapeType="1"/>
                </p:cNvSpPr>
                <p:nvPr/>
              </p:nvSpPr>
              <p:spPr bwMode="auto">
                <a:xfrm>
                  <a:off x="31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4" name="Line 5718"/>
                <p:cNvSpPr>
                  <a:spLocks noChangeShapeType="1"/>
                </p:cNvSpPr>
                <p:nvPr/>
              </p:nvSpPr>
              <p:spPr bwMode="auto">
                <a:xfrm>
                  <a:off x="31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5" name="Line 5719"/>
                <p:cNvSpPr>
                  <a:spLocks noChangeShapeType="1"/>
                </p:cNvSpPr>
                <p:nvPr/>
              </p:nvSpPr>
              <p:spPr bwMode="auto">
                <a:xfrm>
                  <a:off x="31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6" name="Line 5720"/>
                <p:cNvSpPr>
                  <a:spLocks noChangeShapeType="1"/>
                </p:cNvSpPr>
                <p:nvPr/>
              </p:nvSpPr>
              <p:spPr bwMode="auto">
                <a:xfrm>
                  <a:off x="31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7" name="Line 5721"/>
                <p:cNvSpPr>
                  <a:spLocks noChangeShapeType="1"/>
                </p:cNvSpPr>
                <p:nvPr/>
              </p:nvSpPr>
              <p:spPr bwMode="auto">
                <a:xfrm>
                  <a:off x="3201"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8" name="Line 5722"/>
                <p:cNvSpPr>
                  <a:spLocks noChangeShapeType="1"/>
                </p:cNvSpPr>
                <p:nvPr/>
              </p:nvSpPr>
              <p:spPr bwMode="auto">
                <a:xfrm>
                  <a:off x="32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499" name="Line 5723"/>
                <p:cNvSpPr>
                  <a:spLocks noChangeShapeType="1"/>
                </p:cNvSpPr>
                <p:nvPr/>
              </p:nvSpPr>
              <p:spPr bwMode="auto">
                <a:xfrm>
                  <a:off x="32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0" name="Line 5724"/>
                <p:cNvSpPr>
                  <a:spLocks noChangeShapeType="1"/>
                </p:cNvSpPr>
                <p:nvPr/>
              </p:nvSpPr>
              <p:spPr bwMode="auto">
                <a:xfrm>
                  <a:off x="32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1" name="Line 5725"/>
                <p:cNvSpPr>
                  <a:spLocks noChangeShapeType="1"/>
                </p:cNvSpPr>
                <p:nvPr/>
              </p:nvSpPr>
              <p:spPr bwMode="auto">
                <a:xfrm>
                  <a:off x="32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2" name="Line 5726"/>
                <p:cNvSpPr>
                  <a:spLocks noChangeShapeType="1"/>
                </p:cNvSpPr>
                <p:nvPr/>
              </p:nvSpPr>
              <p:spPr bwMode="auto">
                <a:xfrm>
                  <a:off x="32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3" name="Line 5727"/>
                <p:cNvSpPr>
                  <a:spLocks noChangeShapeType="1"/>
                </p:cNvSpPr>
                <p:nvPr/>
              </p:nvSpPr>
              <p:spPr bwMode="auto">
                <a:xfrm>
                  <a:off x="32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4" name="Line 5728"/>
                <p:cNvSpPr>
                  <a:spLocks noChangeShapeType="1"/>
                </p:cNvSpPr>
                <p:nvPr/>
              </p:nvSpPr>
              <p:spPr bwMode="auto">
                <a:xfrm>
                  <a:off x="32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5" name="Line 5729"/>
                <p:cNvSpPr>
                  <a:spLocks noChangeShapeType="1"/>
                </p:cNvSpPr>
                <p:nvPr/>
              </p:nvSpPr>
              <p:spPr bwMode="auto">
                <a:xfrm>
                  <a:off x="32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6" name="Line 5730"/>
                <p:cNvSpPr>
                  <a:spLocks noChangeShapeType="1"/>
                </p:cNvSpPr>
                <p:nvPr/>
              </p:nvSpPr>
              <p:spPr bwMode="auto">
                <a:xfrm>
                  <a:off x="33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7" name="Line 5731"/>
                <p:cNvSpPr>
                  <a:spLocks noChangeShapeType="1"/>
                </p:cNvSpPr>
                <p:nvPr/>
              </p:nvSpPr>
              <p:spPr bwMode="auto">
                <a:xfrm>
                  <a:off x="33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8" name="Line 5732"/>
                <p:cNvSpPr>
                  <a:spLocks noChangeShapeType="1"/>
                </p:cNvSpPr>
                <p:nvPr/>
              </p:nvSpPr>
              <p:spPr bwMode="auto">
                <a:xfrm>
                  <a:off x="33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09" name="Line 5733"/>
                <p:cNvSpPr>
                  <a:spLocks noChangeShapeType="1"/>
                </p:cNvSpPr>
                <p:nvPr/>
              </p:nvSpPr>
              <p:spPr bwMode="auto">
                <a:xfrm>
                  <a:off x="33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0" name="Line 5734"/>
                <p:cNvSpPr>
                  <a:spLocks noChangeShapeType="1"/>
                </p:cNvSpPr>
                <p:nvPr/>
              </p:nvSpPr>
              <p:spPr bwMode="auto">
                <a:xfrm>
                  <a:off x="33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1" name="Line 5735"/>
                <p:cNvSpPr>
                  <a:spLocks noChangeShapeType="1"/>
                </p:cNvSpPr>
                <p:nvPr/>
              </p:nvSpPr>
              <p:spPr bwMode="auto">
                <a:xfrm>
                  <a:off x="33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2" name="Line 5736"/>
                <p:cNvSpPr>
                  <a:spLocks noChangeShapeType="1"/>
                </p:cNvSpPr>
                <p:nvPr/>
              </p:nvSpPr>
              <p:spPr bwMode="auto">
                <a:xfrm>
                  <a:off x="33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3" name="Line 5737"/>
                <p:cNvSpPr>
                  <a:spLocks noChangeShapeType="1"/>
                </p:cNvSpPr>
                <p:nvPr/>
              </p:nvSpPr>
              <p:spPr bwMode="auto">
                <a:xfrm>
                  <a:off x="3390"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4" name="Line 5738"/>
                <p:cNvSpPr>
                  <a:spLocks noChangeShapeType="1"/>
                </p:cNvSpPr>
                <p:nvPr/>
              </p:nvSpPr>
              <p:spPr bwMode="auto">
                <a:xfrm>
                  <a:off x="34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5" name="Line 5739"/>
                <p:cNvSpPr>
                  <a:spLocks noChangeShapeType="1"/>
                </p:cNvSpPr>
                <p:nvPr/>
              </p:nvSpPr>
              <p:spPr bwMode="auto">
                <a:xfrm>
                  <a:off x="34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6" name="Line 5740"/>
                <p:cNvSpPr>
                  <a:spLocks noChangeShapeType="1"/>
                </p:cNvSpPr>
                <p:nvPr/>
              </p:nvSpPr>
              <p:spPr bwMode="auto">
                <a:xfrm>
                  <a:off x="34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7" name="Line 5741"/>
                <p:cNvSpPr>
                  <a:spLocks noChangeShapeType="1"/>
                </p:cNvSpPr>
                <p:nvPr/>
              </p:nvSpPr>
              <p:spPr bwMode="auto">
                <a:xfrm>
                  <a:off x="34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8" name="Line 5742"/>
                <p:cNvSpPr>
                  <a:spLocks noChangeShapeType="1"/>
                </p:cNvSpPr>
                <p:nvPr/>
              </p:nvSpPr>
              <p:spPr bwMode="auto">
                <a:xfrm>
                  <a:off x="34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19" name="Line 5743"/>
                <p:cNvSpPr>
                  <a:spLocks noChangeShapeType="1"/>
                </p:cNvSpPr>
                <p:nvPr/>
              </p:nvSpPr>
              <p:spPr bwMode="auto">
                <a:xfrm>
                  <a:off x="34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0" name="Line 5744"/>
                <p:cNvSpPr>
                  <a:spLocks noChangeShapeType="1"/>
                </p:cNvSpPr>
                <p:nvPr/>
              </p:nvSpPr>
              <p:spPr bwMode="auto">
                <a:xfrm>
                  <a:off x="34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1" name="Line 5745"/>
                <p:cNvSpPr>
                  <a:spLocks noChangeShapeType="1"/>
                </p:cNvSpPr>
                <p:nvPr/>
              </p:nvSpPr>
              <p:spPr bwMode="auto">
                <a:xfrm>
                  <a:off x="34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2" name="Line 5746"/>
                <p:cNvSpPr>
                  <a:spLocks noChangeShapeType="1"/>
                </p:cNvSpPr>
                <p:nvPr/>
              </p:nvSpPr>
              <p:spPr bwMode="auto">
                <a:xfrm>
                  <a:off x="34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3" name="Line 5747"/>
                <p:cNvSpPr>
                  <a:spLocks noChangeShapeType="1"/>
                </p:cNvSpPr>
                <p:nvPr/>
              </p:nvSpPr>
              <p:spPr bwMode="auto">
                <a:xfrm>
                  <a:off x="35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4" name="Line 5748"/>
                <p:cNvSpPr>
                  <a:spLocks noChangeShapeType="1"/>
                </p:cNvSpPr>
                <p:nvPr/>
              </p:nvSpPr>
              <p:spPr bwMode="auto">
                <a:xfrm>
                  <a:off x="35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5" name="Line 5749"/>
                <p:cNvSpPr>
                  <a:spLocks noChangeShapeType="1"/>
                </p:cNvSpPr>
                <p:nvPr/>
              </p:nvSpPr>
              <p:spPr bwMode="auto">
                <a:xfrm>
                  <a:off x="35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6" name="Line 5750"/>
                <p:cNvSpPr>
                  <a:spLocks noChangeShapeType="1"/>
                </p:cNvSpPr>
                <p:nvPr/>
              </p:nvSpPr>
              <p:spPr bwMode="auto">
                <a:xfrm>
                  <a:off x="35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7" name="Line 5751"/>
                <p:cNvSpPr>
                  <a:spLocks noChangeShapeType="1"/>
                </p:cNvSpPr>
                <p:nvPr/>
              </p:nvSpPr>
              <p:spPr bwMode="auto">
                <a:xfrm>
                  <a:off x="35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8" name="Line 5752"/>
                <p:cNvSpPr>
                  <a:spLocks noChangeShapeType="1"/>
                </p:cNvSpPr>
                <p:nvPr/>
              </p:nvSpPr>
              <p:spPr bwMode="auto">
                <a:xfrm>
                  <a:off x="35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29" name="Line 5753"/>
                <p:cNvSpPr>
                  <a:spLocks noChangeShapeType="1"/>
                </p:cNvSpPr>
                <p:nvPr/>
              </p:nvSpPr>
              <p:spPr bwMode="auto">
                <a:xfrm>
                  <a:off x="35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0" name="Line 5754"/>
                <p:cNvSpPr>
                  <a:spLocks noChangeShapeType="1"/>
                </p:cNvSpPr>
                <p:nvPr/>
              </p:nvSpPr>
              <p:spPr bwMode="auto">
                <a:xfrm>
                  <a:off x="35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1" name="Line 5755"/>
                <p:cNvSpPr>
                  <a:spLocks noChangeShapeType="1"/>
                </p:cNvSpPr>
                <p:nvPr/>
              </p:nvSpPr>
              <p:spPr bwMode="auto">
                <a:xfrm>
                  <a:off x="36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2" name="Line 5756"/>
                <p:cNvSpPr>
                  <a:spLocks noChangeShapeType="1"/>
                </p:cNvSpPr>
                <p:nvPr/>
              </p:nvSpPr>
              <p:spPr bwMode="auto">
                <a:xfrm>
                  <a:off x="36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3" name="Line 5757"/>
                <p:cNvSpPr>
                  <a:spLocks noChangeShapeType="1"/>
                </p:cNvSpPr>
                <p:nvPr/>
              </p:nvSpPr>
              <p:spPr bwMode="auto">
                <a:xfrm>
                  <a:off x="36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4" name="Line 5758"/>
                <p:cNvSpPr>
                  <a:spLocks noChangeShapeType="1"/>
                </p:cNvSpPr>
                <p:nvPr/>
              </p:nvSpPr>
              <p:spPr bwMode="auto">
                <a:xfrm>
                  <a:off x="36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5" name="Line 5759"/>
                <p:cNvSpPr>
                  <a:spLocks noChangeShapeType="1"/>
                </p:cNvSpPr>
                <p:nvPr/>
              </p:nvSpPr>
              <p:spPr bwMode="auto">
                <a:xfrm>
                  <a:off x="36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6" name="Line 5760"/>
                <p:cNvSpPr>
                  <a:spLocks noChangeShapeType="1"/>
                </p:cNvSpPr>
                <p:nvPr/>
              </p:nvSpPr>
              <p:spPr bwMode="auto">
                <a:xfrm>
                  <a:off x="36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7" name="Line 5761"/>
                <p:cNvSpPr>
                  <a:spLocks noChangeShapeType="1"/>
                </p:cNvSpPr>
                <p:nvPr/>
              </p:nvSpPr>
              <p:spPr bwMode="auto">
                <a:xfrm>
                  <a:off x="36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8" name="Line 5762"/>
                <p:cNvSpPr>
                  <a:spLocks noChangeShapeType="1"/>
                </p:cNvSpPr>
                <p:nvPr/>
              </p:nvSpPr>
              <p:spPr bwMode="auto">
                <a:xfrm>
                  <a:off x="36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39" name="Line 5763"/>
                <p:cNvSpPr>
                  <a:spLocks noChangeShapeType="1"/>
                </p:cNvSpPr>
                <p:nvPr/>
              </p:nvSpPr>
              <p:spPr bwMode="auto">
                <a:xfrm>
                  <a:off x="36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0" name="Line 5764"/>
                <p:cNvSpPr>
                  <a:spLocks noChangeShapeType="1"/>
                </p:cNvSpPr>
                <p:nvPr/>
              </p:nvSpPr>
              <p:spPr bwMode="auto">
                <a:xfrm>
                  <a:off x="37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1" name="Line 5765"/>
                <p:cNvSpPr>
                  <a:spLocks noChangeShapeType="1"/>
                </p:cNvSpPr>
                <p:nvPr/>
              </p:nvSpPr>
              <p:spPr bwMode="auto">
                <a:xfrm>
                  <a:off x="37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2" name="Line 5766"/>
                <p:cNvSpPr>
                  <a:spLocks noChangeShapeType="1"/>
                </p:cNvSpPr>
                <p:nvPr/>
              </p:nvSpPr>
              <p:spPr bwMode="auto">
                <a:xfrm>
                  <a:off x="37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3" name="Line 5767"/>
                <p:cNvSpPr>
                  <a:spLocks noChangeShapeType="1"/>
                </p:cNvSpPr>
                <p:nvPr/>
              </p:nvSpPr>
              <p:spPr bwMode="auto">
                <a:xfrm>
                  <a:off x="37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4" name="Line 5768"/>
                <p:cNvSpPr>
                  <a:spLocks noChangeShapeType="1"/>
                </p:cNvSpPr>
                <p:nvPr/>
              </p:nvSpPr>
              <p:spPr bwMode="auto">
                <a:xfrm>
                  <a:off x="37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5" name="Line 5769"/>
                <p:cNvSpPr>
                  <a:spLocks noChangeShapeType="1"/>
                </p:cNvSpPr>
                <p:nvPr/>
              </p:nvSpPr>
              <p:spPr bwMode="auto">
                <a:xfrm>
                  <a:off x="37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6" name="Line 5770"/>
                <p:cNvSpPr>
                  <a:spLocks noChangeShapeType="1"/>
                </p:cNvSpPr>
                <p:nvPr/>
              </p:nvSpPr>
              <p:spPr bwMode="auto">
                <a:xfrm>
                  <a:off x="37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7" name="Line 5771"/>
                <p:cNvSpPr>
                  <a:spLocks noChangeShapeType="1"/>
                </p:cNvSpPr>
                <p:nvPr/>
              </p:nvSpPr>
              <p:spPr bwMode="auto">
                <a:xfrm>
                  <a:off x="37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8" name="Line 5772"/>
                <p:cNvSpPr>
                  <a:spLocks noChangeShapeType="1"/>
                </p:cNvSpPr>
                <p:nvPr/>
              </p:nvSpPr>
              <p:spPr bwMode="auto">
                <a:xfrm>
                  <a:off x="38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49" name="Line 5773"/>
                <p:cNvSpPr>
                  <a:spLocks noChangeShapeType="1"/>
                </p:cNvSpPr>
                <p:nvPr/>
              </p:nvSpPr>
              <p:spPr bwMode="auto">
                <a:xfrm>
                  <a:off x="38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0" name="Line 5774"/>
                <p:cNvSpPr>
                  <a:spLocks noChangeShapeType="1"/>
                </p:cNvSpPr>
                <p:nvPr/>
              </p:nvSpPr>
              <p:spPr bwMode="auto">
                <a:xfrm>
                  <a:off x="3827"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1" name="Line 5775"/>
                <p:cNvSpPr>
                  <a:spLocks noChangeShapeType="1"/>
                </p:cNvSpPr>
                <p:nvPr/>
              </p:nvSpPr>
              <p:spPr bwMode="auto">
                <a:xfrm>
                  <a:off x="38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2" name="Line 5776"/>
                <p:cNvSpPr>
                  <a:spLocks noChangeShapeType="1"/>
                </p:cNvSpPr>
                <p:nvPr/>
              </p:nvSpPr>
              <p:spPr bwMode="auto">
                <a:xfrm>
                  <a:off x="38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3" name="Line 5777"/>
                <p:cNvSpPr>
                  <a:spLocks noChangeShapeType="1"/>
                </p:cNvSpPr>
                <p:nvPr/>
              </p:nvSpPr>
              <p:spPr bwMode="auto">
                <a:xfrm>
                  <a:off x="38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4" name="Line 5778"/>
                <p:cNvSpPr>
                  <a:spLocks noChangeShapeType="1"/>
                </p:cNvSpPr>
                <p:nvPr/>
              </p:nvSpPr>
              <p:spPr bwMode="auto">
                <a:xfrm>
                  <a:off x="38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5" name="Line 5779"/>
                <p:cNvSpPr>
                  <a:spLocks noChangeShapeType="1"/>
                </p:cNvSpPr>
                <p:nvPr/>
              </p:nvSpPr>
              <p:spPr bwMode="auto">
                <a:xfrm>
                  <a:off x="38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6" name="Line 5780"/>
                <p:cNvSpPr>
                  <a:spLocks noChangeShapeType="1"/>
                </p:cNvSpPr>
                <p:nvPr/>
              </p:nvSpPr>
              <p:spPr bwMode="auto">
                <a:xfrm>
                  <a:off x="38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7" name="Line 5781"/>
                <p:cNvSpPr>
                  <a:spLocks noChangeShapeType="1"/>
                </p:cNvSpPr>
                <p:nvPr/>
              </p:nvSpPr>
              <p:spPr bwMode="auto">
                <a:xfrm>
                  <a:off x="39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8" name="Line 5782"/>
                <p:cNvSpPr>
                  <a:spLocks noChangeShapeType="1"/>
                </p:cNvSpPr>
                <p:nvPr/>
              </p:nvSpPr>
              <p:spPr bwMode="auto">
                <a:xfrm>
                  <a:off x="39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59" name="Line 5783"/>
                <p:cNvSpPr>
                  <a:spLocks noChangeShapeType="1"/>
                </p:cNvSpPr>
                <p:nvPr/>
              </p:nvSpPr>
              <p:spPr bwMode="auto">
                <a:xfrm>
                  <a:off x="39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0" name="Line 5784"/>
                <p:cNvSpPr>
                  <a:spLocks noChangeShapeType="1"/>
                </p:cNvSpPr>
                <p:nvPr/>
              </p:nvSpPr>
              <p:spPr bwMode="auto">
                <a:xfrm>
                  <a:off x="39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1" name="Line 5785"/>
                <p:cNvSpPr>
                  <a:spLocks noChangeShapeType="1"/>
                </p:cNvSpPr>
                <p:nvPr/>
              </p:nvSpPr>
              <p:spPr bwMode="auto">
                <a:xfrm>
                  <a:off x="39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2" name="Line 5786"/>
                <p:cNvSpPr>
                  <a:spLocks noChangeShapeType="1"/>
                </p:cNvSpPr>
                <p:nvPr/>
              </p:nvSpPr>
              <p:spPr bwMode="auto">
                <a:xfrm>
                  <a:off x="39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3" name="Line 5787"/>
                <p:cNvSpPr>
                  <a:spLocks noChangeShapeType="1"/>
                </p:cNvSpPr>
                <p:nvPr/>
              </p:nvSpPr>
              <p:spPr bwMode="auto">
                <a:xfrm>
                  <a:off x="39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4" name="Line 5788"/>
                <p:cNvSpPr>
                  <a:spLocks noChangeShapeType="1"/>
                </p:cNvSpPr>
                <p:nvPr/>
              </p:nvSpPr>
              <p:spPr bwMode="auto">
                <a:xfrm>
                  <a:off x="39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5" name="Line 5789"/>
                <p:cNvSpPr>
                  <a:spLocks noChangeShapeType="1"/>
                </p:cNvSpPr>
                <p:nvPr/>
              </p:nvSpPr>
              <p:spPr bwMode="auto">
                <a:xfrm>
                  <a:off x="40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6" name="Line 5790"/>
                <p:cNvSpPr>
                  <a:spLocks noChangeShapeType="1"/>
                </p:cNvSpPr>
                <p:nvPr/>
              </p:nvSpPr>
              <p:spPr bwMode="auto">
                <a:xfrm>
                  <a:off x="4016"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7" name="Line 5791"/>
                <p:cNvSpPr>
                  <a:spLocks noChangeShapeType="1"/>
                </p:cNvSpPr>
                <p:nvPr/>
              </p:nvSpPr>
              <p:spPr bwMode="auto">
                <a:xfrm>
                  <a:off x="40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8" name="Line 5792"/>
                <p:cNvSpPr>
                  <a:spLocks noChangeShapeType="1"/>
                </p:cNvSpPr>
                <p:nvPr/>
              </p:nvSpPr>
              <p:spPr bwMode="auto">
                <a:xfrm>
                  <a:off x="40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69" name="Line 5793"/>
                <p:cNvSpPr>
                  <a:spLocks noChangeShapeType="1"/>
                </p:cNvSpPr>
                <p:nvPr/>
              </p:nvSpPr>
              <p:spPr bwMode="auto">
                <a:xfrm>
                  <a:off x="40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0" name="Line 5794"/>
                <p:cNvSpPr>
                  <a:spLocks noChangeShapeType="1"/>
                </p:cNvSpPr>
                <p:nvPr/>
              </p:nvSpPr>
              <p:spPr bwMode="auto">
                <a:xfrm>
                  <a:off x="40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1" name="Line 5795"/>
                <p:cNvSpPr>
                  <a:spLocks noChangeShapeType="1"/>
                </p:cNvSpPr>
                <p:nvPr/>
              </p:nvSpPr>
              <p:spPr bwMode="auto">
                <a:xfrm>
                  <a:off x="40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2" name="Line 5796"/>
                <p:cNvSpPr>
                  <a:spLocks noChangeShapeType="1"/>
                </p:cNvSpPr>
                <p:nvPr/>
              </p:nvSpPr>
              <p:spPr bwMode="auto">
                <a:xfrm>
                  <a:off x="40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3" name="Line 5797"/>
                <p:cNvSpPr>
                  <a:spLocks noChangeShapeType="1"/>
                </p:cNvSpPr>
                <p:nvPr/>
              </p:nvSpPr>
              <p:spPr bwMode="auto">
                <a:xfrm>
                  <a:off x="40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4" name="Line 5798"/>
                <p:cNvSpPr>
                  <a:spLocks noChangeShapeType="1"/>
                </p:cNvSpPr>
                <p:nvPr/>
              </p:nvSpPr>
              <p:spPr bwMode="auto">
                <a:xfrm>
                  <a:off x="41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5" name="Line 5799"/>
                <p:cNvSpPr>
                  <a:spLocks noChangeShapeType="1"/>
                </p:cNvSpPr>
                <p:nvPr/>
              </p:nvSpPr>
              <p:spPr bwMode="auto">
                <a:xfrm>
                  <a:off x="41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6" name="Line 5800"/>
                <p:cNvSpPr>
                  <a:spLocks noChangeShapeType="1"/>
                </p:cNvSpPr>
                <p:nvPr/>
              </p:nvSpPr>
              <p:spPr bwMode="auto">
                <a:xfrm>
                  <a:off x="41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7" name="Line 5801"/>
                <p:cNvSpPr>
                  <a:spLocks noChangeShapeType="1"/>
                </p:cNvSpPr>
                <p:nvPr/>
              </p:nvSpPr>
              <p:spPr bwMode="auto">
                <a:xfrm>
                  <a:off x="41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8" name="Line 5802"/>
                <p:cNvSpPr>
                  <a:spLocks noChangeShapeType="1"/>
                </p:cNvSpPr>
                <p:nvPr/>
              </p:nvSpPr>
              <p:spPr bwMode="auto">
                <a:xfrm>
                  <a:off x="41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79" name="Line 5803"/>
                <p:cNvSpPr>
                  <a:spLocks noChangeShapeType="1"/>
                </p:cNvSpPr>
                <p:nvPr/>
              </p:nvSpPr>
              <p:spPr bwMode="auto">
                <a:xfrm>
                  <a:off x="41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0" name="Line 5804"/>
                <p:cNvSpPr>
                  <a:spLocks noChangeShapeType="1"/>
                </p:cNvSpPr>
                <p:nvPr/>
              </p:nvSpPr>
              <p:spPr bwMode="auto">
                <a:xfrm>
                  <a:off x="41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1" name="Line 5805"/>
                <p:cNvSpPr>
                  <a:spLocks noChangeShapeType="1"/>
                </p:cNvSpPr>
                <p:nvPr/>
              </p:nvSpPr>
              <p:spPr bwMode="auto">
                <a:xfrm>
                  <a:off x="41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2" name="Line 5806"/>
                <p:cNvSpPr>
                  <a:spLocks noChangeShapeType="1"/>
                </p:cNvSpPr>
                <p:nvPr/>
              </p:nvSpPr>
              <p:spPr bwMode="auto">
                <a:xfrm>
                  <a:off x="42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3" name="Line 5807"/>
                <p:cNvSpPr>
                  <a:spLocks noChangeShapeType="1"/>
                </p:cNvSpPr>
                <p:nvPr/>
              </p:nvSpPr>
              <p:spPr bwMode="auto">
                <a:xfrm>
                  <a:off x="42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4" name="Line 5808"/>
                <p:cNvSpPr>
                  <a:spLocks noChangeShapeType="1"/>
                </p:cNvSpPr>
                <p:nvPr/>
              </p:nvSpPr>
              <p:spPr bwMode="auto">
                <a:xfrm>
                  <a:off x="42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5" name="Line 5809"/>
                <p:cNvSpPr>
                  <a:spLocks noChangeShapeType="1"/>
                </p:cNvSpPr>
                <p:nvPr/>
              </p:nvSpPr>
              <p:spPr bwMode="auto">
                <a:xfrm>
                  <a:off x="42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6" name="Line 5810"/>
                <p:cNvSpPr>
                  <a:spLocks noChangeShapeType="1"/>
                </p:cNvSpPr>
                <p:nvPr/>
              </p:nvSpPr>
              <p:spPr bwMode="auto">
                <a:xfrm>
                  <a:off x="42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7" name="Line 5811"/>
                <p:cNvSpPr>
                  <a:spLocks noChangeShapeType="1"/>
                </p:cNvSpPr>
                <p:nvPr/>
              </p:nvSpPr>
              <p:spPr bwMode="auto">
                <a:xfrm>
                  <a:off x="42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8" name="Line 5812"/>
                <p:cNvSpPr>
                  <a:spLocks noChangeShapeType="1"/>
                </p:cNvSpPr>
                <p:nvPr/>
              </p:nvSpPr>
              <p:spPr bwMode="auto">
                <a:xfrm>
                  <a:off x="42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89" name="Line 5813"/>
                <p:cNvSpPr>
                  <a:spLocks noChangeShapeType="1"/>
                </p:cNvSpPr>
                <p:nvPr/>
              </p:nvSpPr>
              <p:spPr bwMode="auto">
                <a:xfrm>
                  <a:off x="42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0" name="Line 5814"/>
                <p:cNvSpPr>
                  <a:spLocks noChangeShapeType="1"/>
                </p:cNvSpPr>
                <p:nvPr/>
              </p:nvSpPr>
              <p:spPr bwMode="auto">
                <a:xfrm>
                  <a:off x="42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1" name="Line 5815"/>
                <p:cNvSpPr>
                  <a:spLocks noChangeShapeType="1"/>
                </p:cNvSpPr>
                <p:nvPr/>
              </p:nvSpPr>
              <p:spPr bwMode="auto">
                <a:xfrm>
                  <a:off x="43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2" name="Line 5816"/>
                <p:cNvSpPr>
                  <a:spLocks noChangeShapeType="1"/>
                </p:cNvSpPr>
                <p:nvPr/>
              </p:nvSpPr>
              <p:spPr bwMode="auto">
                <a:xfrm>
                  <a:off x="43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3" name="Line 5817"/>
                <p:cNvSpPr>
                  <a:spLocks noChangeShapeType="1"/>
                </p:cNvSpPr>
                <p:nvPr/>
              </p:nvSpPr>
              <p:spPr bwMode="auto">
                <a:xfrm>
                  <a:off x="43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4" name="Line 5818"/>
                <p:cNvSpPr>
                  <a:spLocks noChangeShapeType="1"/>
                </p:cNvSpPr>
                <p:nvPr/>
              </p:nvSpPr>
              <p:spPr bwMode="auto">
                <a:xfrm>
                  <a:off x="43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5" name="Line 5819"/>
                <p:cNvSpPr>
                  <a:spLocks noChangeShapeType="1"/>
                </p:cNvSpPr>
                <p:nvPr/>
              </p:nvSpPr>
              <p:spPr bwMode="auto">
                <a:xfrm>
                  <a:off x="43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6" name="Line 5820"/>
                <p:cNvSpPr>
                  <a:spLocks noChangeShapeType="1"/>
                </p:cNvSpPr>
                <p:nvPr/>
              </p:nvSpPr>
              <p:spPr bwMode="auto">
                <a:xfrm>
                  <a:off x="43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7" name="Line 5821"/>
                <p:cNvSpPr>
                  <a:spLocks noChangeShapeType="1"/>
                </p:cNvSpPr>
                <p:nvPr/>
              </p:nvSpPr>
              <p:spPr bwMode="auto">
                <a:xfrm>
                  <a:off x="43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8" name="Line 5822"/>
                <p:cNvSpPr>
                  <a:spLocks noChangeShapeType="1"/>
                </p:cNvSpPr>
                <p:nvPr/>
              </p:nvSpPr>
              <p:spPr bwMode="auto">
                <a:xfrm>
                  <a:off x="43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599" name="Line 5823"/>
                <p:cNvSpPr>
                  <a:spLocks noChangeShapeType="1"/>
                </p:cNvSpPr>
                <p:nvPr/>
              </p:nvSpPr>
              <p:spPr bwMode="auto">
                <a:xfrm>
                  <a:off x="44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0" name="Line 5824"/>
                <p:cNvSpPr>
                  <a:spLocks noChangeShapeType="1"/>
                </p:cNvSpPr>
                <p:nvPr/>
              </p:nvSpPr>
              <p:spPr bwMode="auto">
                <a:xfrm>
                  <a:off x="44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1" name="Line 5825"/>
                <p:cNvSpPr>
                  <a:spLocks noChangeShapeType="1"/>
                </p:cNvSpPr>
                <p:nvPr/>
              </p:nvSpPr>
              <p:spPr bwMode="auto">
                <a:xfrm>
                  <a:off x="44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2" name="Line 5826"/>
                <p:cNvSpPr>
                  <a:spLocks noChangeShapeType="1"/>
                </p:cNvSpPr>
                <p:nvPr/>
              </p:nvSpPr>
              <p:spPr bwMode="auto">
                <a:xfrm>
                  <a:off x="44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3" name="Line 5827"/>
                <p:cNvSpPr>
                  <a:spLocks noChangeShapeType="1"/>
                </p:cNvSpPr>
                <p:nvPr/>
              </p:nvSpPr>
              <p:spPr bwMode="auto">
                <a:xfrm>
                  <a:off x="4453"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4" name="Line 5828"/>
                <p:cNvSpPr>
                  <a:spLocks noChangeShapeType="1"/>
                </p:cNvSpPr>
                <p:nvPr/>
              </p:nvSpPr>
              <p:spPr bwMode="auto">
                <a:xfrm>
                  <a:off x="44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5" name="Line 5829"/>
                <p:cNvSpPr>
                  <a:spLocks noChangeShapeType="1"/>
                </p:cNvSpPr>
                <p:nvPr/>
              </p:nvSpPr>
              <p:spPr bwMode="auto">
                <a:xfrm>
                  <a:off x="44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6" name="Line 5830"/>
                <p:cNvSpPr>
                  <a:spLocks noChangeShapeType="1"/>
                </p:cNvSpPr>
                <p:nvPr/>
              </p:nvSpPr>
              <p:spPr bwMode="auto">
                <a:xfrm>
                  <a:off x="44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7" name="Line 5831"/>
                <p:cNvSpPr>
                  <a:spLocks noChangeShapeType="1"/>
                </p:cNvSpPr>
                <p:nvPr/>
              </p:nvSpPr>
              <p:spPr bwMode="auto">
                <a:xfrm>
                  <a:off x="45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8" name="Line 5832"/>
                <p:cNvSpPr>
                  <a:spLocks noChangeShapeType="1"/>
                </p:cNvSpPr>
                <p:nvPr/>
              </p:nvSpPr>
              <p:spPr bwMode="auto">
                <a:xfrm>
                  <a:off x="45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09" name="Line 5833"/>
                <p:cNvSpPr>
                  <a:spLocks noChangeShapeType="1"/>
                </p:cNvSpPr>
                <p:nvPr/>
              </p:nvSpPr>
              <p:spPr bwMode="auto">
                <a:xfrm>
                  <a:off x="45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0" name="Line 5834"/>
                <p:cNvSpPr>
                  <a:spLocks noChangeShapeType="1"/>
                </p:cNvSpPr>
                <p:nvPr/>
              </p:nvSpPr>
              <p:spPr bwMode="auto">
                <a:xfrm>
                  <a:off x="45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1" name="Line 5835"/>
                <p:cNvSpPr>
                  <a:spLocks noChangeShapeType="1"/>
                </p:cNvSpPr>
                <p:nvPr/>
              </p:nvSpPr>
              <p:spPr bwMode="auto">
                <a:xfrm>
                  <a:off x="45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2" name="Line 5836"/>
                <p:cNvSpPr>
                  <a:spLocks noChangeShapeType="1"/>
                </p:cNvSpPr>
                <p:nvPr/>
              </p:nvSpPr>
              <p:spPr bwMode="auto">
                <a:xfrm>
                  <a:off x="45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3" name="Line 5837"/>
                <p:cNvSpPr>
                  <a:spLocks noChangeShapeType="1"/>
                </p:cNvSpPr>
                <p:nvPr/>
              </p:nvSpPr>
              <p:spPr bwMode="auto">
                <a:xfrm>
                  <a:off x="45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49998" name="Group 6222"/>
              <p:cNvGrpSpPr>
                <a:grpSpLocks/>
              </p:cNvGrpSpPr>
              <p:nvPr/>
            </p:nvGrpSpPr>
            <p:grpSpPr bwMode="auto">
              <a:xfrm>
                <a:off x="663" y="505"/>
                <a:ext cx="4925" cy="3405"/>
                <a:chOff x="663" y="505"/>
                <a:chExt cx="4925" cy="3405"/>
              </a:xfrm>
            </p:grpSpPr>
            <p:sp>
              <p:nvSpPr>
                <p:cNvPr id="849615" name="Line 5839"/>
                <p:cNvSpPr>
                  <a:spLocks noChangeShapeType="1"/>
                </p:cNvSpPr>
                <p:nvPr/>
              </p:nvSpPr>
              <p:spPr bwMode="auto">
                <a:xfrm>
                  <a:off x="45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6" name="Line 5840"/>
                <p:cNvSpPr>
                  <a:spLocks noChangeShapeType="1"/>
                </p:cNvSpPr>
                <p:nvPr/>
              </p:nvSpPr>
              <p:spPr bwMode="auto">
                <a:xfrm>
                  <a:off x="45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7" name="Line 5841"/>
                <p:cNvSpPr>
                  <a:spLocks noChangeShapeType="1"/>
                </p:cNvSpPr>
                <p:nvPr/>
              </p:nvSpPr>
              <p:spPr bwMode="auto">
                <a:xfrm>
                  <a:off x="46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8" name="Line 5842"/>
                <p:cNvSpPr>
                  <a:spLocks noChangeShapeType="1"/>
                </p:cNvSpPr>
                <p:nvPr/>
              </p:nvSpPr>
              <p:spPr bwMode="auto">
                <a:xfrm>
                  <a:off x="46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19" name="Line 5843"/>
                <p:cNvSpPr>
                  <a:spLocks noChangeShapeType="1"/>
                </p:cNvSpPr>
                <p:nvPr/>
              </p:nvSpPr>
              <p:spPr bwMode="auto">
                <a:xfrm>
                  <a:off x="46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0" name="Line 5844"/>
                <p:cNvSpPr>
                  <a:spLocks noChangeShapeType="1"/>
                </p:cNvSpPr>
                <p:nvPr/>
              </p:nvSpPr>
              <p:spPr bwMode="auto">
                <a:xfrm>
                  <a:off x="4642"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1" name="Line 5845"/>
                <p:cNvSpPr>
                  <a:spLocks noChangeShapeType="1"/>
                </p:cNvSpPr>
                <p:nvPr/>
              </p:nvSpPr>
              <p:spPr bwMode="auto">
                <a:xfrm>
                  <a:off x="46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2" name="Line 5846"/>
                <p:cNvSpPr>
                  <a:spLocks noChangeShapeType="1"/>
                </p:cNvSpPr>
                <p:nvPr/>
              </p:nvSpPr>
              <p:spPr bwMode="auto">
                <a:xfrm>
                  <a:off x="46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3" name="Line 5847"/>
                <p:cNvSpPr>
                  <a:spLocks noChangeShapeType="1"/>
                </p:cNvSpPr>
                <p:nvPr/>
              </p:nvSpPr>
              <p:spPr bwMode="auto">
                <a:xfrm>
                  <a:off x="46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4" name="Line 5848"/>
                <p:cNvSpPr>
                  <a:spLocks noChangeShapeType="1"/>
                </p:cNvSpPr>
                <p:nvPr/>
              </p:nvSpPr>
              <p:spPr bwMode="auto">
                <a:xfrm>
                  <a:off x="46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5" name="Line 5849"/>
                <p:cNvSpPr>
                  <a:spLocks noChangeShapeType="1"/>
                </p:cNvSpPr>
                <p:nvPr/>
              </p:nvSpPr>
              <p:spPr bwMode="auto">
                <a:xfrm>
                  <a:off x="47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6" name="Line 5850"/>
                <p:cNvSpPr>
                  <a:spLocks noChangeShapeType="1"/>
                </p:cNvSpPr>
                <p:nvPr/>
              </p:nvSpPr>
              <p:spPr bwMode="auto">
                <a:xfrm>
                  <a:off x="47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7" name="Line 5851"/>
                <p:cNvSpPr>
                  <a:spLocks noChangeShapeType="1"/>
                </p:cNvSpPr>
                <p:nvPr/>
              </p:nvSpPr>
              <p:spPr bwMode="auto">
                <a:xfrm>
                  <a:off x="47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8" name="Line 5852"/>
                <p:cNvSpPr>
                  <a:spLocks noChangeShapeType="1"/>
                </p:cNvSpPr>
                <p:nvPr/>
              </p:nvSpPr>
              <p:spPr bwMode="auto">
                <a:xfrm>
                  <a:off x="47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29" name="Line 5853"/>
                <p:cNvSpPr>
                  <a:spLocks noChangeShapeType="1"/>
                </p:cNvSpPr>
                <p:nvPr/>
              </p:nvSpPr>
              <p:spPr bwMode="auto">
                <a:xfrm>
                  <a:off x="47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0" name="Line 5854"/>
                <p:cNvSpPr>
                  <a:spLocks noChangeShapeType="1"/>
                </p:cNvSpPr>
                <p:nvPr/>
              </p:nvSpPr>
              <p:spPr bwMode="auto">
                <a:xfrm>
                  <a:off x="47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1" name="Line 5855"/>
                <p:cNvSpPr>
                  <a:spLocks noChangeShapeType="1"/>
                </p:cNvSpPr>
                <p:nvPr/>
              </p:nvSpPr>
              <p:spPr bwMode="auto">
                <a:xfrm>
                  <a:off x="47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2" name="Line 5856"/>
                <p:cNvSpPr>
                  <a:spLocks noChangeShapeType="1"/>
                </p:cNvSpPr>
                <p:nvPr/>
              </p:nvSpPr>
              <p:spPr bwMode="auto">
                <a:xfrm>
                  <a:off x="47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3" name="Line 5857"/>
                <p:cNvSpPr>
                  <a:spLocks noChangeShapeType="1"/>
                </p:cNvSpPr>
                <p:nvPr/>
              </p:nvSpPr>
              <p:spPr bwMode="auto">
                <a:xfrm>
                  <a:off x="47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4" name="Line 5858"/>
                <p:cNvSpPr>
                  <a:spLocks noChangeShapeType="1"/>
                </p:cNvSpPr>
                <p:nvPr/>
              </p:nvSpPr>
              <p:spPr bwMode="auto">
                <a:xfrm>
                  <a:off x="48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5" name="Line 5859"/>
                <p:cNvSpPr>
                  <a:spLocks noChangeShapeType="1"/>
                </p:cNvSpPr>
                <p:nvPr/>
              </p:nvSpPr>
              <p:spPr bwMode="auto">
                <a:xfrm>
                  <a:off x="48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6" name="Line 5860"/>
                <p:cNvSpPr>
                  <a:spLocks noChangeShapeType="1"/>
                </p:cNvSpPr>
                <p:nvPr/>
              </p:nvSpPr>
              <p:spPr bwMode="auto">
                <a:xfrm>
                  <a:off x="48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7" name="Line 5861"/>
                <p:cNvSpPr>
                  <a:spLocks noChangeShapeType="1"/>
                </p:cNvSpPr>
                <p:nvPr/>
              </p:nvSpPr>
              <p:spPr bwMode="auto">
                <a:xfrm>
                  <a:off x="48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8" name="Line 5862"/>
                <p:cNvSpPr>
                  <a:spLocks noChangeShapeType="1"/>
                </p:cNvSpPr>
                <p:nvPr/>
              </p:nvSpPr>
              <p:spPr bwMode="auto">
                <a:xfrm>
                  <a:off x="48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39" name="Line 5863"/>
                <p:cNvSpPr>
                  <a:spLocks noChangeShapeType="1"/>
                </p:cNvSpPr>
                <p:nvPr/>
              </p:nvSpPr>
              <p:spPr bwMode="auto">
                <a:xfrm>
                  <a:off x="48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0" name="Line 5864"/>
                <p:cNvSpPr>
                  <a:spLocks noChangeShapeType="1"/>
                </p:cNvSpPr>
                <p:nvPr/>
              </p:nvSpPr>
              <p:spPr bwMode="auto">
                <a:xfrm>
                  <a:off x="48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1" name="Line 5865"/>
                <p:cNvSpPr>
                  <a:spLocks noChangeShapeType="1"/>
                </p:cNvSpPr>
                <p:nvPr/>
              </p:nvSpPr>
              <p:spPr bwMode="auto">
                <a:xfrm>
                  <a:off x="48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2" name="Line 5866"/>
                <p:cNvSpPr>
                  <a:spLocks noChangeShapeType="1"/>
                </p:cNvSpPr>
                <p:nvPr/>
              </p:nvSpPr>
              <p:spPr bwMode="auto">
                <a:xfrm>
                  <a:off x="49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3" name="Line 5867"/>
                <p:cNvSpPr>
                  <a:spLocks noChangeShapeType="1"/>
                </p:cNvSpPr>
                <p:nvPr/>
              </p:nvSpPr>
              <p:spPr bwMode="auto">
                <a:xfrm>
                  <a:off x="49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4" name="Line 5868"/>
                <p:cNvSpPr>
                  <a:spLocks noChangeShapeType="1"/>
                </p:cNvSpPr>
                <p:nvPr/>
              </p:nvSpPr>
              <p:spPr bwMode="auto">
                <a:xfrm>
                  <a:off x="49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5" name="Line 5869"/>
                <p:cNvSpPr>
                  <a:spLocks noChangeShapeType="1"/>
                </p:cNvSpPr>
                <p:nvPr/>
              </p:nvSpPr>
              <p:spPr bwMode="auto">
                <a:xfrm>
                  <a:off x="49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6" name="Line 5870"/>
                <p:cNvSpPr>
                  <a:spLocks noChangeShapeType="1"/>
                </p:cNvSpPr>
                <p:nvPr/>
              </p:nvSpPr>
              <p:spPr bwMode="auto">
                <a:xfrm>
                  <a:off x="49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7" name="Line 5871"/>
                <p:cNvSpPr>
                  <a:spLocks noChangeShapeType="1"/>
                </p:cNvSpPr>
                <p:nvPr/>
              </p:nvSpPr>
              <p:spPr bwMode="auto">
                <a:xfrm>
                  <a:off x="49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8" name="Line 5872"/>
                <p:cNvSpPr>
                  <a:spLocks noChangeShapeType="1"/>
                </p:cNvSpPr>
                <p:nvPr/>
              </p:nvSpPr>
              <p:spPr bwMode="auto">
                <a:xfrm>
                  <a:off x="49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49" name="Line 5873"/>
                <p:cNvSpPr>
                  <a:spLocks noChangeShapeType="1"/>
                </p:cNvSpPr>
                <p:nvPr/>
              </p:nvSpPr>
              <p:spPr bwMode="auto">
                <a:xfrm>
                  <a:off x="49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0" name="Line 5874"/>
                <p:cNvSpPr>
                  <a:spLocks noChangeShapeType="1"/>
                </p:cNvSpPr>
                <p:nvPr/>
              </p:nvSpPr>
              <p:spPr bwMode="auto">
                <a:xfrm>
                  <a:off x="49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1" name="Line 5875"/>
                <p:cNvSpPr>
                  <a:spLocks noChangeShapeType="1"/>
                </p:cNvSpPr>
                <p:nvPr/>
              </p:nvSpPr>
              <p:spPr bwMode="auto">
                <a:xfrm>
                  <a:off x="50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2" name="Line 5876"/>
                <p:cNvSpPr>
                  <a:spLocks noChangeShapeType="1"/>
                </p:cNvSpPr>
                <p:nvPr/>
              </p:nvSpPr>
              <p:spPr bwMode="auto">
                <a:xfrm>
                  <a:off x="50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3" name="Line 5877"/>
                <p:cNvSpPr>
                  <a:spLocks noChangeShapeType="1"/>
                </p:cNvSpPr>
                <p:nvPr/>
              </p:nvSpPr>
              <p:spPr bwMode="auto">
                <a:xfrm>
                  <a:off x="50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4" name="Line 5878"/>
                <p:cNvSpPr>
                  <a:spLocks noChangeShapeType="1"/>
                </p:cNvSpPr>
                <p:nvPr/>
              </p:nvSpPr>
              <p:spPr bwMode="auto">
                <a:xfrm>
                  <a:off x="50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5" name="Line 5879"/>
                <p:cNvSpPr>
                  <a:spLocks noChangeShapeType="1"/>
                </p:cNvSpPr>
                <p:nvPr/>
              </p:nvSpPr>
              <p:spPr bwMode="auto">
                <a:xfrm>
                  <a:off x="50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6" name="Line 5880"/>
                <p:cNvSpPr>
                  <a:spLocks noChangeShapeType="1"/>
                </p:cNvSpPr>
                <p:nvPr/>
              </p:nvSpPr>
              <p:spPr bwMode="auto">
                <a:xfrm>
                  <a:off x="50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7" name="Line 5881"/>
                <p:cNvSpPr>
                  <a:spLocks noChangeShapeType="1"/>
                </p:cNvSpPr>
                <p:nvPr/>
              </p:nvSpPr>
              <p:spPr bwMode="auto">
                <a:xfrm>
                  <a:off x="5079"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8" name="Line 5882"/>
                <p:cNvSpPr>
                  <a:spLocks noChangeShapeType="1"/>
                </p:cNvSpPr>
                <p:nvPr/>
              </p:nvSpPr>
              <p:spPr bwMode="auto">
                <a:xfrm>
                  <a:off x="50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59" name="Line 5883"/>
                <p:cNvSpPr>
                  <a:spLocks noChangeShapeType="1"/>
                </p:cNvSpPr>
                <p:nvPr/>
              </p:nvSpPr>
              <p:spPr bwMode="auto">
                <a:xfrm>
                  <a:off x="51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0" name="Line 5884"/>
                <p:cNvSpPr>
                  <a:spLocks noChangeShapeType="1"/>
                </p:cNvSpPr>
                <p:nvPr/>
              </p:nvSpPr>
              <p:spPr bwMode="auto">
                <a:xfrm>
                  <a:off x="51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1" name="Line 5885"/>
                <p:cNvSpPr>
                  <a:spLocks noChangeShapeType="1"/>
                </p:cNvSpPr>
                <p:nvPr/>
              </p:nvSpPr>
              <p:spPr bwMode="auto">
                <a:xfrm>
                  <a:off x="51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2" name="Line 5886"/>
                <p:cNvSpPr>
                  <a:spLocks noChangeShapeType="1"/>
                </p:cNvSpPr>
                <p:nvPr/>
              </p:nvSpPr>
              <p:spPr bwMode="auto">
                <a:xfrm>
                  <a:off x="51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3" name="Line 5887"/>
                <p:cNvSpPr>
                  <a:spLocks noChangeShapeType="1"/>
                </p:cNvSpPr>
                <p:nvPr/>
              </p:nvSpPr>
              <p:spPr bwMode="auto">
                <a:xfrm>
                  <a:off x="51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4" name="Line 5888"/>
                <p:cNvSpPr>
                  <a:spLocks noChangeShapeType="1"/>
                </p:cNvSpPr>
                <p:nvPr/>
              </p:nvSpPr>
              <p:spPr bwMode="auto">
                <a:xfrm>
                  <a:off x="51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5" name="Line 5889"/>
                <p:cNvSpPr>
                  <a:spLocks noChangeShapeType="1"/>
                </p:cNvSpPr>
                <p:nvPr/>
              </p:nvSpPr>
              <p:spPr bwMode="auto">
                <a:xfrm>
                  <a:off x="51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6" name="Line 5890"/>
                <p:cNvSpPr>
                  <a:spLocks noChangeShapeType="1"/>
                </p:cNvSpPr>
                <p:nvPr/>
              </p:nvSpPr>
              <p:spPr bwMode="auto">
                <a:xfrm>
                  <a:off x="51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7" name="Line 5891"/>
                <p:cNvSpPr>
                  <a:spLocks noChangeShapeType="1"/>
                </p:cNvSpPr>
                <p:nvPr/>
              </p:nvSpPr>
              <p:spPr bwMode="auto">
                <a:xfrm>
                  <a:off x="51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8" name="Line 5892"/>
                <p:cNvSpPr>
                  <a:spLocks noChangeShapeType="1"/>
                </p:cNvSpPr>
                <p:nvPr/>
              </p:nvSpPr>
              <p:spPr bwMode="auto">
                <a:xfrm>
                  <a:off x="52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69" name="Line 5893"/>
                <p:cNvSpPr>
                  <a:spLocks noChangeShapeType="1"/>
                </p:cNvSpPr>
                <p:nvPr/>
              </p:nvSpPr>
              <p:spPr bwMode="auto">
                <a:xfrm>
                  <a:off x="52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0" name="Line 5894"/>
                <p:cNvSpPr>
                  <a:spLocks noChangeShapeType="1"/>
                </p:cNvSpPr>
                <p:nvPr/>
              </p:nvSpPr>
              <p:spPr bwMode="auto">
                <a:xfrm>
                  <a:off x="52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1" name="Line 5895"/>
                <p:cNvSpPr>
                  <a:spLocks noChangeShapeType="1"/>
                </p:cNvSpPr>
                <p:nvPr/>
              </p:nvSpPr>
              <p:spPr bwMode="auto">
                <a:xfrm>
                  <a:off x="52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2" name="Line 5896"/>
                <p:cNvSpPr>
                  <a:spLocks noChangeShapeType="1"/>
                </p:cNvSpPr>
                <p:nvPr/>
              </p:nvSpPr>
              <p:spPr bwMode="auto">
                <a:xfrm>
                  <a:off x="52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3" name="Line 5897"/>
                <p:cNvSpPr>
                  <a:spLocks noChangeShapeType="1"/>
                </p:cNvSpPr>
                <p:nvPr/>
              </p:nvSpPr>
              <p:spPr bwMode="auto">
                <a:xfrm>
                  <a:off x="5268"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4" name="Line 5898"/>
                <p:cNvSpPr>
                  <a:spLocks noChangeShapeType="1"/>
                </p:cNvSpPr>
                <p:nvPr/>
              </p:nvSpPr>
              <p:spPr bwMode="auto">
                <a:xfrm>
                  <a:off x="52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5" name="Line 5899"/>
                <p:cNvSpPr>
                  <a:spLocks noChangeShapeType="1"/>
                </p:cNvSpPr>
                <p:nvPr/>
              </p:nvSpPr>
              <p:spPr bwMode="auto">
                <a:xfrm>
                  <a:off x="52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6" name="Line 5900"/>
                <p:cNvSpPr>
                  <a:spLocks noChangeShapeType="1"/>
                </p:cNvSpPr>
                <p:nvPr/>
              </p:nvSpPr>
              <p:spPr bwMode="auto">
                <a:xfrm>
                  <a:off x="53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7" name="Line 5901"/>
                <p:cNvSpPr>
                  <a:spLocks noChangeShapeType="1"/>
                </p:cNvSpPr>
                <p:nvPr/>
              </p:nvSpPr>
              <p:spPr bwMode="auto">
                <a:xfrm>
                  <a:off x="53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8" name="Line 5902"/>
                <p:cNvSpPr>
                  <a:spLocks noChangeShapeType="1"/>
                </p:cNvSpPr>
                <p:nvPr/>
              </p:nvSpPr>
              <p:spPr bwMode="auto">
                <a:xfrm>
                  <a:off x="53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79" name="Line 5903"/>
                <p:cNvSpPr>
                  <a:spLocks noChangeShapeType="1"/>
                </p:cNvSpPr>
                <p:nvPr/>
              </p:nvSpPr>
              <p:spPr bwMode="auto">
                <a:xfrm>
                  <a:off x="53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0" name="Line 5904"/>
                <p:cNvSpPr>
                  <a:spLocks noChangeShapeType="1"/>
                </p:cNvSpPr>
                <p:nvPr/>
              </p:nvSpPr>
              <p:spPr bwMode="auto">
                <a:xfrm>
                  <a:off x="53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1" name="Line 5905"/>
                <p:cNvSpPr>
                  <a:spLocks noChangeShapeType="1"/>
                </p:cNvSpPr>
                <p:nvPr/>
              </p:nvSpPr>
              <p:spPr bwMode="auto">
                <a:xfrm>
                  <a:off x="53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2" name="Line 5906"/>
                <p:cNvSpPr>
                  <a:spLocks noChangeShapeType="1"/>
                </p:cNvSpPr>
                <p:nvPr/>
              </p:nvSpPr>
              <p:spPr bwMode="auto">
                <a:xfrm>
                  <a:off x="53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3" name="Line 5907"/>
                <p:cNvSpPr>
                  <a:spLocks noChangeShapeType="1"/>
                </p:cNvSpPr>
                <p:nvPr/>
              </p:nvSpPr>
              <p:spPr bwMode="auto">
                <a:xfrm>
                  <a:off x="53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4" name="Line 5908"/>
                <p:cNvSpPr>
                  <a:spLocks noChangeShapeType="1"/>
                </p:cNvSpPr>
                <p:nvPr/>
              </p:nvSpPr>
              <p:spPr bwMode="auto">
                <a:xfrm>
                  <a:off x="53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5" name="Line 5909"/>
                <p:cNvSpPr>
                  <a:spLocks noChangeShapeType="1"/>
                </p:cNvSpPr>
                <p:nvPr/>
              </p:nvSpPr>
              <p:spPr bwMode="auto">
                <a:xfrm>
                  <a:off x="54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6" name="Line 5910"/>
                <p:cNvSpPr>
                  <a:spLocks noChangeShapeType="1"/>
                </p:cNvSpPr>
                <p:nvPr/>
              </p:nvSpPr>
              <p:spPr bwMode="auto">
                <a:xfrm>
                  <a:off x="54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7" name="Line 5911"/>
                <p:cNvSpPr>
                  <a:spLocks noChangeShapeType="1"/>
                </p:cNvSpPr>
                <p:nvPr/>
              </p:nvSpPr>
              <p:spPr bwMode="auto">
                <a:xfrm>
                  <a:off x="54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8" name="Line 5912"/>
                <p:cNvSpPr>
                  <a:spLocks noChangeShapeType="1"/>
                </p:cNvSpPr>
                <p:nvPr/>
              </p:nvSpPr>
              <p:spPr bwMode="auto">
                <a:xfrm>
                  <a:off x="54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89" name="Line 5913"/>
                <p:cNvSpPr>
                  <a:spLocks noChangeShapeType="1"/>
                </p:cNvSpPr>
                <p:nvPr/>
              </p:nvSpPr>
              <p:spPr bwMode="auto">
                <a:xfrm>
                  <a:off x="54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0" name="Line 5914"/>
                <p:cNvSpPr>
                  <a:spLocks noChangeShapeType="1"/>
                </p:cNvSpPr>
                <p:nvPr/>
              </p:nvSpPr>
              <p:spPr bwMode="auto">
                <a:xfrm>
                  <a:off x="54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1" name="Line 5915"/>
                <p:cNvSpPr>
                  <a:spLocks noChangeShapeType="1"/>
                </p:cNvSpPr>
                <p:nvPr/>
              </p:nvSpPr>
              <p:spPr bwMode="auto">
                <a:xfrm>
                  <a:off x="54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2" name="Line 5916"/>
                <p:cNvSpPr>
                  <a:spLocks noChangeShapeType="1"/>
                </p:cNvSpPr>
                <p:nvPr/>
              </p:nvSpPr>
              <p:spPr bwMode="auto">
                <a:xfrm>
                  <a:off x="54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3" name="Line 5917"/>
                <p:cNvSpPr>
                  <a:spLocks noChangeShapeType="1"/>
                </p:cNvSpPr>
                <p:nvPr/>
              </p:nvSpPr>
              <p:spPr bwMode="auto">
                <a:xfrm>
                  <a:off x="55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4" name="Line 5918"/>
                <p:cNvSpPr>
                  <a:spLocks noChangeShapeType="1"/>
                </p:cNvSpPr>
                <p:nvPr/>
              </p:nvSpPr>
              <p:spPr bwMode="auto">
                <a:xfrm>
                  <a:off x="55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5" name="Line 5919"/>
                <p:cNvSpPr>
                  <a:spLocks noChangeShapeType="1"/>
                </p:cNvSpPr>
                <p:nvPr/>
              </p:nvSpPr>
              <p:spPr bwMode="auto">
                <a:xfrm>
                  <a:off x="55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6" name="Line 5920"/>
                <p:cNvSpPr>
                  <a:spLocks noChangeShapeType="1"/>
                </p:cNvSpPr>
                <p:nvPr/>
              </p:nvSpPr>
              <p:spPr bwMode="auto">
                <a:xfrm>
                  <a:off x="55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7" name="Line 5921"/>
                <p:cNvSpPr>
                  <a:spLocks noChangeShapeType="1"/>
                </p:cNvSpPr>
                <p:nvPr/>
              </p:nvSpPr>
              <p:spPr bwMode="auto">
                <a:xfrm>
                  <a:off x="55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8" name="Line 5922"/>
                <p:cNvSpPr>
                  <a:spLocks noChangeShapeType="1"/>
                </p:cNvSpPr>
                <p:nvPr/>
              </p:nvSpPr>
              <p:spPr bwMode="auto">
                <a:xfrm>
                  <a:off x="55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699" name="Line 5923"/>
                <p:cNvSpPr>
                  <a:spLocks noChangeShapeType="1"/>
                </p:cNvSpPr>
                <p:nvPr/>
              </p:nvSpPr>
              <p:spPr bwMode="auto">
                <a:xfrm>
                  <a:off x="55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00" name="Line 5924"/>
                <p:cNvSpPr>
                  <a:spLocks noChangeShapeType="1"/>
                </p:cNvSpPr>
                <p:nvPr/>
              </p:nvSpPr>
              <p:spPr bwMode="auto">
                <a:xfrm>
                  <a:off x="5586" y="627"/>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01" name="Rectangle 5925"/>
                <p:cNvSpPr>
                  <a:spLocks noChangeArrowheads="1"/>
                </p:cNvSpPr>
                <p:nvPr/>
              </p:nvSpPr>
              <p:spPr bwMode="auto">
                <a:xfrm>
                  <a:off x="676" y="3756"/>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1E-5</a:t>
                  </a:r>
                  <a:endParaRPr lang="ru-RU" sz="1600"/>
                </a:p>
              </p:txBody>
            </p:sp>
            <p:sp>
              <p:nvSpPr>
                <p:cNvPr id="849702" name="Rectangle 5926"/>
                <p:cNvSpPr>
                  <a:spLocks noChangeArrowheads="1"/>
                </p:cNvSpPr>
                <p:nvPr/>
              </p:nvSpPr>
              <p:spPr bwMode="auto">
                <a:xfrm>
                  <a:off x="676" y="3354"/>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1E-4</a:t>
                  </a:r>
                  <a:endParaRPr lang="ru-RU" sz="1600"/>
                </a:p>
              </p:txBody>
            </p:sp>
            <p:sp>
              <p:nvSpPr>
                <p:cNvPr id="849703" name="Rectangle 5927"/>
                <p:cNvSpPr>
                  <a:spLocks noChangeArrowheads="1"/>
                </p:cNvSpPr>
                <p:nvPr/>
              </p:nvSpPr>
              <p:spPr bwMode="auto">
                <a:xfrm>
                  <a:off x="676" y="2952"/>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1E-3</a:t>
                  </a:r>
                  <a:endParaRPr lang="ru-RU" sz="1600"/>
                </a:p>
              </p:txBody>
            </p:sp>
            <p:sp>
              <p:nvSpPr>
                <p:cNvPr id="849704" name="Rectangle 5928"/>
                <p:cNvSpPr>
                  <a:spLocks noChangeArrowheads="1"/>
                </p:cNvSpPr>
                <p:nvPr/>
              </p:nvSpPr>
              <p:spPr bwMode="auto">
                <a:xfrm>
                  <a:off x="694" y="2549"/>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0,01</a:t>
                  </a:r>
                  <a:endParaRPr lang="ru-RU" sz="1600"/>
                </a:p>
              </p:txBody>
            </p:sp>
            <p:sp>
              <p:nvSpPr>
                <p:cNvPr id="849705" name="Rectangle 5929"/>
                <p:cNvSpPr>
                  <a:spLocks noChangeArrowheads="1"/>
                </p:cNvSpPr>
                <p:nvPr/>
              </p:nvSpPr>
              <p:spPr bwMode="auto">
                <a:xfrm>
                  <a:off x="758" y="2147"/>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0,1</a:t>
                  </a:r>
                  <a:endParaRPr lang="ru-RU" sz="1600"/>
                </a:p>
              </p:txBody>
            </p:sp>
            <p:sp>
              <p:nvSpPr>
                <p:cNvPr id="849706" name="Rectangle 5930"/>
                <p:cNvSpPr>
                  <a:spLocks noChangeArrowheads="1"/>
                </p:cNvSpPr>
                <p:nvPr/>
              </p:nvSpPr>
              <p:spPr bwMode="auto">
                <a:xfrm>
                  <a:off x="856" y="174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a:t>
                  </a:r>
                  <a:endParaRPr lang="ru-RU" sz="1600"/>
                </a:p>
              </p:txBody>
            </p:sp>
            <p:sp>
              <p:nvSpPr>
                <p:cNvPr id="849707" name="Rectangle 5931"/>
                <p:cNvSpPr>
                  <a:spLocks noChangeArrowheads="1"/>
                </p:cNvSpPr>
                <p:nvPr/>
              </p:nvSpPr>
              <p:spPr bwMode="auto">
                <a:xfrm>
                  <a:off x="792" y="1342"/>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a:t>
                  </a:r>
                  <a:endParaRPr lang="ru-RU" sz="1600"/>
                </a:p>
              </p:txBody>
            </p:sp>
            <p:sp>
              <p:nvSpPr>
                <p:cNvPr id="849708" name="Rectangle 5932"/>
                <p:cNvSpPr>
                  <a:spLocks noChangeArrowheads="1"/>
                </p:cNvSpPr>
                <p:nvPr/>
              </p:nvSpPr>
              <p:spPr bwMode="auto">
                <a:xfrm>
                  <a:off x="728" y="940"/>
                  <a:ext cx="21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100</a:t>
                  </a:r>
                  <a:endParaRPr lang="ru-RU" sz="1600"/>
                </a:p>
              </p:txBody>
            </p:sp>
            <p:sp>
              <p:nvSpPr>
                <p:cNvPr id="849709" name="Rectangle 5933"/>
                <p:cNvSpPr>
                  <a:spLocks noChangeArrowheads="1"/>
                </p:cNvSpPr>
                <p:nvPr/>
              </p:nvSpPr>
              <p:spPr bwMode="auto">
                <a:xfrm>
                  <a:off x="663" y="539"/>
                  <a:ext cx="2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1000</a:t>
                  </a:r>
                  <a:endParaRPr lang="ru-RU" sz="1600"/>
                </a:p>
              </p:txBody>
            </p:sp>
            <p:sp>
              <p:nvSpPr>
                <p:cNvPr id="849710" name="Line 5934"/>
                <p:cNvSpPr>
                  <a:spLocks noChangeShapeType="1"/>
                </p:cNvSpPr>
                <p:nvPr/>
              </p:nvSpPr>
              <p:spPr bwMode="auto">
                <a:xfrm>
                  <a:off x="956" y="390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1" name="Line 5935"/>
                <p:cNvSpPr>
                  <a:spLocks noChangeShapeType="1"/>
                </p:cNvSpPr>
                <p:nvPr/>
              </p:nvSpPr>
              <p:spPr bwMode="auto">
                <a:xfrm>
                  <a:off x="956" y="388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2" name="Line 5936"/>
                <p:cNvSpPr>
                  <a:spLocks noChangeShapeType="1"/>
                </p:cNvSpPr>
                <p:nvPr/>
              </p:nvSpPr>
              <p:spPr bwMode="auto">
                <a:xfrm>
                  <a:off x="956" y="386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3" name="Line 5937"/>
                <p:cNvSpPr>
                  <a:spLocks noChangeShapeType="1"/>
                </p:cNvSpPr>
                <p:nvPr/>
              </p:nvSpPr>
              <p:spPr bwMode="auto">
                <a:xfrm>
                  <a:off x="956" y="3844"/>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4" name="Line 5938"/>
                <p:cNvSpPr>
                  <a:spLocks noChangeShapeType="1"/>
                </p:cNvSpPr>
                <p:nvPr/>
              </p:nvSpPr>
              <p:spPr bwMode="auto">
                <a:xfrm>
                  <a:off x="956" y="372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5" name="Line 5939"/>
                <p:cNvSpPr>
                  <a:spLocks noChangeShapeType="1"/>
                </p:cNvSpPr>
                <p:nvPr/>
              </p:nvSpPr>
              <p:spPr bwMode="auto">
                <a:xfrm>
                  <a:off x="956" y="365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6" name="Line 5940"/>
                <p:cNvSpPr>
                  <a:spLocks noChangeShapeType="1"/>
                </p:cNvSpPr>
                <p:nvPr/>
              </p:nvSpPr>
              <p:spPr bwMode="auto">
                <a:xfrm>
                  <a:off x="956" y="360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7" name="Line 5941"/>
                <p:cNvSpPr>
                  <a:spLocks noChangeShapeType="1"/>
                </p:cNvSpPr>
                <p:nvPr/>
              </p:nvSpPr>
              <p:spPr bwMode="auto">
                <a:xfrm>
                  <a:off x="956" y="356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8" name="Line 5942"/>
                <p:cNvSpPr>
                  <a:spLocks noChangeShapeType="1"/>
                </p:cNvSpPr>
                <p:nvPr/>
              </p:nvSpPr>
              <p:spPr bwMode="auto">
                <a:xfrm>
                  <a:off x="956" y="353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19" name="Line 5943"/>
                <p:cNvSpPr>
                  <a:spLocks noChangeShapeType="1"/>
                </p:cNvSpPr>
                <p:nvPr/>
              </p:nvSpPr>
              <p:spPr bwMode="auto">
                <a:xfrm>
                  <a:off x="956" y="350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0" name="Line 5944"/>
                <p:cNvSpPr>
                  <a:spLocks noChangeShapeType="1"/>
                </p:cNvSpPr>
                <p:nvPr/>
              </p:nvSpPr>
              <p:spPr bwMode="auto">
                <a:xfrm>
                  <a:off x="956" y="348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1" name="Line 5945"/>
                <p:cNvSpPr>
                  <a:spLocks noChangeShapeType="1"/>
                </p:cNvSpPr>
                <p:nvPr/>
              </p:nvSpPr>
              <p:spPr bwMode="auto">
                <a:xfrm>
                  <a:off x="956" y="346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2" name="Line 5946"/>
                <p:cNvSpPr>
                  <a:spLocks noChangeShapeType="1"/>
                </p:cNvSpPr>
                <p:nvPr/>
              </p:nvSpPr>
              <p:spPr bwMode="auto">
                <a:xfrm>
                  <a:off x="956" y="3443"/>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3" name="Line 5947"/>
                <p:cNvSpPr>
                  <a:spLocks noChangeShapeType="1"/>
                </p:cNvSpPr>
                <p:nvPr/>
              </p:nvSpPr>
              <p:spPr bwMode="auto">
                <a:xfrm>
                  <a:off x="956" y="332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4" name="Line 5948"/>
                <p:cNvSpPr>
                  <a:spLocks noChangeShapeType="1"/>
                </p:cNvSpPr>
                <p:nvPr/>
              </p:nvSpPr>
              <p:spPr bwMode="auto">
                <a:xfrm>
                  <a:off x="956" y="325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5" name="Line 5949"/>
                <p:cNvSpPr>
                  <a:spLocks noChangeShapeType="1"/>
                </p:cNvSpPr>
                <p:nvPr/>
              </p:nvSpPr>
              <p:spPr bwMode="auto">
                <a:xfrm>
                  <a:off x="956" y="320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6" name="Line 5950"/>
                <p:cNvSpPr>
                  <a:spLocks noChangeShapeType="1"/>
                </p:cNvSpPr>
                <p:nvPr/>
              </p:nvSpPr>
              <p:spPr bwMode="auto">
                <a:xfrm>
                  <a:off x="956" y="316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7" name="Line 5951"/>
                <p:cNvSpPr>
                  <a:spLocks noChangeShapeType="1"/>
                </p:cNvSpPr>
                <p:nvPr/>
              </p:nvSpPr>
              <p:spPr bwMode="auto">
                <a:xfrm>
                  <a:off x="956" y="313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8" name="Line 5952"/>
                <p:cNvSpPr>
                  <a:spLocks noChangeShapeType="1"/>
                </p:cNvSpPr>
                <p:nvPr/>
              </p:nvSpPr>
              <p:spPr bwMode="auto">
                <a:xfrm>
                  <a:off x="956" y="310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29" name="Line 5953"/>
                <p:cNvSpPr>
                  <a:spLocks noChangeShapeType="1"/>
                </p:cNvSpPr>
                <p:nvPr/>
              </p:nvSpPr>
              <p:spPr bwMode="auto">
                <a:xfrm>
                  <a:off x="956" y="307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0" name="Line 5954"/>
                <p:cNvSpPr>
                  <a:spLocks noChangeShapeType="1"/>
                </p:cNvSpPr>
                <p:nvPr/>
              </p:nvSpPr>
              <p:spPr bwMode="auto">
                <a:xfrm>
                  <a:off x="956" y="305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1" name="Line 5955"/>
                <p:cNvSpPr>
                  <a:spLocks noChangeShapeType="1"/>
                </p:cNvSpPr>
                <p:nvPr/>
              </p:nvSpPr>
              <p:spPr bwMode="auto">
                <a:xfrm>
                  <a:off x="956" y="3041"/>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2" name="Line 5956"/>
                <p:cNvSpPr>
                  <a:spLocks noChangeShapeType="1"/>
                </p:cNvSpPr>
                <p:nvPr/>
              </p:nvSpPr>
              <p:spPr bwMode="auto">
                <a:xfrm>
                  <a:off x="956" y="291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3" name="Line 5957"/>
                <p:cNvSpPr>
                  <a:spLocks noChangeShapeType="1"/>
                </p:cNvSpPr>
                <p:nvPr/>
              </p:nvSpPr>
              <p:spPr bwMode="auto">
                <a:xfrm>
                  <a:off x="956" y="284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4" name="Line 5958"/>
                <p:cNvSpPr>
                  <a:spLocks noChangeShapeType="1"/>
                </p:cNvSpPr>
                <p:nvPr/>
              </p:nvSpPr>
              <p:spPr bwMode="auto">
                <a:xfrm>
                  <a:off x="956" y="279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5" name="Line 5959"/>
                <p:cNvSpPr>
                  <a:spLocks noChangeShapeType="1"/>
                </p:cNvSpPr>
                <p:nvPr/>
              </p:nvSpPr>
              <p:spPr bwMode="auto">
                <a:xfrm>
                  <a:off x="956" y="275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6" name="Line 5960"/>
                <p:cNvSpPr>
                  <a:spLocks noChangeShapeType="1"/>
                </p:cNvSpPr>
                <p:nvPr/>
              </p:nvSpPr>
              <p:spPr bwMode="auto">
                <a:xfrm>
                  <a:off x="956" y="272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7" name="Line 5961"/>
                <p:cNvSpPr>
                  <a:spLocks noChangeShapeType="1"/>
                </p:cNvSpPr>
                <p:nvPr/>
              </p:nvSpPr>
              <p:spPr bwMode="auto">
                <a:xfrm>
                  <a:off x="956" y="270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8" name="Line 5962"/>
                <p:cNvSpPr>
                  <a:spLocks noChangeShapeType="1"/>
                </p:cNvSpPr>
                <p:nvPr/>
              </p:nvSpPr>
              <p:spPr bwMode="auto">
                <a:xfrm>
                  <a:off x="956" y="267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39" name="Line 5963"/>
                <p:cNvSpPr>
                  <a:spLocks noChangeShapeType="1"/>
                </p:cNvSpPr>
                <p:nvPr/>
              </p:nvSpPr>
              <p:spPr bwMode="auto">
                <a:xfrm>
                  <a:off x="956" y="265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0" name="Line 5964"/>
                <p:cNvSpPr>
                  <a:spLocks noChangeShapeType="1"/>
                </p:cNvSpPr>
                <p:nvPr/>
              </p:nvSpPr>
              <p:spPr bwMode="auto">
                <a:xfrm>
                  <a:off x="956" y="2637"/>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1" name="Line 5965"/>
                <p:cNvSpPr>
                  <a:spLocks noChangeShapeType="1"/>
                </p:cNvSpPr>
                <p:nvPr/>
              </p:nvSpPr>
              <p:spPr bwMode="auto">
                <a:xfrm>
                  <a:off x="956" y="251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2" name="Line 5966"/>
                <p:cNvSpPr>
                  <a:spLocks noChangeShapeType="1"/>
                </p:cNvSpPr>
                <p:nvPr/>
              </p:nvSpPr>
              <p:spPr bwMode="auto">
                <a:xfrm>
                  <a:off x="956" y="244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3" name="Line 5967"/>
                <p:cNvSpPr>
                  <a:spLocks noChangeShapeType="1"/>
                </p:cNvSpPr>
                <p:nvPr/>
              </p:nvSpPr>
              <p:spPr bwMode="auto">
                <a:xfrm>
                  <a:off x="956" y="239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4" name="Line 5968"/>
                <p:cNvSpPr>
                  <a:spLocks noChangeShapeType="1"/>
                </p:cNvSpPr>
                <p:nvPr/>
              </p:nvSpPr>
              <p:spPr bwMode="auto">
                <a:xfrm>
                  <a:off x="956" y="235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5" name="Line 5969"/>
                <p:cNvSpPr>
                  <a:spLocks noChangeShapeType="1"/>
                </p:cNvSpPr>
                <p:nvPr/>
              </p:nvSpPr>
              <p:spPr bwMode="auto">
                <a:xfrm>
                  <a:off x="956" y="232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6" name="Line 5970"/>
                <p:cNvSpPr>
                  <a:spLocks noChangeShapeType="1"/>
                </p:cNvSpPr>
                <p:nvPr/>
              </p:nvSpPr>
              <p:spPr bwMode="auto">
                <a:xfrm>
                  <a:off x="956" y="229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7" name="Line 5971"/>
                <p:cNvSpPr>
                  <a:spLocks noChangeShapeType="1"/>
                </p:cNvSpPr>
                <p:nvPr/>
              </p:nvSpPr>
              <p:spPr bwMode="auto">
                <a:xfrm>
                  <a:off x="956" y="227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8" name="Line 5972"/>
                <p:cNvSpPr>
                  <a:spLocks noChangeShapeType="1"/>
                </p:cNvSpPr>
                <p:nvPr/>
              </p:nvSpPr>
              <p:spPr bwMode="auto">
                <a:xfrm>
                  <a:off x="956" y="225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49" name="Line 5973"/>
                <p:cNvSpPr>
                  <a:spLocks noChangeShapeType="1"/>
                </p:cNvSpPr>
                <p:nvPr/>
              </p:nvSpPr>
              <p:spPr bwMode="auto">
                <a:xfrm>
                  <a:off x="956" y="2236"/>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0" name="Line 5974"/>
                <p:cNvSpPr>
                  <a:spLocks noChangeShapeType="1"/>
                </p:cNvSpPr>
                <p:nvPr/>
              </p:nvSpPr>
              <p:spPr bwMode="auto">
                <a:xfrm>
                  <a:off x="956" y="211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1" name="Line 5975"/>
                <p:cNvSpPr>
                  <a:spLocks noChangeShapeType="1"/>
                </p:cNvSpPr>
                <p:nvPr/>
              </p:nvSpPr>
              <p:spPr bwMode="auto">
                <a:xfrm>
                  <a:off x="956" y="204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2" name="Line 5976"/>
                <p:cNvSpPr>
                  <a:spLocks noChangeShapeType="1"/>
                </p:cNvSpPr>
                <p:nvPr/>
              </p:nvSpPr>
              <p:spPr bwMode="auto">
                <a:xfrm>
                  <a:off x="956" y="199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3" name="Line 5977"/>
                <p:cNvSpPr>
                  <a:spLocks noChangeShapeType="1"/>
                </p:cNvSpPr>
                <p:nvPr/>
              </p:nvSpPr>
              <p:spPr bwMode="auto">
                <a:xfrm>
                  <a:off x="956" y="195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4" name="Line 5978"/>
                <p:cNvSpPr>
                  <a:spLocks noChangeShapeType="1"/>
                </p:cNvSpPr>
                <p:nvPr/>
              </p:nvSpPr>
              <p:spPr bwMode="auto">
                <a:xfrm>
                  <a:off x="956" y="192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5" name="Line 5979"/>
                <p:cNvSpPr>
                  <a:spLocks noChangeShapeType="1"/>
                </p:cNvSpPr>
                <p:nvPr/>
              </p:nvSpPr>
              <p:spPr bwMode="auto">
                <a:xfrm>
                  <a:off x="956" y="189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6" name="Line 5980"/>
                <p:cNvSpPr>
                  <a:spLocks noChangeShapeType="1"/>
                </p:cNvSpPr>
                <p:nvPr/>
              </p:nvSpPr>
              <p:spPr bwMode="auto">
                <a:xfrm>
                  <a:off x="956" y="187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7" name="Line 5981"/>
                <p:cNvSpPr>
                  <a:spLocks noChangeShapeType="1"/>
                </p:cNvSpPr>
                <p:nvPr/>
              </p:nvSpPr>
              <p:spPr bwMode="auto">
                <a:xfrm>
                  <a:off x="956" y="185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8" name="Line 5982"/>
                <p:cNvSpPr>
                  <a:spLocks noChangeShapeType="1"/>
                </p:cNvSpPr>
                <p:nvPr/>
              </p:nvSpPr>
              <p:spPr bwMode="auto">
                <a:xfrm>
                  <a:off x="956" y="1834"/>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59" name="Line 5983"/>
                <p:cNvSpPr>
                  <a:spLocks noChangeShapeType="1"/>
                </p:cNvSpPr>
                <p:nvPr/>
              </p:nvSpPr>
              <p:spPr bwMode="auto">
                <a:xfrm>
                  <a:off x="956" y="171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0" name="Line 5984"/>
                <p:cNvSpPr>
                  <a:spLocks noChangeShapeType="1"/>
                </p:cNvSpPr>
                <p:nvPr/>
              </p:nvSpPr>
              <p:spPr bwMode="auto">
                <a:xfrm>
                  <a:off x="956" y="164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1" name="Line 5985"/>
                <p:cNvSpPr>
                  <a:spLocks noChangeShapeType="1"/>
                </p:cNvSpPr>
                <p:nvPr/>
              </p:nvSpPr>
              <p:spPr bwMode="auto">
                <a:xfrm>
                  <a:off x="956" y="159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2" name="Line 5986"/>
                <p:cNvSpPr>
                  <a:spLocks noChangeShapeType="1"/>
                </p:cNvSpPr>
                <p:nvPr/>
              </p:nvSpPr>
              <p:spPr bwMode="auto">
                <a:xfrm>
                  <a:off x="956" y="155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3" name="Line 5987"/>
                <p:cNvSpPr>
                  <a:spLocks noChangeShapeType="1"/>
                </p:cNvSpPr>
                <p:nvPr/>
              </p:nvSpPr>
              <p:spPr bwMode="auto">
                <a:xfrm>
                  <a:off x="956" y="152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4" name="Line 5988"/>
                <p:cNvSpPr>
                  <a:spLocks noChangeShapeType="1"/>
                </p:cNvSpPr>
                <p:nvPr/>
              </p:nvSpPr>
              <p:spPr bwMode="auto">
                <a:xfrm>
                  <a:off x="956" y="149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5" name="Line 5989"/>
                <p:cNvSpPr>
                  <a:spLocks noChangeShapeType="1"/>
                </p:cNvSpPr>
                <p:nvPr/>
              </p:nvSpPr>
              <p:spPr bwMode="auto">
                <a:xfrm>
                  <a:off x="956" y="147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6" name="Line 5990"/>
                <p:cNvSpPr>
                  <a:spLocks noChangeShapeType="1"/>
                </p:cNvSpPr>
                <p:nvPr/>
              </p:nvSpPr>
              <p:spPr bwMode="auto">
                <a:xfrm>
                  <a:off x="956" y="145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7" name="Line 5991"/>
                <p:cNvSpPr>
                  <a:spLocks noChangeShapeType="1"/>
                </p:cNvSpPr>
                <p:nvPr/>
              </p:nvSpPr>
              <p:spPr bwMode="auto">
                <a:xfrm>
                  <a:off x="956" y="1431"/>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8" name="Line 5992"/>
                <p:cNvSpPr>
                  <a:spLocks noChangeShapeType="1"/>
                </p:cNvSpPr>
                <p:nvPr/>
              </p:nvSpPr>
              <p:spPr bwMode="auto">
                <a:xfrm>
                  <a:off x="956" y="131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69" name="Line 5993"/>
                <p:cNvSpPr>
                  <a:spLocks noChangeShapeType="1"/>
                </p:cNvSpPr>
                <p:nvPr/>
              </p:nvSpPr>
              <p:spPr bwMode="auto">
                <a:xfrm>
                  <a:off x="956" y="124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0" name="Line 5994"/>
                <p:cNvSpPr>
                  <a:spLocks noChangeShapeType="1"/>
                </p:cNvSpPr>
                <p:nvPr/>
              </p:nvSpPr>
              <p:spPr bwMode="auto">
                <a:xfrm>
                  <a:off x="956" y="118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1" name="Line 5995"/>
                <p:cNvSpPr>
                  <a:spLocks noChangeShapeType="1"/>
                </p:cNvSpPr>
                <p:nvPr/>
              </p:nvSpPr>
              <p:spPr bwMode="auto">
                <a:xfrm>
                  <a:off x="956" y="114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2" name="Line 5996"/>
                <p:cNvSpPr>
                  <a:spLocks noChangeShapeType="1"/>
                </p:cNvSpPr>
                <p:nvPr/>
              </p:nvSpPr>
              <p:spPr bwMode="auto">
                <a:xfrm>
                  <a:off x="956" y="111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3" name="Line 5997"/>
                <p:cNvSpPr>
                  <a:spLocks noChangeShapeType="1"/>
                </p:cNvSpPr>
                <p:nvPr/>
              </p:nvSpPr>
              <p:spPr bwMode="auto">
                <a:xfrm>
                  <a:off x="956" y="109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4" name="Line 5998"/>
                <p:cNvSpPr>
                  <a:spLocks noChangeShapeType="1"/>
                </p:cNvSpPr>
                <p:nvPr/>
              </p:nvSpPr>
              <p:spPr bwMode="auto">
                <a:xfrm>
                  <a:off x="956" y="106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5" name="Line 5999"/>
                <p:cNvSpPr>
                  <a:spLocks noChangeShapeType="1"/>
                </p:cNvSpPr>
                <p:nvPr/>
              </p:nvSpPr>
              <p:spPr bwMode="auto">
                <a:xfrm>
                  <a:off x="956" y="104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6" name="Line 6000"/>
                <p:cNvSpPr>
                  <a:spLocks noChangeShapeType="1"/>
                </p:cNvSpPr>
                <p:nvPr/>
              </p:nvSpPr>
              <p:spPr bwMode="auto">
                <a:xfrm>
                  <a:off x="956" y="1029"/>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7" name="Line 6001"/>
                <p:cNvSpPr>
                  <a:spLocks noChangeShapeType="1"/>
                </p:cNvSpPr>
                <p:nvPr/>
              </p:nvSpPr>
              <p:spPr bwMode="auto">
                <a:xfrm>
                  <a:off x="956" y="90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8" name="Line 6002"/>
                <p:cNvSpPr>
                  <a:spLocks noChangeShapeType="1"/>
                </p:cNvSpPr>
                <p:nvPr/>
              </p:nvSpPr>
              <p:spPr bwMode="auto">
                <a:xfrm>
                  <a:off x="956" y="83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79" name="Line 6003"/>
                <p:cNvSpPr>
                  <a:spLocks noChangeShapeType="1"/>
                </p:cNvSpPr>
                <p:nvPr/>
              </p:nvSpPr>
              <p:spPr bwMode="auto">
                <a:xfrm>
                  <a:off x="956" y="78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0" name="Line 6004"/>
                <p:cNvSpPr>
                  <a:spLocks noChangeShapeType="1"/>
                </p:cNvSpPr>
                <p:nvPr/>
              </p:nvSpPr>
              <p:spPr bwMode="auto">
                <a:xfrm>
                  <a:off x="956" y="74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1" name="Line 6005"/>
                <p:cNvSpPr>
                  <a:spLocks noChangeShapeType="1"/>
                </p:cNvSpPr>
                <p:nvPr/>
              </p:nvSpPr>
              <p:spPr bwMode="auto">
                <a:xfrm>
                  <a:off x="956" y="71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2" name="Line 6006"/>
                <p:cNvSpPr>
                  <a:spLocks noChangeShapeType="1"/>
                </p:cNvSpPr>
                <p:nvPr/>
              </p:nvSpPr>
              <p:spPr bwMode="auto">
                <a:xfrm>
                  <a:off x="956" y="68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3" name="Line 6007"/>
                <p:cNvSpPr>
                  <a:spLocks noChangeShapeType="1"/>
                </p:cNvSpPr>
                <p:nvPr/>
              </p:nvSpPr>
              <p:spPr bwMode="auto">
                <a:xfrm>
                  <a:off x="956" y="66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4" name="Line 6008"/>
                <p:cNvSpPr>
                  <a:spLocks noChangeShapeType="1"/>
                </p:cNvSpPr>
                <p:nvPr/>
              </p:nvSpPr>
              <p:spPr bwMode="auto">
                <a:xfrm>
                  <a:off x="956" y="64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5" name="Line 6009"/>
                <p:cNvSpPr>
                  <a:spLocks noChangeShapeType="1"/>
                </p:cNvSpPr>
                <p:nvPr/>
              </p:nvSpPr>
              <p:spPr bwMode="auto">
                <a:xfrm>
                  <a:off x="956" y="627"/>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6" name="Line 6010"/>
                <p:cNvSpPr>
                  <a:spLocks noChangeShapeType="1"/>
                </p:cNvSpPr>
                <p:nvPr/>
              </p:nvSpPr>
              <p:spPr bwMode="auto">
                <a:xfrm>
                  <a:off x="956" y="50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7" name="Line 6011"/>
                <p:cNvSpPr>
                  <a:spLocks noChangeShapeType="1"/>
                </p:cNvSpPr>
                <p:nvPr/>
              </p:nvSpPr>
              <p:spPr bwMode="auto">
                <a:xfrm flipV="1">
                  <a:off x="956" y="505"/>
                  <a:ext cx="0" cy="340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8" name="Line 6012"/>
                <p:cNvSpPr>
                  <a:spLocks noChangeShapeType="1"/>
                </p:cNvSpPr>
                <p:nvPr/>
              </p:nvSpPr>
              <p:spPr bwMode="auto">
                <a:xfrm>
                  <a:off x="5588" y="390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89" name="Line 6013"/>
                <p:cNvSpPr>
                  <a:spLocks noChangeShapeType="1"/>
                </p:cNvSpPr>
                <p:nvPr/>
              </p:nvSpPr>
              <p:spPr bwMode="auto">
                <a:xfrm>
                  <a:off x="5588" y="388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0" name="Line 6014"/>
                <p:cNvSpPr>
                  <a:spLocks noChangeShapeType="1"/>
                </p:cNvSpPr>
                <p:nvPr/>
              </p:nvSpPr>
              <p:spPr bwMode="auto">
                <a:xfrm>
                  <a:off x="5588" y="386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1" name="Line 6015"/>
                <p:cNvSpPr>
                  <a:spLocks noChangeShapeType="1"/>
                </p:cNvSpPr>
                <p:nvPr/>
              </p:nvSpPr>
              <p:spPr bwMode="auto">
                <a:xfrm>
                  <a:off x="5588" y="384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2" name="Line 6016"/>
                <p:cNvSpPr>
                  <a:spLocks noChangeShapeType="1"/>
                </p:cNvSpPr>
                <p:nvPr/>
              </p:nvSpPr>
              <p:spPr bwMode="auto">
                <a:xfrm>
                  <a:off x="5588" y="372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3" name="Line 6017"/>
                <p:cNvSpPr>
                  <a:spLocks noChangeShapeType="1"/>
                </p:cNvSpPr>
                <p:nvPr/>
              </p:nvSpPr>
              <p:spPr bwMode="auto">
                <a:xfrm>
                  <a:off x="5588" y="365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4" name="Line 6018"/>
                <p:cNvSpPr>
                  <a:spLocks noChangeShapeType="1"/>
                </p:cNvSpPr>
                <p:nvPr/>
              </p:nvSpPr>
              <p:spPr bwMode="auto">
                <a:xfrm>
                  <a:off x="5588" y="360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5" name="Line 6019"/>
                <p:cNvSpPr>
                  <a:spLocks noChangeShapeType="1"/>
                </p:cNvSpPr>
                <p:nvPr/>
              </p:nvSpPr>
              <p:spPr bwMode="auto">
                <a:xfrm>
                  <a:off x="5588" y="356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6" name="Line 6020"/>
                <p:cNvSpPr>
                  <a:spLocks noChangeShapeType="1"/>
                </p:cNvSpPr>
                <p:nvPr/>
              </p:nvSpPr>
              <p:spPr bwMode="auto">
                <a:xfrm>
                  <a:off x="5588" y="353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7" name="Line 6021"/>
                <p:cNvSpPr>
                  <a:spLocks noChangeShapeType="1"/>
                </p:cNvSpPr>
                <p:nvPr/>
              </p:nvSpPr>
              <p:spPr bwMode="auto">
                <a:xfrm>
                  <a:off x="5588" y="350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8" name="Line 6022"/>
                <p:cNvSpPr>
                  <a:spLocks noChangeShapeType="1"/>
                </p:cNvSpPr>
                <p:nvPr/>
              </p:nvSpPr>
              <p:spPr bwMode="auto">
                <a:xfrm>
                  <a:off x="5588" y="348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799" name="Line 6023"/>
                <p:cNvSpPr>
                  <a:spLocks noChangeShapeType="1"/>
                </p:cNvSpPr>
                <p:nvPr/>
              </p:nvSpPr>
              <p:spPr bwMode="auto">
                <a:xfrm>
                  <a:off x="5588" y="346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0" name="Line 6024"/>
                <p:cNvSpPr>
                  <a:spLocks noChangeShapeType="1"/>
                </p:cNvSpPr>
                <p:nvPr/>
              </p:nvSpPr>
              <p:spPr bwMode="auto">
                <a:xfrm>
                  <a:off x="5588" y="344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1" name="Line 6025"/>
                <p:cNvSpPr>
                  <a:spLocks noChangeShapeType="1"/>
                </p:cNvSpPr>
                <p:nvPr/>
              </p:nvSpPr>
              <p:spPr bwMode="auto">
                <a:xfrm>
                  <a:off x="5588" y="332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2" name="Line 6026"/>
                <p:cNvSpPr>
                  <a:spLocks noChangeShapeType="1"/>
                </p:cNvSpPr>
                <p:nvPr/>
              </p:nvSpPr>
              <p:spPr bwMode="auto">
                <a:xfrm>
                  <a:off x="5588" y="325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3" name="Line 6027"/>
                <p:cNvSpPr>
                  <a:spLocks noChangeShapeType="1"/>
                </p:cNvSpPr>
                <p:nvPr/>
              </p:nvSpPr>
              <p:spPr bwMode="auto">
                <a:xfrm>
                  <a:off x="5588" y="320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4" name="Line 6028"/>
                <p:cNvSpPr>
                  <a:spLocks noChangeShapeType="1"/>
                </p:cNvSpPr>
                <p:nvPr/>
              </p:nvSpPr>
              <p:spPr bwMode="auto">
                <a:xfrm>
                  <a:off x="5588" y="316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5" name="Line 6029"/>
                <p:cNvSpPr>
                  <a:spLocks noChangeShapeType="1"/>
                </p:cNvSpPr>
                <p:nvPr/>
              </p:nvSpPr>
              <p:spPr bwMode="auto">
                <a:xfrm>
                  <a:off x="5588" y="313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6" name="Line 6030"/>
                <p:cNvSpPr>
                  <a:spLocks noChangeShapeType="1"/>
                </p:cNvSpPr>
                <p:nvPr/>
              </p:nvSpPr>
              <p:spPr bwMode="auto">
                <a:xfrm>
                  <a:off x="5588" y="310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7" name="Line 6031"/>
                <p:cNvSpPr>
                  <a:spLocks noChangeShapeType="1"/>
                </p:cNvSpPr>
                <p:nvPr/>
              </p:nvSpPr>
              <p:spPr bwMode="auto">
                <a:xfrm>
                  <a:off x="5588" y="307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8" name="Line 6032"/>
                <p:cNvSpPr>
                  <a:spLocks noChangeShapeType="1"/>
                </p:cNvSpPr>
                <p:nvPr/>
              </p:nvSpPr>
              <p:spPr bwMode="auto">
                <a:xfrm>
                  <a:off x="5588" y="305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09" name="Line 6033"/>
                <p:cNvSpPr>
                  <a:spLocks noChangeShapeType="1"/>
                </p:cNvSpPr>
                <p:nvPr/>
              </p:nvSpPr>
              <p:spPr bwMode="auto">
                <a:xfrm>
                  <a:off x="5588" y="304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0" name="Line 6034"/>
                <p:cNvSpPr>
                  <a:spLocks noChangeShapeType="1"/>
                </p:cNvSpPr>
                <p:nvPr/>
              </p:nvSpPr>
              <p:spPr bwMode="auto">
                <a:xfrm>
                  <a:off x="5588" y="291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1" name="Line 6035"/>
                <p:cNvSpPr>
                  <a:spLocks noChangeShapeType="1"/>
                </p:cNvSpPr>
                <p:nvPr/>
              </p:nvSpPr>
              <p:spPr bwMode="auto">
                <a:xfrm>
                  <a:off x="5588" y="284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2" name="Line 6036"/>
                <p:cNvSpPr>
                  <a:spLocks noChangeShapeType="1"/>
                </p:cNvSpPr>
                <p:nvPr/>
              </p:nvSpPr>
              <p:spPr bwMode="auto">
                <a:xfrm>
                  <a:off x="5588" y="279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3" name="Line 6037"/>
                <p:cNvSpPr>
                  <a:spLocks noChangeShapeType="1"/>
                </p:cNvSpPr>
                <p:nvPr/>
              </p:nvSpPr>
              <p:spPr bwMode="auto">
                <a:xfrm>
                  <a:off x="5588" y="275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4" name="Line 6038"/>
                <p:cNvSpPr>
                  <a:spLocks noChangeShapeType="1"/>
                </p:cNvSpPr>
                <p:nvPr/>
              </p:nvSpPr>
              <p:spPr bwMode="auto">
                <a:xfrm>
                  <a:off x="5588" y="272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49816" name="Line 6040"/>
              <p:cNvSpPr>
                <a:spLocks noChangeShapeType="1"/>
              </p:cNvSpPr>
              <p:nvPr/>
            </p:nvSpPr>
            <p:spPr bwMode="auto">
              <a:xfrm>
                <a:off x="5588" y="270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7" name="Line 6041"/>
              <p:cNvSpPr>
                <a:spLocks noChangeShapeType="1"/>
              </p:cNvSpPr>
              <p:nvPr/>
            </p:nvSpPr>
            <p:spPr bwMode="auto">
              <a:xfrm>
                <a:off x="5588" y="267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8" name="Line 6042"/>
              <p:cNvSpPr>
                <a:spLocks noChangeShapeType="1"/>
              </p:cNvSpPr>
              <p:nvPr/>
            </p:nvSpPr>
            <p:spPr bwMode="auto">
              <a:xfrm>
                <a:off x="5588" y="265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19" name="Line 6043"/>
              <p:cNvSpPr>
                <a:spLocks noChangeShapeType="1"/>
              </p:cNvSpPr>
              <p:nvPr/>
            </p:nvSpPr>
            <p:spPr bwMode="auto">
              <a:xfrm>
                <a:off x="5588" y="263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0" name="Line 6044"/>
              <p:cNvSpPr>
                <a:spLocks noChangeShapeType="1"/>
              </p:cNvSpPr>
              <p:nvPr/>
            </p:nvSpPr>
            <p:spPr bwMode="auto">
              <a:xfrm>
                <a:off x="5588" y="251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1" name="Line 6045"/>
              <p:cNvSpPr>
                <a:spLocks noChangeShapeType="1"/>
              </p:cNvSpPr>
              <p:nvPr/>
            </p:nvSpPr>
            <p:spPr bwMode="auto">
              <a:xfrm>
                <a:off x="5588" y="244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2" name="Line 6046"/>
              <p:cNvSpPr>
                <a:spLocks noChangeShapeType="1"/>
              </p:cNvSpPr>
              <p:nvPr/>
            </p:nvSpPr>
            <p:spPr bwMode="auto">
              <a:xfrm>
                <a:off x="5588" y="239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3" name="Line 6047"/>
              <p:cNvSpPr>
                <a:spLocks noChangeShapeType="1"/>
              </p:cNvSpPr>
              <p:nvPr/>
            </p:nvSpPr>
            <p:spPr bwMode="auto">
              <a:xfrm>
                <a:off x="5588" y="235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4" name="Line 6048"/>
              <p:cNvSpPr>
                <a:spLocks noChangeShapeType="1"/>
              </p:cNvSpPr>
              <p:nvPr/>
            </p:nvSpPr>
            <p:spPr bwMode="auto">
              <a:xfrm>
                <a:off x="5588" y="232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5" name="Line 6049"/>
              <p:cNvSpPr>
                <a:spLocks noChangeShapeType="1"/>
              </p:cNvSpPr>
              <p:nvPr/>
            </p:nvSpPr>
            <p:spPr bwMode="auto">
              <a:xfrm>
                <a:off x="5588" y="229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6" name="Line 6050"/>
              <p:cNvSpPr>
                <a:spLocks noChangeShapeType="1"/>
              </p:cNvSpPr>
              <p:nvPr/>
            </p:nvSpPr>
            <p:spPr bwMode="auto">
              <a:xfrm>
                <a:off x="5588" y="227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7" name="Line 6051"/>
              <p:cNvSpPr>
                <a:spLocks noChangeShapeType="1"/>
              </p:cNvSpPr>
              <p:nvPr/>
            </p:nvSpPr>
            <p:spPr bwMode="auto">
              <a:xfrm>
                <a:off x="5588" y="225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8" name="Line 6052"/>
              <p:cNvSpPr>
                <a:spLocks noChangeShapeType="1"/>
              </p:cNvSpPr>
              <p:nvPr/>
            </p:nvSpPr>
            <p:spPr bwMode="auto">
              <a:xfrm>
                <a:off x="5588" y="223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29" name="Line 6053"/>
              <p:cNvSpPr>
                <a:spLocks noChangeShapeType="1"/>
              </p:cNvSpPr>
              <p:nvPr/>
            </p:nvSpPr>
            <p:spPr bwMode="auto">
              <a:xfrm>
                <a:off x="5588" y="211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0" name="Line 6054"/>
              <p:cNvSpPr>
                <a:spLocks noChangeShapeType="1"/>
              </p:cNvSpPr>
              <p:nvPr/>
            </p:nvSpPr>
            <p:spPr bwMode="auto">
              <a:xfrm>
                <a:off x="5588" y="204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1" name="Line 6055"/>
              <p:cNvSpPr>
                <a:spLocks noChangeShapeType="1"/>
              </p:cNvSpPr>
              <p:nvPr/>
            </p:nvSpPr>
            <p:spPr bwMode="auto">
              <a:xfrm>
                <a:off x="5588" y="199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2" name="Line 6056"/>
              <p:cNvSpPr>
                <a:spLocks noChangeShapeType="1"/>
              </p:cNvSpPr>
              <p:nvPr/>
            </p:nvSpPr>
            <p:spPr bwMode="auto">
              <a:xfrm>
                <a:off x="5588" y="195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3" name="Line 6057"/>
              <p:cNvSpPr>
                <a:spLocks noChangeShapeType="1"/>
              </p:cNvSpPr>
              <p:nvPr/>
            </p:nvSpPr>
            <p:spPr bwMode="auto">
              <a:xfrm>
                <a:off x="5588" y="192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4" name="Line 6058"/>
              <p:cNvSpPr>
                <a:spLocks noChangeShapeType="1"/>
              </p:cNvSpPr>
              <p:nvPr/>
            </p:nvSpPr>
            <p:spPr bwMode="auto">
              <a:xfrm>
                <a:off x="5588" y="189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5" name="Line 6059"/>
              <p:cNvSpPr>
                <a:spLocks noChangeShapeType="1"/>
              </p:cNvSpPr>
              <p:nvPr/>
            </p:nvSpPr>
            <p:spPr bwMode="auto">
              <a:xfrm>
                <a:off x="5588" y="187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6" name="Line 6060"/>
              <p:cNvSpPr>
                <a:spLocks noChangeShapeType="1"/>
              </p:cNvSpPr>
              <p:nvPr/>
            </p:nvSpPr>
            <p:spPr bwMode="auto">
              <a:xfrm>
                <a:off x="5588" y="185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7" name="Line 6061"/>
              <p:cNvSpPr>
                <a:spLocks noChangeShapeType="1"/>
              </p:cNvSpPr>
              <p:nvPr/>
            </p:nvSpPr>
            <p:spPr bwMode="auto">
              <a:xfrm>
                <a:off x="5588" y="183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8" name="Line 6062"/>
              <p:cNvSpPr>
                <a:spLocks noChangeShapeType="1"/>
              </p:cNvSpPr>
              <p:nvPr/>
            </p:nvSpPr>
            <p:spPr bwMode="auto">
              <a:xfrm>
                <a:off x="5588" y="171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39" name="Line 6063"/>
              <p:cNvSpPr>
                <a:spLocks noChangeShapeType="1"/>
              </p:cNvSpPr>
              <p:nvPr/>
            </p:nvSpPr>
            <p:spPr bwMode="auto">
              <a:xfrm>
                <a:off x="5588" y="164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0" name="Line 6064"/>
              <p:cNvSpPr>
                <a:spLocks noChangeShapeType="1"/>
              </p:cNvSpPr>
              <p:nvPr/>
            </p:nvSpPr>
            <p:spPr bwMode="auto">
              <a:xfrm>
                <a:off x="5588" y="159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1" name="Line 6065"/>
              <p:cNvSpPr>
                <a:spLocks noChangeShapeType="1"/>
              </p:cNvSpPr>
              <p:nvPr/>
            </p:nvSpPr>
            <p:spPr bwMode="auto">
              <a:xfrm>
                <a:off x="5588" y="155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2" name="Line 6066"/>
              <p:cNvSpPr>
                <a:spLocks noChangeShapeType="1"/>
              </p:cNvSpPr>
              <p:nvPr/>
            </p:nvSpPr>
            <p:spPr bwMode="auto">
              <a:xfrm>
                <a:off x="5588" y="152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3" name="Line 6067"/>
              <p:cNvSpPr>
                <a:spLocks noChangeShapeType="1"/>
              </p:cNvSpPr>
              <p:nvPr/>
            </p:nvSpPr>
            <p:spPr bwMode="auto">
              <a:xfrm>
                <a:off x="5588" y="149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4" name="Line 6068"/>
              <p:cNvSpPr>
                <a:spLocks noChangeShapeType="1"/>
              </p:cNvSpPr>
              <p:nvPr/>
            </p:nvSpPr>
            <p:spPr bwMode="auto">
              <a:xfrm>
                <a:off x="5588" y="147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5" name="Line 6069"/>
              <p:cNvSpPr>
                <a:spLocks noChangeShapeType="1"/>
              </p:cNvSpPr>
              <p:nvPr/>
            </p:nvSpPr>
            <p:spPr bwMode="auto">
              <a:xfrm>
                <a:off x="5588" y="145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6" name="Line 6070"/>
              <p:cNvSpPr>
                <a:spLocks noChangeShapeType="1"/>
              </p:cNvSpPr>
              <p:nvPr/>
            </p:nvSpPr>
            <p:spPr bwMode="auto">
              <a:xfrm>
                <a:off x="5588" y="143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7" name="Line 6071"/>
              <p:cNvSpPr>
                <a:spLocks noChangeShapeType="1"/>
              </p:cNvSpPr>
              <p:nvPr/>
            </p:nvSpPr>
            <p:spPr bwMode="auto">
              <a:xfrm>
                <a:off x="5588" y="131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8" name="Line 6072"/>
              <p:cNvSpPr>
                <a:spLocks noChangeShapeType="1"/>
              </p:cNvSpPr>
              <p:nvPr/>
            </p:nvSpPr>
            <p:spPr bwMode="auto">
              <a:xfrm>
                <a:off x="5588" y="124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49" name="Line 6073"/>
              <p:cNvSpPr>
                <a:spLocks noChangeShapeType="1"/>
              </p:cNvSpPr>
              <p:nvPr/>
            </p:nvSpPr>
            <p:spPr bwMode="auto">
              <a:xfrm>
                <a:off x="5588" y="118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0" name="Line 6074"/>
              <p:cNvSpPr>
                <a:spLocks noChangeShapeType="1"/>
              </p:cNvSpPr>
              <p:nvPr/>
            </p:nvSpPr>
            <p:spPr bwMode="auto">
              <a:xfrm>
                <a:off x="5588" y="114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1" name="Line 6075"/>
              <p:cNvSpPr>
                <a:spLocks noChangeShapeType="1"/>
              </p:cNvSpPr>
              <p:nvPr/>
            </p:nvSpPr>
            <p:spPr bwMode="auto">
              <a:xfrm>
                <a:off x="5588" y="111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2" name="Line 6076"/>
              <p:cNvSpPr>
                <a:spLocks noChangeShapeType="1"/>
              </p:cNvSpPr>
              <p:nvPr/>
            </p:nvSpPr>
            <p:spPr bwMode="auto">
              <a:xfrm>
                <a:off x="5588" y="109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3" name="Line 6077"/>
              <p:cNvSpPr>
                <a:spLocks noChangeShapeType="1"/>
              </p:cNvSpPr>
              <p:nvPr/>
            </p:nvSpPr>
            <p:spPr bwMode="auto">
              <a:xfrm>
                <a:off x="5588" y="106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4" name="Line 6078"/>
              <p:cNvSpPr>
                <a:spLocks noChangeShapeType="1"/>
              </p:cNvSpPr>
              <p:nvPr/>
            </p:nvSpPr>
            <p:spPr bwMode="auto">
              <a:xfrm>
                <a:off x="5588" y="104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5" name="Line 6079"/>
              <p:cNvSpPr>
                <a:spLocks noChangeShapeType="1"/>
              </p:cNvSpPr>
              <p:nvPr/>
            </p:nvSpPr>
            <p:spPr bwMode="auto">
              <a:xfrm>
                <a:off x="5588" y="102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6" name="Line 6080"/>
              <p:cNvSpPr>
                <a:spLocks noChangeShapeType="1"/>
              </p:cNvSpPr>
              <p:nvPr/>
            </p:nvSpPr>
            <p:spPr bwMode="auto">
              <a:xfrm>
                <a:off x="5588" y="90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7" name="Line 6081"/>
              <p:cNvSpPr>
                <a:spLocks noChangeShapeType="1"/>
              </p:cNvSpPr>
              <p:nvPr/>
            </p:nvSpPr>
            <p:spPr bwMode="auto">
              <a:xfrm>
                <a:off x="5588" y="83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8" name="Line 6082"/>
              <p:cNvSpPr>
                <a:spLocks noChangeShapeType="1"/>
              </p:cNvSpPr>
              <p:nvPr/>
            </p:nvSpPr>
            <p:spPr bwMode="auto">
              <a:xfrm>
                <a:off x="5588" y="78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59" name="Line 6083"/>
              <p:cNvSpPr>
                <a:spLocks noChangeShapeType="1"/>
              </p:cNvSpPr>
              <p:nvPr/>
            </p:nvSpPr>
            <p:spPr bwMode="auto">
              <a:xfrm>
                <a:off x="5588" y="74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0" name="Line 6084"/>
              <p:cNvSpPr>
                <a:spLocks noChangeShapeType="1"/>
              </p:cNvSpPr>
              <p:nvPr/>
            </p:nvSpPr>
            <p:spPr bwMode="auto">
              <a:xfrm>
                <a:off x="5588" y="71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1" name="Line 6085"/>
              <p:cNvSpPr>
                <a:spLocks noChangeShapeType="1"/>
              </p:cNvSpPr>
              <p:nvPr/>
            </p:nvSpPr>
            <p:spPr bwMode="auto">
              <a:xfrm>
                <a:off x="5588" y="68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2" name="Line 6086"/>
              <p:cNvSpPr>
                <a:spLocks noChangeShapeType="1"/>
              </p:cNvSpPr>
              <p:nvPr/>
            </p:nvSpPr>
            <p:spPr bwMode="auto">
              <a:xfrm>
                <a:off x="5588" y="66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3" name="Line 6087"/>
              <p:cNvSpPr>
                <a:spLocks noChangeShapeType="1"/>
              </p:cNvSpPr>
              <p:nvPr/>
            </p:nvSpPr>
            <p:spPr bwMode="auto">
              <a:xfrm>
                <a:off x="5588" y="64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4" name="Line 6088"/>
              <p:cNvSpPr>
                <a:spLocks noChangeShapeType="1"/>
              </p:cNvSpPr>
              <p:nvPr/>
            </p:nvSpPr>
            <p:spPr bwMode="auto">
              <a:xfrm>
                <a:off x="5588" y="62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5" name="Line 6089"/>
              <p:cNvSpPr>
                <a:spLocks noChangeShapeType="1"/>
              </p:cNvSpPr>
              <p:nvPr/>
            </p:nvSpPr>
            <p:spPr bwMode="auto">
              <a:xfrm>
                <a:off x="558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6" name="Line 6090"/>
              <p:cNvSpPr>
                <a:spLocks noChangeShapeType="1"/>
              </p:cNvSpPr>
              <p:nvPr/>
            </p:nvSpPr>
            <p:spPr bwMode="auto">
              <a:xfrm flipV="1">
                <a:off x="5588" y="505"/>
                <a:ext cx="0" cy="340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7" name="Line 6091"/>
              <p:cNvSpPr>
                <a:spLocks noChangeShapeType="1"/>
              </p:cNvSpPr>
              <p:nvPr/>
            </p:nvSpPr>
            <p:spPr bwMode="auto">
              <a:xfrm>
                <a:off x="3159" y="139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8" name="Line 6092"/>
              <p:cNvSpPr>
                <a:spLocks noChangeShapeType="1"/>
              </p:cNvSpPr>
              <p:nvPr/>
            </p:nvSpPr>
            <p:spPr bwMode="auto">
              <a:xfrm>
                <a:off x="3193" y="13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69" name="Line 6093"/>
              <p:cNvSpPr>
                <a:spLocks noChangeShapeType="1"/>
              </p:cNvSpPr>
              <p:nvPr/>
            </p:nvSpPr>
            <p:spPr bwMode="auto">
              <a:xfrm flipV="1">
                <a:off x="3226" y="1370"/>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0" name="Line 6094"/>
              <p:cNvSpPr>
                <a:spLocks noChangeShapeType="1"/>
              </p:cNvSpPr>
              <p:nvPr/>
            </p:nvSpPr>
            <p:spPr bwMode="auto">
              <a:xfrm>
                <a:off x="3260" y="135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1" name="Line 6095"/>
              <p:cNvSpPr>
                <a:spLocks noChangeShapeType="1"/>
              </p:cNvSpPr>
              <p:nvPr/>
            </p:nvSpPr>
            <p:spPr bwMode="auto">
              <a:xfrm>
                <a:off x="3293" y="134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2" name="Line 6096"/>
              <p:cNvSpPr>
                <a:spLocks noChangeShapeType="1"/>
              </p:cNvSpPr>
              <p:nvPr/>
            </p:nvSpPr>
            <p:spPr bwMode="auto">
              <a:xfrm>
                <a:off x="3327" y="1332"/>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3" name="Line 6097"/>
              <p:cNvSpPr>
                <a:spLocks noChangeShapeType="1"/>
              </p:cNvSpPr>
              <p:nvPr/>
            </p:nvSpPr>
            <p:spPr bwMode="auto">
              <a:xfrm flipV="1">
                <a:off x="3360" y="1318"/>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4" name="Freeform 6098"/>
              <p:cNvSpPr>
                <a:spLocks/>
              </p:cNvSpPr>
              <p:nvPr/>
            </p:nvSpPr>
            <p:spPr bwMode="auto">
              <a:xfrm>
                <a:off x="3393" y="1307"/>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875" name="Line 6099"/>
              <p:cNvSpPr>
                <a:spLocks noChangeShapeType="1"/>
              </p:cNvSpPr>
              <p:nvPr/>
            </p:nvSpPr>
            <p:spPr bwMode="auto">
              <a:xfrm flipV="1">
                <a:off x="3427" y="1295"/>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6" name="Line 6100"/>
              <p:cNvSpPr>
                <a:spLocks noChangeShapeType="1"/>
              </p:cNvSpPr>
              <p:nvPr/>
            </p:nvSpPr>
            <p:spPr bwMode="auto">
              <a:xfrm>
                <a:off x="3460" y="12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7" name="Line 6101"/>
              <p:cNvSpPr>
                <a:spLocks noChangeShapeType="1"/>
              </p:cNvSpPr>
              <p:nvPr/>
            </p:nvSpPr>
            <p:spPr bwMode="auto">
              <a:xfrm flipV="1">
                <a:off x="3494" y="1273"/>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78" name="Freeform 6102"/>
              <p:cNvSpPr>
                <a:spLocks/>
              </p:cNvSpPr>
              <p:nvPr/>
            </p:nvSpPr>
            <p:spPr bwMode="auto">
              <a:xfrm>
                <a:off x="3527" y="1263"/>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879" name="Line 6103"/>
              <p:cNvSpPr>
                <a:spLocks noChangeShapeType="1"/>
              </p:cNvSpPr>
              <p:nvPr/>
            </p:nvSpPr>
            <p:spPr bwMode="auto">
              <a:xfrm>
                <a:off x="3561" y="125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0" name="Line 6104"/>
              <p:cNvSpPr>
                <a:spLocks noChangeShapeType="1"/>
              </p:cNvSpPr>
              <p:nvPr/>
            </p:nvSpPr>
            <p:spPr bwMode="auto">
              <a:xfrm flipV="1">
                <a:off x="3594" y="124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1" name="Line 6105"/>
              <p:cNvSpPr>
                <a:spLocks noChangeShapeType="1"/>
              </p:cNvSpPr>
              <p:nvPr/>
            </p:nvSpPr>
            <p:spPr bwMode="auto">
              <a:xfrm>
                <a:off x="3628" y="123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2" name="Line 6106"/>
              <p:cNvSpPr>
                <a:spLocks noChangeShapeType="1"/>
              </p:cNvSpPr>
              <p:nvPr/>
            </p:nvSpPr>
            <p:spPr bwMode="auto">
              <a:xfrm>
                <a:off x="3661" y="122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3" name="Line 6107"/>
              <p:cNvSpPr>
                <a:spLocks noChangeShapeType="1"/>
              </p:cNvSpPr>
              <p:nvPr/>
            </p:nvSpPr>
            <p:spPr bwMode="auto">
              <a:xfrm>
                <a:off x="3695" y="121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4" name="Line 6108"/>
              <p:cNvSpPr>
                <a:spLocks noChangeShapeType="1"/>
              </p:cNvSpPr>
              <p:nvPr/>
            </p:nvSpPr>
            <p:spPr bwMode="auto">
              <a:xfrm flipV="1">
                <a:off x="3728" y="1206"/>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5" name="Line 6109"/>
              <p:cNvSpPr>
                <a:spLocks noChangeShapeType="1"/>
              </p:cNvSpPr>
              <p:nvPr/>
            </p:nvSpPr>
            <p:spPr bwMode="auto">
              <a:xfrm>
                <a:off x="3762" y="119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6" name="Line 6110"/>
              <p:cNvSpPr>
                <a:spLocks noChangeShapeType="1"/>
              </p:cNvSpPr>
              <p:nvPr/>
            </p:nvSpPr>
            <p:spPr bwMode="auto">
              <a:xfrm>
                <a:off x="3795" y="118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7" name="Line 6111"/>
              <p:cNvSpPr>
                <a:spLocks noChangeShapeType="1"/>
              </p:cNvSpPr>
              <p:nvPr/>
            </p:nvSpPr>
            <p:spPr bwMode="auto">
              <a:xfrm>
                <a:off x="3828" y="1181"/>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8" name="Line 6112"/>
              <p:cNvSpPr>
                <a:spLocks noChangeShapeType="1"/>
              </p:cNvSpPr>
              <p:nvPr/>
            </p:nvSpPr>
            <p:spPr bwMode="auto">
              <a:xfrm flipV="1">
                <a:off x="3862" y="117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89" name="Line 6113"/>
              <p:cNvSpPr>
                <a:spLocks noChangeShapeType="1"/>
              </p:cNvSpPr>
              <p:nvPr/>
            </p:nvSpPr>
            <p:spPr bwMode="auto">
              <a:xfrm>
                <a:off x="3895" y="116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0" name="Line 6114"/>
              <p:cNvSpPr>
                <a:spLocks noChangeShapeType="1"/>
              </p:cNvSpPr>
              <p:nvPr/>
            </p:nvSpPr>
            <p:spPr bwMode="auto">
              <a:xfrm>
                <a:off x="3929" y="115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1" name="Line 6115"/>
              <p:cNvSpPr>
                <a:spLocks noChangeShapeType="1"/>
              </p:cNvSpPr>
              <p:nvPr/>
            </p:nvSpPr>
            <p:spPr bwMode="auto">
              <a:xfrm>
                <a:off x="3962" y="114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2" name="Line 6116"/>
              <p:cNvSpPr>
                <a:spLocks noChangeShapeType="1"/>
              </p:cNvSpPr>
              <p:nvPr/>
            </p:nvSpPr>
            <p:spPr bwMode="auto">
              <a:xfrm>
                <a:off x="3996" y="113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3" name="Freeform 6117"/>
              <p:cNvSpPr>
                <a:spLocks/>
              </p:cNvSpPr>
              <p:nvPr/>
            </p:nvSpPr>
            <p:spPr bwMode="auto">
              <a:xfrm>
                <a:off x="4029" y="1129"/>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894" name="Line 6118"/>
              <p:cNvSpPr>
                <a:spLocks noChangeShapeType="1"/>
              </p:cNvSpPr>
              <p:nvPr/>
            </p:nvSpPr>
            <p:spPr bwMode="auto">
              <a:xfrm>
                <a:off x="4063" y="1120"/>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5" name="Line 6119"/>
              <p:cNvSpPr>
                <a:spLocks noChangeShapeType="1"/>
              </p:cNvSpPr>
              <p:nvPr/>
            </p:nvSpPr>
            <p:spPr bwMode="auto">
              <a:xfrm flipV="1">
                <a:off x="4096" y="111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6" name="Line 6120"/>
              <p:cNvSpPr>
                <a:spLocks noChangeShapeType="1"/>
              </p:cNvSpPr>
              <p:nvPr/>
            </p:nvSpPr>
            <p:spPr bwMode="auto">
              <a:xfrm>
                <a:off x="4130" y="110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7" name="Line 6121"/>
              <p:cNvSpPr>
                <a:spLocks noChangeShapeType="1"/>
              </p:cNvSpPr>
              <p:nvPr/>
            </p:nvSpPr>
            <p:spPr bwMode="auto">
              <a:xfrm>
                <a:off x="4163" y="109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8" name="Line 6122"/>
              <p:cNvSpPr>
                <a:spLocks noChangeShapeType="1"/>
              </p:cNvSpPr>
              <p:nvPr/>
            </p:nvSpPr>
            <p:spPr bwMode="auto">
              <a:xfrm flipV="1">
                <a:off x="4197" y="1088"/>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899" name="Line 6123"/>
              <p:cNvSpPr>
                <a:spLocks noChangeShapeType="1"/>
              </p:cNvSpPr>
              <p:nvPr/>
            </p:nvSpPr>
            <p:spPr bwMode="auto">
              <a:xfrm>
                <a:off x="4230" y="1080"/>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0" name="Freeform 6124"/>
              <p:cNvSpPr>
                <a:spLocks/>
              </p:cNvSpPr>
              <p:nvPr/>
            </p:nvSpPr>
            <p:spPr bwMode="auto">
              <a:xfrm>
                <a:off x="4264" y="1072"/>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01" name="Line 6125"/>
              <p:cNvSpPr>
                <a:spLocks noChangeShapeType="1"/>
              </p:cNvSpPr>
              <p:nvPr/>
            </p:nvSpPr>
            <p:spPr bwMode="auto">
              <a:xfrm>
                <a:off x="4297" y="106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2" name="Line 6126"/>
              <p:cNvSpPr>
                <a:spLocks noChangeShapeType="1"/>
              </p:cNvSpPr>
              <p:nvPr/>
            </p:nvSpPr>
            <p:spPr bwMode="auto">
              <a:xfrm>
                <a:off x="4330" y="105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3" name="Line 6127"/>
              <p:cNvSpPr>
                <a:spLocks noChangeShapeType="1"/>
              </p:cNvSpPr>
              <p:nvPr/>
            </p:nvSpPr>
            <p:spPr bwMode="auto">
              <a:xfrm>
                <a:off x="4364" y="104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4" name="Line 6128"/>
              <p:cNvSpPr>
                <a:spLocks noChangeShapeType="1"/>
              </p:cNvSpPr>
              <p:nvPr/>
            </p:nvSpPr>
            <p:spPr bwMode="auto">
              <a:xfrm flipV="1">
                <a:off x="4397" y="104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5" name="Line 6129"/>
              <p:cNvSpPr>
                <a:spLocks noChangeShapeType="1"/>
              </p:cNvSpPr>
              <p:nvPr/>
            </p:nvSpPr>
            <p:spPr bwMode="auto">
              <a:xfrm>
                <a:off x="4431" y="103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6" name="Line 6130"/>
              <p:cNvSpPr>
                <a:spLocks noChangeShapeType="1"/>
              </p:cNvSpPr>
              <p:nvPr/>
            </p:nvSpPr>
            <p:spPr bwMode="auto">
              <a:xfrm>
                <a:off x="4464" y="102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7" name="Line 6131"/>
              <p:cNvSpPr>
                <a:spLocks noChangeShapeType="1"/>
              </p:cNvSpPr>
              <p:nvPr/>
            </p:nvSpPr>
            <p:spPr bwMode="auto">
              <a:xfrm>
                <a:off x="4498" y="101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8" name="Line 6132"/>
              <p:cNvSpPr>
                <a:spLocks noChangeShapeType="1"/>
              </p:cNvSpPr>
              <p:nvPr/>
            </p:nvSpPr>
            <p:spPr bwMode="auto">
              <a:xfrm flipV="1">
                <a:off x="4531" y="101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09" name="Line 6133"/>
              <p:cNvSpPr>
                <a:spLocks noChangeShapeType="1"/>
              </p:cNvSpPr>
              <p:nvPr/>
            </p:nvSpPr>
            <p:spPr bwMode="auto">
              <a:xfrm>
                <a:off x="4565" y="100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0" name="Line 6134"/>
              <p:cNvSpPr>
                <a:spLocks noChangeShapeType="1"/>
              </p:cNvSpPr>
              <p:nvPr/>
            </p:nvSpPr>
            <p:spPr bwMode="auto">
              <a:xfrm>
                <a:off x="4598" y="99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1" name="Line 6135"/>
              <p:cNvSpPr>
                <a:spLocks noChangeShapeType="1"/>
              </p:cNvSpPr>
              <p:nvPr/>
            </p:nvSpPr>
            <p:spPr bwMode="auto">
              <a:xfrm>
                <a:off x="4632" y="99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2" name="Line 6136"/>
              <p:cNvSpPr>
                <a:spLocks noChangeShapeType="1"/>
              </p:cNvSpPr>
              <p:nvPr/>
            </p:nvSpPr>
            <p:spPr bwMode="auto">
              <a:xfrm>
                <a:off x="4665" y="98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3" name="Line 6137"/>
              <p:cNvSpPr>
                <a:spLocks noChangeShapeType="1"/>
              </p:cNvSpPr>
              <p:nvPr/>
            </p:nvSpPr>
            <p:spPr bwMode="auto">
              <a:xfrm>
                <a:off x="4699" y="97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4" name="Line 6138"/>
              <p:cNvSpPr>
                <a:spLocks noChangeShapeType="1"/>
              </p:cNvSpPr>
              <p:nvPr/>
            </p:nvSpPr>
            <p:spPr bwMode="auto">
              <a:xfrm>
                <a:off x="4732" y="97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5" name="Line 6139"/>
              <p:cNvSpPr>
                <a:spLocks noChangeShapeType="1"/>
              </p:cNvSpPr>
              <p:nvPr/>
            </p:nvSpPr>
            <p:spPr bwMode="auto">
              <a:xfrm>
                <a:off x="4766" y="966"/>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6" name="Line 6140"/>
              <p:cNvSpPr>
                <a:spLocks noChangeShapeType="1"/>
              </p:cNvSpPr>
              <p:nvPr/>
            </p:nvSpPr>
            <p:spPr bwMode="auto">
              <a:xfrm>
                <a:off x="4799" y="95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7" name="Line 6141"/>
              <p:cNvSpPr>
                <a:spLocks noChangeShapeType="1"/>
              </p:cNvSpPr>
              <p:nvPr/>
            </p:nvSpPr>
            <p:spPr bwMode="auto">
              <a:xfrm flipV="1">
                <a:off x="4832" y="950"/>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8" name="Line 6142"/>
              <p:cNvSpPr>
                <a:spLocks noChangeShapeType="1"/>
              </p:cNvSpPr>
              <p:nvPr/>
            </p:nvSpPr>
            <p:spPr bwMode="auto">
              <a:xfrm>
                <a:off x="4866" y="94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19" name="Line 6143"/>
              <p:cNvSpPr>
                <a:spLocks noChangeShapeType="1"/>
              </p:cNvSpPr>
              <p:nvPr/>
            </p:nvSpPr>
            <p:spPr bwMode="auto">
              <a:xfrm>
                <a:off x="4899" y="93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0" name="Freeform 6144"/>
              <p:cNvSpPr>
                <a:spLocks/>
              </p:cNvSpPr>
              <p:nvPr/>
            </p:nvSpPr>
            <p:spPr bwMode="auto">
              <a:xfrm>
                <a:off x="4933" y="929"/>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21" name="Line 6145"/>
              <p:cNvSpPr>
                <a:spLocks noChangeShapeType="1"/>
              </p:cNvSpPr>
              <p:nvPr/>
            </p:nvSpPr>
            <p:spPr bwMode="auto">
              <a:xfrm>
                <a:off x="4966" y="921"/>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2" name="Line 6146"/>
              <p:cNvSpPr>
                <a:spLocks noChangeShapeType="1"/>
              </p:cNvSpPr>
              <p:nvPr/>
            </p:nvSpPr>
            <p:spPr bwMode="auto">
              <a:xfrm>
                <a:off x="5000" y="91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3" name="Line 6147"/>
              <p:cNvSpPr>
                <a:spLocks noChangeShapeType="1"/>
              </p:cNvSpPr>
              <p:nvPr/>
            </p:nvSpPr>
            <p:spPr bwMode="auto">
              <a:xfrm>
                <a:off x="5033" y="90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4" name="Line 6148"/>
              <p:cNvSpPr>
                <a:spLocks noChangeShapeType="1"/>
              </p:cNvSpPr>
              <p:nvPr/>
            </p:nvSpPr>
            <p:spPr bwMode="auto">
              <a:xfrm>
                <a:off x="5067" y="89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5" name="Line 6149"/>
              <p:cNvSpPr>
                <a:spLocks noChangeShapeType="1"/>
              </p:cNvSpPr>
              <p:nvPr/>
            </p:nvSpPr>
            <p:spPr bwMode="auto">
              <a:xfrm>
                <a:off x="5100" y="8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6" name="Freeform 6150"/>
              <p:cNvSpPr>
                <a:spLocks/>
              </p:cNvSpPr>
              <p:nvPr/>
            </p:nvSpPr>
            <p:spPr bwMode="auto">
              <a:xfrm>
                <a:off x="5134" y="875"/>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27" name="Freeform 6151"/>
              <p:cNvSpPr>
                <a:spLocks/>
              </p:cNvSpPr>
              <p:nvPr/>
            </p:nvSpPr>
            <p:spPr bwMode="auto">
              <a:xfrm>
                <a:off x="5167" y="864"/>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28" name="Line 6152"/>
              <p:cNvSpPr>
                <a:spLocks noChangeShapeType="1"/>
              </p:cNvSpPr>
              <p:nvPr/>
            </p:nvSpPr>
            <p:spPr bwMode="auto">
              <a:xfrm flipV="1">
                <a:off x="5201" y="85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29" name="Freeform 6153"/>
              <p:cNvSpPr>
                <a:spLocks/>
              </p:cNvSpPr>
              <p:nvPr/>
            </p:nvSpPr>
            <p:spPr bwMode="auto">
              <a:xfrm>
                <a:off x="5234" y="840"/>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0" name="Freeform 6154"/>
              <p:cNvSpPr>
                <a:spLocks/>
              </p:cNvSpPr>
              <p:nvPr/>
            </p:nvSpPr>
            <p:spPr bwMode="auto">
              <a:xfrm>
                <a:off x="5268" y="828"/>
                <a:ext cx="1"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1" name="Freeform 6155"/>
              <p:cNvSpPr>
                <a:spLocks/>
              </p:cNvSpPr>
              <p:nvPr/>
            </p:nvSpPr>
            <p:spPr bwMode="auto">
              <a:xfrm>
                <a:off x="5301" y="814"/>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2" name="Freeform 6156"/>
              <p:cNvSpPr>
                <a:spLocks/>
              </p:cNvSpPr>
              <p:nvPr/>
            </p:nvSpPr>
            <p:spPr bwMode="auto">
              <a:xfrm>
                <a:off x="5334" y="801"/>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3" name="Line 6157"/>
              <p:cNvSpPr>
                <a:spLocks noChangeShapeType="1"/>
              </p:cNvSpPr>
              <p:nvPr/>
            </p:nvSpPr>
            <p:spPr bwMode="auto">
              <a:xfrm>
                <a:off x="5368" y="7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34" name="Freeform 6158"/>
              <p:cNvSpPr>
                <a:spLocks/>
              </p:cNvSpPr>
              <p:nvPr/>
            </p:nvSpPr>
            <p:spPr bwMode="auto">
              <a:xfrm>
                <a:off x="5401" y="765"/>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5" name="Freeform 6159"/>
              <p:cNvSpPr>
                <a:spLocks/>
              </p:cNvSpPr>
              <p:nvPr/>
            </p:nvSpPr>
            <p:spPr bwMode="auto">
              <a:xfrm>
                <a:off x="5431" y="736"/>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6" name="Freeform 6160"/>
              <p:cNvSpPr>
                <a:spLocks/>
              </p:cNvSpPr>
              <p:nvPr/>
            </p:nvSpPr>
            <p:spPr bwMode="auto">
              <a:xfrm>
                <a:off x="5441" y="702"/>
                <a:ext cx="0" cy="2"/>
              </a:xfrm>
              <a:custGeom>
                <a:avLst/>
                <a:gdLst>
                  <a:gd name="T0" fmla="*/ 1 h 1"/>
                  <a:gd name="T1" fmla="*/ 1 h 1"/>
                  <a:gd name="T2" fmla="*/ 1 h 1"/>
                  <a:gd name="T3" fmla="*/ 0 h 1"/>
                </a:gdLst>
                <a:ahLst/>
                <a:cxnLst>
                  <a:cxn ang="0">
                    <a:pos x="0" y="T0"/>
                  </a:cxn>
                  <a:cxn ang="0">
                    <a:pos x="0" y="T1"/>
                  </a:cxn>
                  <a:cxn ang="0">
                    <a:pos x="0" y="T2"/>
                  </a:cxn>
                  <a:cxn ang="0">
                    <a:pos x="0" y="T3"/>
                  </a:cxn>
                </a:cxnLst>
                <a:rect l="0" t="0" r="r" b="b"/>
                <a:pathLst>
                  <a:path h="1">
                    <a:moveTo>
                      <a:pt x="0" y="1"/>
                    </a:moveTo>
                    <a:lnTo>
                      <a:pt x="0" y="1"/>
                    </a:lnTo>
                    <a:lnTo>
                      <a:pt x="0"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7" name="Freeform 6161"/>
              <p:cNvSpPr>
                <a:spLocks/>
              </p:cNvSpPr>
              <p:nvPr/>
            </p:nvSpPr>
            <p:spPr bwMode="auto">
              <a:xfrm>
                <a:off x="5423" y="675"/>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38" name="Line 6162"/>
              <p:cNvSpPr>
                <a:spLocks noChangeShapeType="1"/>
              </p:cNvSpPr>
              <p:nvPr/>
            </p:nvSpPr>
            <p:spPr bwMode="auto">
              <a:xfrm flipH="1">
                <a:off x="5392" y="659"/>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39" name="Freeform 6163"/>
              <p:cNvSpPr>
                <a:spLocks/>
              </p:cNvSpPr>
              <p:nvPr/>
            </p:nvSpPr>
            <p:spPr bwMode="auto">
              <a:xfrm>
                <a:off x="5358" y="651"/>
                <a:ext cx="2"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0" name="Freeform 6164"/>
              <p:cNvSpPr>
                <a:spLocks/>
              </p:cNvSpPr>
              <p:nvPr/>
            </p:nvSpPr>
            <p:spPr bwMode="auto">
              <a:xfrm>
                <a:off x="5325" y="643"/>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1" name="Line 6165"/>
              <p:cNvSpPr>
                <a:spLocks noChangeShapeType="1"/>
              </p:cNvSpPr>
              <p:nvPr/>
            </p:nvSpPr>
            <p:spPr bwMode="auto">
              <a:xfrm flipH="1">
                <a:off x="5291" y="63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42" name="Freeform 6166"/>
              <p:cNvSpPr>
                <a:spLocks/>
              </p:cNvSpPr>
              <p:nvPr/>
            </p:nvSpPr>
            <p:spPr bwMode="auto">
              <a:xfrm>
                <a:off x="5258" y="631"/>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3" name="Line 6167"/>
              <p:cNvSpPr>
                <a:spLocks noChangeShapeType="1"/>
              </p:cNvSpPr>
              <p:nvPr/>
            </p:nvSpPr>
            <p:spPr bwMode="auto">
              <a:xfrm flipH="1">
                <a:off x="5224" y="62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44" name="Freeform 6168"/>
              <p:cNvSpPr>
                <a:spLocks/>
              </p:cNvSpPr>
              <p:nvPr/>
            </p:nvSpPr>
            <p:spPr bwMode="auto">
              <a:xfrm>
                <a:off x="5191" y="618"/>
                <a:ext cx="2" cy="1"/>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5" name="Freeform 6169"/>
              <p:cNvSpPr>
                <a:spLocks/>
              </p:cNvSpPr>
              <p:nvPr/>
            </p:nvSpPr>
            <p:spPr bwMode="auto">
              <a:xfrm>
                <a:off x="5157" y="610"/>
                <a:ext cx="2"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6" name="Freeform 6170"/>
              <p:cNvSpPr>
                <a:spLocks/>
              </p:cNvSpPr>
              <p:nvPr/>
            </p:nvSpPr>
            <p:spPr bwMode="auto">
              <a:xfrm>
                <a:off x="5124" y="600"/>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7" name="Freeform 6171"/>
              <p:cNvSpPr>
                <a:spLocks/>
              </p:cNvSpPr>
              <p:nvPr/>
            </p:nvSpPr>
            <p:spPr bwMode="auto">
              <a:xfrm>
                <a:off x="5090" y="590"/>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48" name="Line 6172"/>
              <p:cNvSpPr>
                <a:spLocks noChangeShapeType="1"/>
              </p:cNvSpPr>
              <p:nvPr/>
            </p:nvSpPr>
            <p:spPr bwMode="auto">
              <a:xfrm flipH="1">
                <a:off x="5057" y="58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49" name="Freeform 6173"/>
              <p:cNvSpPr>
                <a:spLocks/>
              </p:cNvSpPr>
              <p:nvPr/>
            </p:nvSpPr>
            <p:spPr bwMode="auto">
              <a:xfrm>
                <a:off x="1069" y="1399"/>
                <a:ext cx="2090" cy="201"/>
              </a:xfrm>
              <a:custGeom>
                <a:avLst/>
                <a:gdLst>
                  <a:gd name="T0" fmla="*/ 104 w 2090"/>
                  <a:gd name="T1" fmla="*/ 189 h 201"/>
                  <a:gd name="T2" fmla="*/ 126 w 2090"/>
                  <a:gd name="T3" fmla="*/ 187 h 201"/>
                  <a:gd name="T4" fmla="*/ 149 w 2090"/>
                  <a:gd name="T5" fmla="*/ 183 h 201"/>
                  <a:gd name="T6" fmla="*/ 175 w 2090"/>
                  <a:gd name="T7" fmla="*/ 181 h 201"/>
                  <a:gd name="T8" fmla="*/ 202 w 2090"/>
                  <a:gd name="T9" fmla="*/ 177 h 201"/>
                  <a:gd name="T10" fmla="*/ 230 w 2090"/>
                  <a:gd name="T11" fmla="*/ 173 h 201"/>
                  <a:gd name="T12" fmla="*/ 261 w 2090"/>
                  <a:gd name="T13" fmla="*/ 171 h 201"/>
                  <a:gd name="T14" fmla="*/ 293 w 2090"/>
                  <a:gd name="T15" fmla="*/ 167 h 201"/>
                  <a:gd name="T16" fmla="*/ 328 w 2090"/>
                  <a:gd name="T17" fmla="*/ 163 h 201"/>
                  <a:gd name="T18" fmla="*/ 362 w 2090"/>
                  <a:gd name="T19" fmla="*/ 160 h 201"/>
                  <a:gd name="T20" fmla="*/ 397 w 2090"/>
                  <a:gd name="T21" fmla="*/ 156 h 201"/>
                  <a:gd name="T22" fmla="*/ 435 w 2090"/>
                  <a:gd name="T23" fmla="*/ 150 h 201"/>
                  <a:gd name="T24" fmla="*/ 470 w 2090"/>
                  <a:gd name="T25" fmla="*/ 146 h 201"/>
                  <a:gd name="T26" fmla="*/ 507 w 2090"/>
                  <a:gd name="T27" fmla="*/ 142 h 201"/>
                  <a:gd name="T28" fmla="*/ 545 w 2090"/>
                  <a:gd name="T29" fmla="*/ 138 h 201"/>
                  <a:gd name="T30" fmla="*/ 584 w 2090"/>
                  <a:gd name="T31" fmla="*/ 134 h 201"/>
                  <a:gd name="T32" fmla="*/ 622 w 2090"/>
                  <a:gd name="T33" fmla="*/ 128 h 201"/>
                  <a:gd name="T34" fmla="*/ 659 w 2090"/>
                  <a:gd name="T35" fmla="*/ 124 h 201"/>
                  <a:gd name="T36" fmla="*/ 696 w 2090"/>
                  <a:gd name="T37" fmla="*/ 120 h 201"/>
                  <a:gd name="T38" fmla="*/ 736 w 2090"/>
                  <a:gd name="T39" fmla="*/ 114 h 201"/>
                  <a:gd name="T40" fmla="*/ 775 w 2090"/>
                  <a:gd name="T41" fmla="*/ 110 h 201"/>
                  <a:gd name="T42" fmla="*/ 815 w 2090"/>
                  <a:gd name="T43" fmla="*/ 106 h 201"/>
                  <a:gd name="T44" fmla="*/ 856 w 2090"/>
                  <a:gd name="T45" fmla="*/ 100 h 201"/>
                  <a:gd name="T46" fmla="*/ 897 w 2090"/>
                  <a:gd name="T47" fmla="*/ 97 h 201"/>
                  <a:gd name="T48" fmla="*/ 939 w 2090"/>
                  <a:gd name="T49" fmla="*/ 93 h 201"/>
                  <a:gd name="T50" fmla="*/ 982 w 2090"/>
                  <a:gd name="T51" fmla="*/ 89 h 201"/>
                  <a:gd name="T52" fmla="*/ 1027 w 2090"/>
                  <a:gd name="T53" fmla="*/ 83 h 201"/>
                  <a:gd name="T54" fmla="*/ 1074 w 2090"/>
                  <a:gd name="T55" fmla="*/ 79 h 201"/>
                  <a:gd name="T56" fmla="*/ 1122 w 2090"/>
                  <a:gd name="T57" fmla="*/ 75 h 201"/>
                  <a:gd name="T58" fmla="*/ 1171 w 2090"/>
                  <a:gd name="T59" fmla="*/ 69 h 201"/>
                  <a:gd name="T60" fmla="*/ 1222 w 2090"/>
                  <a:gd name="T61" fmla="*/ 65 h 201"/>
                  <a:gd name="T62" fmla="*/ 1273 w 2090"/>
                  <a:gd name="T63" fmla="*/ 61 h 201"/>
                  <a:gd name="T64" fmla="*/ 1326 w 2090"/>
                  <a:gd name="T65" fmla="*/ 55 h 201"/>
                  <a:gd name="T66" fmla="*/ 1382 w 2090"/>
                  <a:gd name="T67" fmla="*/ 51 h 201"/>
                  <a:gd name="T68" fmla="*/ 1437 w 2090"/>
                  <a:gd name="T69" fmla="*/ 47 h 201"/>
                  <a:gd name="T70" fmla="*/ 1490 w 2090"/>
                  <a:gd name="T71" fmla="*/ 43 h 201"/>
                  <a:gd name="T72" fmla="*/ 1545 w 2090"/>
                  <a:gd name="T73" fmla="*/ 39 h 201"/>
                  <a:gd name="T74" fmla="*/ 1598 w 2090"/>
                  <a:gd name="T75" fmla="*/ 36 h 201"/>
                  <a:gd name="T76" fmla="*/ 1649 w 2090"/>
                  <a:gd name="T77" fmla="*/ 32 h 201"/>
                  <a:gd name="T78" fmla="*/ 1700 w 2090"/>
                  <a:gd name="T79" fmla="*/ 28 h 201"/>
                  <a:gd name="T80" fmla="*/ 1750 w 2090"/>
                  <a:gd name="T81" fmla="*/ 24 h 201"/>
                  <a:gd name="T82" fmla="*/ 1795 w 2090"/>
                  <a:gd name="T83" fmla="*/ 20 h 201"/>
                  <a:gd name="T84" fmla="*/ 1838 w 2090"/>
                  <a:gd name="T85" fmla="*/ 18 h 201"/>
                  <a:gd name="T86" fmla="*/ 1878 w 2090"/>
                  <a:gd name="T87" fmla="*/ 16 h 201"/>
                  <a:gd name="T88" fmla="*/ 1913 w 2090"/>
                  <a:gd name="T89" fmla="*/ 12 h 201"/>
                  <a:gd name="T90" fmla="*/ 2090 w 2090"/>
                  <a:gd name="T9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90" h="201">
                    <a:moveTo>
                      <a:pt x="0" y="201"/>
                    </a:moveTo>
                    <a:lnTo>
                      <a:pt x="104" y="189"/>
                    </a:lnTo>
                    <a:lnTo>
                      <a:pt x="114" y="187"/>
                    </a:lnTo>
                    <a:lnTo>
                      <a:pt x="126" y="187"/>
                    </a:lnTo>
                    <a:lnTo>
                      <a:pt x="135" y="185"/>
                    </a:lnTo>
                    <a:lnTo>
                      <a:pt x="149" y="183"/>
                    </a:lnTo>
                    <a:lnTo>
                      <a:pt x="161" y="183"/>
                    </a:lnTo>
                    <a:lnTo>
                      <a:pt x="175" y="181"/>
                    </a:lnTo>
                    <a:lnTo>
                      <a:pt x="187" y="179"/>
                    </a:lnTo>
                    <a:lnTo>
                      <a:pt x="202" y="177"/>
                    </a:lnTo>
                    <a:lnTo>
                      <a:pt x="216" y="175"/>
                    </a:lnTo>
                    <a:lnTo>
                      <a:pt x="230" y="173"/>
                    </a:lnTo>
                    <a:lnTo>
                      <a:pt x="246" y="173"/>
                    </a:lnTo>
                    <a:lnTo>
                      <a:pt x="261" y="171"/>
                    </a:lnTo>
                    <a:lnTo>
                      <a:pt x="277" y="169"/>
                    </a:lnTo>
                    <a:lnTo>
                      <a:pt x="293" y="167"/>
                    </a:lnTo>
                    <a:lnTo>
                      <a:pt x="311" y="165"/>
                    </a:lnTo>
                    <a:lnTo>
                      <a:pt x="328" y="163"/>
                    </a:lnTo>
                    <a:lnTo>
                      <a:pt x="344" y="162"/>
                    </a:lnTo>
                    <a:lnTo>
                      <a:pt x="362" y="160"/>
                    </a:lnTo>
                    <a:lnTo>
                      <a:pt x="380" y="158"/>
                    </a:lnTo>
                    <a:lnTo>
                      <a:pt x="397" y="156"/>
                    </a:lnTo>
                    <a:lnTo>
                      <a:pt x="415" y="154"/>
                    </a:lnTo>
                    <a:lnTo>
                      <a:pt x="435" y="150"/>
                    </a:lnTo>
                    <a:lnTo>
                      <a:pt x="452" y="148"/>
                    </a:lnTo>
                    <a:lnTo>
                      <a:pt x="470" y="146"/>
                    </a:lnTo>
                    <a:lnTo>
                      <a:pt x="490" y="144"/>
                    </a:lnTo>
                    <a:lnTo>
                      <a:pt x="507" y="142"/>
                    </a:lnTo>
                    <a:lnTo>
                      <a:pt x="527" y="140"/>
                    </a:lnTo>
                    <a:lnTo>
                      <a:pt x="545" y="138"/>
                    </a:lnTo>
                    <a:lnTo>
                      <a:pt x="565" y="136"/>
                    </a:lnTo>
                    <a:lnTo>
                      <a:pt x="584" y="134"/>
                    </a:lnTo>
                    <a:lnTo>
                      <a:pt x="602" y="130"/>
                    </a:lnTo>
                    <a:lnTo>
                      <a:pt x="622" y="128"/>
                    </a:lnTo>
                    <a:lnTo>
                      <a:pt x="639" y="126"/>
                    </a:lnTo>
                    <a:lnTo>
                      <a:pt x="659" y="124"/>
                    </a:lnTo>
                    <a:lnTo>
                      <a:pt x="679" y="122"/>
                    </a:lnTo>
                    <a:lnTo>
                      <a:pt x="696" y="120"/>
                    </a:lnTo>
                    <a:lnTo>
                      <a:pt x="716" y="118"/>
                    </a:lnTo>
                    <a:lnTo>
                      <a:pt x="736" y="114"/>
                    </a:lnTo>
                    <a:lnTo>
                      <a:pt x="756" y="112"/>
                    </a:lnTo>
                    <a:lnTo>
                      <a:pt x="775" y="110"/>
                    </a:lnTo>
                    <a:lnTo>
                      <a:pt x="795" y="108"/>
                    </a:lnTo>
                    <a:lnTo>
                      <a:pt x="815" y="106"/>
                    </a:lnTo>
                    <a:lnTo>
                      <a:pt x="834" y="104"/>
                    </a:lnTo>
                    <a:lnTo>
                      <a:pt x="856" y="100"/>
                    </a:lnTo>
                    <a:lnTo>
                      <a:pt x="876" y="99"/>
                    </a:lnTo>
                    <a:lnTo>
                      <a:pt x="897" y="97"/>
                    </a:lnTo>
                    <a:lnTo>
                      <a:pt x="917" y="95"/>
                    </a:lnTo>
                    <a:lnTo>
                      <a:pt x="939" y="93"/>
                    </a:lnTo>
                    <a:lnTo>
                      <a:pt x="960" y="91"/>
                    </a:lnTo>
                    <a:lnTo>
                      <a:pt x="982" y="89"/>
                    </a:lnTo>
                    <a:lnTo>
                      <a:pt x="1006" y="85"/>
                    </a:lnTo>
                    <a:lnTo>
                      <a:pt x="1027" y="83"/>
                    </a:lnTo>
                    <a:lnTo>
                      <a:pt x="1051" y="81"/>
                    </a:lnTo>
                    <a:lnTo>
                      <a:pt x="1074" y="79"/>
                    </a:lnTo>
                    <a:lnTo>
                      <a:pt x="1098" y="77"/>
                    </a:lnTo>
                    <a:lnTo>
                      <a:pt x="1122" y="75"/>
                    </a:lnTo>
                    <a:lnTo>
                      <a:pt x="1145" y="71"/>
                    </a:lnTo>
                    <a:lnTo>
                      <a:pt x="1171" y="69"/>
                    </a:lnTo>
                    <a:lnTo>
                      <a:pt x="1196" y="67"/>
                    </a:lnTo>
                    <a:lnTo>
                      <a:pt x="1222" y="65"/>
                    </a:lnTo>
                    <a:lnTo>
                      <a:pt x="1248" y="63"/>
                    </a:lnTo>
                    <a:lnTo>
                      <a:pt x="1273" y="61"/>
                    </a:lnTo>
                    <a:lnTo>
                      <a:pt x="1301" y="59"/>
                    </a:lnTo>
                    <a:lnTo>
                      <a:pt x="1326" y="55"/>
                    </a:lnTo>
                    <a:lnTo>
                      <a:pt x="1354" y="53"/>
                    </a:lnTo>
                    <a:lnTo>
                      <a:pt x="1382" y="51"/>
                    </a:lnTo>
                    <a:lnTo>
                      <a:pt x="1409" y="49"/>
                    </a:lnTo>
                    <a:lnTo>
                      <a:pt x="1437" y="47"/>
                    </a:lnTo>
                    <a:lnTo>
                      <a:pt x="1464" y="45"/>
                    </a:lnTo>
                    <a:lnTo>
                      <a:pt x="1490" y="43"/>
                    </a:lnTo>
                    <a:lnTo>
                      <a:pt x="1517" y="41"/>
                    </a:lnTo>
                    <a:lnTo>
                      <a:pt x="1545" y="39"/>
                    </a:lnTo>
                    <a:lnTo>
                      <a:pt x="1572" y="37"/>
                    </a:lnTo>
                    <a:lnTo>
                      <a:pt x="1598" y="36"/>
                    </a:lnTo>
                    <a:lnTo>
                      <a:pt x="1624" y="34"/>
                    </a:lnTo>
                    <a:lnTo>
                      <a:pt x="1649" y="32"/>
                    </a:lnTo>
                    <a:lnTo>
                      <a:pt x="1675" y="30"/>
                    </a:lnTo>
                    <a:lnTo>
                      <a:pt x="1700" y="28"/>
                    </a:lnTo>
                    <a:lnTo>
                      <a:pt x="1724" y="26"/>
                    </a:lnTo>
                    <a:lnTo>
                      <a:pt x="1750" y="24"/>
                    </a:lnTo>
                    <a:lnTo>
                      <a:pt x="1771" y="22"/>
                    </a:lnTo>
                    <a:lnTo>
                      <a:pt x="1795" y="20"/>
                    </a:lnTo>
                    <a:lnTo>
                      <a:pt x="1817" y="20"/>
                    </a:lnTo>
                    <a:lnTo>
                      <a:pt x="1838" y="18"/>
                    </a:lnTo>
                    <a:lnTo>
                      <a:pt x="1858" y="16"/>
                    </a:lnTo>
                    <a:lnTo>
                      <a:pt x="1878" y="16"/>
                    </a:lnTo>
                    <a:lnTo>
                      <a:pt x="1895" y="14"/>
                    </a:lnTo>
                    <a:lnTo>
                      <a:pt x="1913" y="12"/>
                    </a:lnTo>
                    <a:lnTo>
                      <a:pt x="1931" y="12"/>
                    </a:lnTo>
                    <a:lnTo>
                      <a:pt x="209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50" name="Freeform 6174"/>
              <p:cNvSpPr>
                <a:spLocks/>
              </p:cNvSpPr>
              <p:nvPr/>
            </p:nvSpPr>
            <p:spPr bwMode="auto">
              <a:xfrm>
                <a:off x="3159" y="1399"/>
                <a:ext cx="152" cy="1238"/>
              </a:xfrm>
              <a:custGeom>
                <a:avLst/>
                <a:gdLst>
                  <a:gd name="T0" fmla="*/ 65 w 152"/>
                  <a:gd name="T1" fmla="*/ 1112 h 1238"/>
                  <a:gd name="T2" fmla="*/ 65 w 152"/>
                  <a:gd name="T3" fmla="*/ 1087 h 1238"/>
                  <a:gd name="T4" fmla="*/ 67 w 152"/>
                  <a:gd name="T5" fmla="*/ 1059 h 1238"/>
                  <a:gd name="T6" fmla="*/ 69 w 152"/>
                  <a:gd name="T7" fmla="*/ 1028 h 1238"/>
                  <a:gd name="T8" fmla="*/ 71 w 152"/>
                  <a:gd name="T9" fmla="*/ 996 h 1238"/>
                  <a:gd name="T10" fmla="*/ 73 w 152"/>
                  <a:gd name="T11" fmla="*/ 963 h 1238"/>
                  <a:gd name="T12" fmla="*/ 75 w 152"/>
                  <a:gd name="T13" fmla="*/ 927 h 1238"/>
                  <a:gd name="T14" fmla="*/ 77 w 152"/>
                  <a:gd name="T15" fmla="*/ 892 h 1238"/>
                  <a:gd name="T16" fmla="*/ 81 w 152"/>
                  <a:gd name="T17" fmla="*/ 855 h 1238"/>
                  <a:gd name="T18" fmla="*/ 83 w 152"/>
                  <a:gd name="T19" fmla="*/ 819 h 1238"/>
                  <a:gd name="T20" fmla="*/ 85 w 152"/>
                  <a:gd name="T21" fmla="*/ 782 h 1238"/>
                  <a:gd name="T22" fmla="*/ 89 w 152"/>
                  <a:gd name="T23" fmla="*/ 746 h 1238"/>
                  <a:gd name="T24" fmla="*/ 91 w 152"/>
                  <a:gd name="T25" fmla="*/ 711 h 1238"/>
                  <a:gd name="T26" fmla="*/ 93 w 152"/>
                  <a:gd name="T27" fmla="*/ 677 h 1238"/>
                  <a:gd name="T28" fmla="*/ 97 w 152"/>
                  <a:gd name="T29" fmla="*/ 644 h 1238"/>
                  <a:gd name="T30" fmla="*/ 99 w 152"/>
                  <a:gd name="T31" fmla="*/ 614 h 1238"/>
                  <a:gd name="T32" fmla="*/ 103 w 152"/>
                  <a:gd name="T33" fmla="*/ 585 h 1238"/>
                  <a:gd name="T34" fmla="*/ 105 w 152"/>
                  <a:gd name="T35" fmla="*/ 557 h 1238"/>
                  <a:gd name="T36" fmla="*/ 108 w 152"/>
                  <a:gd name="T37" fmla="*/ 532 h 1238"/>
                  <a:gd name="T38" fmla="*/ 110 w 152"/>
                  <a:gd name="T39" fmla="*/ 508 h 1238"/>
                  <a:gd name="T40" fmla="*/ 112 w 152"/>
                  <a:gd name="T41" fmla="*/ 486 h 1238"/>
                  <a:gd name="T42" fmla="*/ 116 w 152"/>
                  <a:gd name="T43" fmla="*/ 465 h 1238"/>
                  <a:gd name="T44" fmla="*/ 118 w 152"/>
                  <a:gd name="T45" fmla="*/ 445 h 1238"/>
                  <a:gd name="T46" fmla="*/ 122 w 152"/>
                  <a:gd name="T47" fmla="*/ 425 h 1238"/>
                  <a:gd name="T48" fmla="*/ 124 w 152"/>
                  <a:gd name="T49" fmla="*/ 408 h 1238"/>
                  <a:gd name="T50" fmla="*/ 128 w 152"/>
                  <a:gd name="T51" fmla="*/ 392 h 1238"/>
                  <a:gd name="T52" fmla="*/ 130 w 152"/>
                  <a:gd name="T53" fmla="*/ 376 h 1238"/>
                  <a:gd name="T54" fmla="*/ 132 w 152"/>
                  <a:gd name="T55" fmla="*/ 360 h 1238"/>
                  <a:gd name="T56" fmla="*/ 136 w 152"/>
                  <a:gd name="T57" fmla="*/ 345 h 1238"/>
                  <a:gd name="T58" fmla="*/ 138 w 152"/>
                  <a:gd name="T59" fmla="*/ 331 h 1238"/>
                  <a:gd name="T60" fmla="*/ 140 w 152"/>
                  <a:gd name="T61" fmla="*/ 317 h 1238"/>
                  <a:gd name="T62" fmla="*/ 142 w 152"/>
                  <a:gd name="T63" fmla="*/ 303 h 1238"/>
                  <a:gd name="T64" fmla="*/ 144 w 152"/>
                  <a:gd name="T65" fmla="*/ 289 h 1238"/>
                  <a:gd name="T66" fmla="*/ 146 w 152"/>
                  <a:gd name="T67" fmla="*/ 278 h 1238"/>
                  <a:gd name="T68" fmla="*/ 148 w 152"/>
                  <a:gd name="T69" fmla="*/ 264 h 1238"/>
                  <a:gd name="T70" fmla="*/ 150 w 152"/>
                  <a:gd name="T71" fmla="*/ 252 h 1238"/>
                  <a:gd name="T72" fmla="*/ 150 w 152"/>
                  <a:gd name="T73" fmla="*/ 238 h 1238"/>
                  <a:gd name="T74" fmla="*/ 152 w 152"/>
                  <a:gd name="T75" fmla="*/ 226 h 1238"/>
                  <a:gd name="T76" fmla="*/ 152 w 152"/>
                  <a:gd name="T77" fmla="*/ 215 h 1238"/>
                  <a:gd name="T78" fmla="*/ 152 w 152"/>
                  <a:gd name="T79" fmla="*/ 203 h 1238"/>
                  <a:gd name="T80" fmla="*/ 150 w 152"/>
                  <a:gd name="T81" fmla="*/ 191 h 1238"/>
                  <a:gd name="T82" fmla="*/ 148 w 152"/>
                  <a:gd name="T83" fmla="*/ 181 h 1238"/>
                  <a:gd name="T84" fmla="*/ 146 w 152"/>
                  <a:gd name="T85" fmla="*/ 169 h 1238"/>
                  <a:gd name="T86" fmla="*/ 142 w 152"/>
                  <a:gd name="T87" fmla="*/ 160 h 1238"/>
                  <a:gd name="T88" fmla="*/ 138 w 152"/>
                  <a:gd name="T89" fmla="*/ 148 h 1238"/>
                  <a:gd name="T90" fmla="*/ 134 w 152"/>
                  <a:gd name="T91" fmla="*/ 138 h 1238"/>
                  <a:gd name="T92" fmla="*/ 128 w 152"/>
                  <a:gd name="T93" fmla="*/ 128 h 1238"/>
                  <a:gd name="T94" fmla="*/ 122 w 152"/>
                  <a:gd name="T95" fmla="*/ 118 h 1238"/>
                  <a:gd name="T96" fmla="*/ 116 w 152"/>
                  <a:gd name="T97" fmla="*/ 108 h 1238"/>
                  <a:gd name="T98" fmla="*/ 108 w 152"/>
                  <a:gd name="T99" fmla="*/ 99 h 1238"/>
                  <a:gd name="T100" fmla="*/ 101 w 152"/>
                  <a:gd name="T101" fmla="*/ 89 h 1238"/>
                  <a:gd name="T102" fmla="*/ 93 w 152"/>
                  <a:gd name="T103" fmla="*/ 81 h 1238"/>
                  <a:gd name="T104" fmla="*/ 85 w 152"/>
                  <a:gd name="T105" fmla="*/ 71 h 1238"/>
                  <a:gd name="T106" fmla="*/ 77 w 152"/>
                  <a:gd name="T107" fmla="*/ 63 h 1238"/>
                  <a:gd name="T108" fmla="*/ 67 w 152"/>
                  <a:gd name="T109" fmla="*/ 55 h 1238"/>
                  <a:gd name="T110" fmla="*/ 59 w 152"/>
                  <a:gd name="T111" fmla="*/ 49 h 1238"/>
                  <a:gd name="T112" fmla="*/ 51 w 152"/>
                  <a:gd name="T113" fmla="*/ 41 h 1238"/>
                  <a:gd name="T114" fmla="*/ 45 w 152"/>
                  <a:gd name="T115" fmla="*/ 36 h 1238"/>
                  <a:gd name="T116" fmla="*/ 38 w 152"/>
                  <a:gd name="T117" fmla="*/ 30 h 1238"/>
                  <a:gd name="T118" fmla="*/ 32 w 152"/>
                  <a:gd name="T119" fmla="*/ 26 h 1238"/>
                  <a:gd name="T120" fmla="*/ 0 w 152"/>
                  <a:gd name="T121"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238">
                    <a:moveTo>
                      <a:pt x="57" y="1238"/>
                    </a:moveTo>
                    <a:lnTo>
                      <a:pt x="65" y="1112"/>
                    </a:lnTo>
                    <a:lnTo>
                      <a:pt x="65" y="1101"/>
                    </a:lnTo>
                    <a:lnTo>
                      <a:pt x="65" y="1087"/>
                    </a:lnTo>
                    <a:lnTo>
                      <a:pt x="67" y="1073"/>
                    </a:lnTo>
                    <a:lnTo>
                      <a:pt x="67" y="1059"/>
                    </a:lnTo>
                    <a:lnTo>
                      <a:pt x="69" y="1043"/>
                    </a:lnTo>
                    <a:lnTo>
                      <a:pt x="69" y="1028"/>
                    </a:lnTo>
                    <a:lnTo>
                      <a:pt x="71" y="1012"/>
                    </a:lnTo>
                    <a:lnTo>
                      <a:pt x="71" y="996"/>
                    </a:lnTo>
                    <a:lnTo>
                      <a:pt x="73" y="980"/>
                    </a:lnTo>
                    <a:lnTo>
                      <a:pt x="73" y="963"/>
                    </a:lnTo>
                    <a:lnTo>
                      <a:pt x="75" y="945"/>
                    </a:lnTo>
                    <a:lnTo>
                      <a:pt x="75" y="927"/>
                    </a:lnTo>
                    <a:lnTo>
                      <a:pt x="77" y="910"/>
                    </a:lnTo>
                    <a:lnTo>
                      <a:pt x="77" y="892"/>
                    </a:lnTo>
                    <a:lnTo>
                      <a:pt x="79" y="874"/>
                    </a:lnTo>
                    <a:lnTo>
                      <a:pt x="81" y="855"/>
                    </a:lnTo>
                    <a:lnTo>
                      <a:pt x="81" y="837"/>
                    </a:lnTo>
                    <a:lnTo>
                      <a:pt x="83" y="819"/>
                    </a:lnTo>
                    <a:lnTo>
                      <a:pt x="85" y="801"/>
                    </a:lnTo>
                    <a:lnTo>
                      <a:pt x="85" y="782"/>
                    </a:lnTo>
                    <a:lnTo>
                      <a:pt x="87" y="764"/>
                    </a:lnTo>
                    <a:lnTo>
                      <a:pt x="89" y="746"/>
                    </a:lnTo>
                    <a:lnTo>
                      <a:pt x="89" y="729"/>
                    </a:lnTo>
                    <a:lnTo>
                      <a:pt x="91" y="711"/>
                    </a:lnTo>
                    <a:lnTo>
                      <a:pt x="93" y="693"/>
                    </a:lnTo>
                    <a:lnTo>
                      <a:pt x="93" y="677"/>
                    </a:lnTo>
                    <a:lnTo>
                      <a:pt x="95" y="660"/>
                    </a:lnTo>
                    <a:lnTo>
                      <a:pt x="97" y="644"/>
                    </a:lnTo>
                    <a:lnTo>
                      <a:pt x="99" y="628"/>
                    </a:lnTo>
                    <a:lnTo>
                      <a:pt x="99" y="614"/>
                    </a:lnTo>
                    <a:lnTo>
                      <a:pt x="101" y="599"/>
                    </a:lnTo>
                    <a:lnTo>
                      <a:pt x="103" y="585"/>
                    </a:lnTo>
                    <a:lnTo>
                      <a:pt x="103" y="571"/>
                    </a:lnTo>
                    <a:lnTo>
                      <a:pt x="105" y="557"/>
                    </a:lnTo>
                    <a:lnTo>
                      <a:pt x="106" y="545"/>
                    </a:lnTo>
                    <a:lnTo>
                      <a:pt x="108" y="532"/>
                    </a:lnTo>
                    <a:lnTo>
                      <a:pt x="108" y="520"/>
                    </a:lnTo>
                    <a:lnTo>
                      <a:pt x="110" y="508"/>
                    </a:lnTo>
                    <a:lnTo>
                      <a:pt x="112" y="496"/>
                    </a:lnTo>
                    <a:lnTo>
                      <a:pt x="112" y="486"/>
                    </a:lnTo>
                    <a:lnTo>
                      <a:pt x="114" y="475"/>
                    </a:lnTo>
                    <a:lnTo>
                      <a:pt x="116" y="465"/>
                    </a:lnTo>
                    <a:lnTo>
                      <a:pt x="118" y="455"/>
                    </a:lnTo>
                    <a:lnTo>
                      <a:pt x="118" y="445"/>
                    </a:lnTo>
                    <a:lnTo>
                      <a:pt x="120" y="435"/>
                    </a:lnTo>
                    <a:lnTo>
                      <a:pt x="122" y="425"/>
                    </a:lnTo>
                    <a:lnTo>
                      <a:pt x="124" y="417"/>
                    </a:lnTo>
                    <a:lnTo>
                      <a:pt x="124" y="408"/>
                    </a:lnTo>
                    <a:lnTo>
                      <a:pt x="126" y="400"/>
                    </a:lnTo>
                    <a:lnTo>
                      <a:pt x="128" y="392"/>
                    </a:lnTo>
                    <a:lnTo>
                      <a:pt x="128" y="384"/>
                    </a:lnTo>
                    <a:lnTo>
                      <a:pt x="130" y="376"/>
                    </a:lnTo>
                    <a:lnTo>
                      <a:pt x="132" y="368"/>
                    </a:lnTo>
                    <a:lnTo>
                      <a:pt x="132" y="360"/>
                    </a:lnTo>
                    <a:lnTo>
                      <a:pt x="134" y="352"/>
                    </a:lnTo>
                    <a:lnTo>
                      <a:pt x="136" y="345"/>
                    </a:lnTo>
                    <a:lnTo>
                      <a:pt x="136" y="339"/>
                    </a:lnTo>
                    <a:lnTo>
                      <a:pt x="138" y="331"/>
                    </a:lnTo>
                    <a:lnTo>
                      <a:pt x="140" y="325"/>
                    </a:lnTo>
                    <a:lnTo>
                      <a:pt x="140" y="317"/>
                    </a:lnTo>
                    <a:lnTo>
                      <a:pt x="142" y="309"/>
                    </a:lnTo>
                    <a:lnTo>
                      <a:pt x="142" y="303"/>
                    </a:lnTo>
                    <a:lnTo>
                      <a:pt x="144" y="297"/>
                    </a:lnTo>
                    <a:lnTo>
                      <a:pt x="144" y="289"/>
                    </a:lnTo>
                    <a:lnTo>
                      <a:pt x="146" y="284"/>
                    </a:lnTo>
                    <a:lnTo>
                      <a:pt x="146" y="278"/>
                    </a:lnTo>
                    <a:lnTo>
                      <a:pt x="148" y="270"/>
                    </a:lnTo>
                    <a:lnTo>
                      <a:pt x="148" y="264"/>
                    </a:lnTo>
                    <a:lnTo>
                      <a:pt x="150" y="258"/>
                    </a:lnTo>
                    <a:lnTo>
                      <a:pt x="150" y="252"/>
                    </a:lnTo>
                    <a:lnTo>
                      <a:pt x="150" y="244"/>
                    </a:lnTo>
                    <a:lnTo>
                      <a:pt x="150" y="238"/>
                    </a:lnTo>
                    <a:lnTo>
                      <a:pt x="152" y="232"/>
                    </a:lnTo>
                    <a:lnTo>
                      <a:pt x="152" y="226"/>
                    </a:lnTo>
                    <a:lnTo>
                      <a:pt x="152" y="221"/>
                    </a:lnTo>
                    <a:lnTo>
                      <a:pt x="152" y="215"/>
                    </a:lnTo>
                    <a:lnTo>
                      <a:pt x="152" y="209"/>
                    </a:lnTo>
                    <a:lnTo>
                      <a:pt x="152" y="203"/>
                    </a:lnTo>
                    <a:lnTo>
                      <a:pt x="150" y="197"/>
                    </a:lnTo>
                    <a:lnTo>
                      <a:pt x="150" y="191"/>
                    </a:lnTo>
                    <a:lnTo>
                      <a:pt x="150" y="185"/>
                    </a:lnTo>
                    <a:lnTo>
                      <a:pt x="148" y="181"/>
                    </a:lnTo>
                    <a:lnTo>
                      <a:pt x="148" y="175"/>
                    </a:lnTo>
                    <a:lnTo>
                      <a:pt x="146" y="169"/>
                    </a:lnTo>
                    <a:lnTo>
                      <a:pt x="144" y="163"/>
                    </a:lnTo>
                    <a:lnTo>
                      <a:pt x="142" y="160"/>
                    </a:lnTo>
                    <a:lnTo>
                      <a:pt x="142" y="154"/>
                    </a:lnTo>
                    <a:lnTo>
                      <a:pt x="138" y="148"/>
                    </a:lnTo>
                    <a:lnTo>
                      <a:pt x="136" y="144"/>
                    </a:lnTo>
                    <a:lnTo>
                      <a:pt x="134" y="138"/>
                    </a:lnTo>
                    <a:lnTo>
                      <a:pt x="132" y="132"/>
                    </a:lnTo>
                    <a:lnTo>
                      <a:pt x="128" y="128"/>
                    </a:lnTo>
                    <a:lnTo>
                      <a:pt x="126" y="122"/>
                    </a:lnTo>
                    <a:lnTo>
                      <a:pt x="122" y="118"/>
                    </a:lnTo>
                    <a:lnTo>
                      <a:pt x="118" y="112"/>
                    </a:lnTo>
                    <a:lnTo>
                      <a:pt x="116" y="108"/>
                    </a:lnTo>
                    <a:lnTo>
                      <a:pt x="112" y="102"/>
                    </a:lnTo>
                    <a:lnTo>
                      <a:pt x="108" y="99"/>
                    </a:lnTo>
                    <a:lnTo>
                      <a:pt x="105" y="93"/>
                    </a:lnTo>
                    <a:lnTo>
                      <a:pt x="101" y="89"/>
                    </a:lnTo>
                    <a:lnTo>
                      <a:pt x="97" y="85"/>
                    </a:lnTo>
                    <a:lnTo>
                      <a:pt x="93" y="81"/>
                    </a:lnTo>
                    <a:lnTo>
                      <a:pt x="89" y="75"/>
                    </a:lnTo>
                    <a:lnTo>
                      <a:pt x="85" y="71"/>
                    </a:lnTo>
                    <a:lnTo>
                      <a:pt x="81" y="67"/>
                    </a:lnTo>
                    <a:lnTo>
                      <a:pt x="77" y="63"/>
                    </a:lnTo>
                    <a:lnTo>
                      <a:pt x="71" y="59"/>
                    </a:lnTo>
                    <a:lnTo>
                      <a:pt x="67" y="55"/>
                    </a:lnTo>
                    <a:lnTo>
                      <a:pt x="63" y="53"/>
                    </a:lnTo>
                    <a:lnTo>
                      <a:pt x="59" y="49"/>
                    </a:lnTo>
                    <a:lnTo>
                      <a:pt x="55" y="45"/>
                    </a:lnTo>
                    <a:lnTo>
                      <a:pt x="51" y="41"/>
                    </a:lnTo>
                    <a:lnTo>
                      <a:pt x="47" y="39"/>
                    </a:lnTo>
                    <a:lnTo>
                      <a:pt x="45" y="36"/>
                    </a:lnTo>
                    <a:lnTo>
                      <a:pt x="42" y="34"/>
                    </a:lnTo>
                    <a:lnTo>
                      <a:pt x="38" y="30"/>
                    </a:lnTo>
                    <a:lnTo>
                      <a:pt x="34" y="28"/>
                    </a:lnTo>
                    <a:lnTo>
                      <a:pt x="32" y="26"/>
                    </a:lnTo>
                    <a:lnTo>
                      <a:pt x="28" y="24"/>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51" name="Freeform 6175"/>
              <p:cNvSpPr>
                <a:spLocks/>
              </p:cNvSpPr>
              <p:nvPr/>
            </p:nvSpPr>
            <p:spPr bwMode="auto">
              <a:xfrm>
                <a:off x="3216" y="2183"/>
                <a:ext cx="1219" cy="458"/>
              </a:xfrm>
              <a:custGeom>
                <a:avLst/>
                <a:gdLst>
                  <a:gd name="T0" fmla="*/ 8 w 1219"/>
                  <a:gd name="T1" fmla="*/ 452 h 458"/>
                  <a:gd name="T2" fmla="*/ 10 w 1219"/>
                  <a:gd name="T3" fmla="*/ 448 h 458"/>
                  <a:gd name="T4" fmla="*/ 14 w 1219"/>
                  <a:gd name="T5" fmla="*/ 447 h 458"/>
                  <a:gd name="T6" fmla="*/ 18 w 1219"/>
                  <a:gd name="T7" fmla="*/ 443 h 458"/>
                  <a:gd name="T8" fmla="*/ 22 w 1219"/>
                  <a:gd name="T9" fmla="*/ 439 h 458"/>
                  <a:gd name="T10" fmla="*/ 26 w 1219"/>
                  <a:gd name="T11" fmla="*/ 437 h 458"/>
                  <a:gd name="T12" fmla="*/ 32 w 1219"/>
                  <a:gd name="T13" fmla="*/ 433 h 458"/>
                  <a:gd name="T14" fmla="*/ 38 w 1219"/>
                  <a:gd name="T15" fmla="*/ 429 h 458"/>
                  <a:gd name="T16" fmla="*/ 44 w 1219"/>
                  <a:gd name="T17" fmla="*/ 425 h 458"/>
                  <a:gd name="T18" fmla="*/ 51 w 1219"/>
                  <a:gd name="T19" fmla="*/ 421 h 458"/>
                  <a:gd name="T20" fmla="*/ 57 w 1219"/>
                  <a:gd name="T21" fmla="*/ 417 h 458"/>
                  <a:gd name="T22" fmla="*/ 65 w 1219"/>
                  <a:gd name="T23" fmla="*/ 413 h 458"/>
                  <a:gd name="T24" fmla="*/ 75 w 1219"/>
                  <a:gd name="T25" fmla="*/ 407 h 458"/>
                  <a:gd name="T26" fmla="*/ 85 w 1219"/>
                  <a:gd name="T27" fmla="*/ 403 h 458"/>
                  <a:gd name="T28" fmla="*/ 95 w 1219"/>
                  <a:gd name="T29" fmla="*/ 397 h 458"/>
                  <a:gd name="T30" fmla="*/ 107 w 1219"/>
                  <a:gd name="T31" fmla="*/ 391 h 458"/>
                  <a:gd name="T32" fmla="*/ 120 w 1219"/>
                  <a:gd name="T33" fmla="*/ 385 h 458"/>
                  <a:gd name="T34" fmla="*/ 134 w 1219"/>
                  <a:gd name="T35" fmla="*/ 380 h 458"/>
                  <a:gd name="T36" fmla="*/ 148 w 1219"/>
                  <a:gd name="T37" fmla="*/ 372 h 458"/>
                  <a:gd name="T38" fmla="*/ 166 w 1219"/>
                  <a:gd name="T39" fmla="*/ 364 h 458"/>
                  <a:gd name="T40" fmla="*/ 183 w 1219"/>
                  <a:gd name="T41" fmla="*/ 356 h 458"/>
                  <a:gd name="T42" fmla="*/ 203 w 1219"/>
                  <a:gd name="T43" fmla="*/ 346 h 458"/>
                  <a:gd name="T44" fmla="*/ 227 w 1219"/>
                  <a:gd name="T45" fmla="*/ 336 h 458"/>
                  <a:gd name="T46" fmla="*/ 250 w 1219"/>
                  <a:gd name="T47" fmla="*/ 326 h 458"/>
                  <a:gd name="T48" fmla="*/ 276 w 1219"/>
                  <a:gd name="T49" fmla="*/ 315 h 458"/>
                  <a:gd name="T50" fmla="*/ 303 w 1219"/>
                  <a:gd name="T51" fmla="*/ 305 h 458"/>
                  <a:gd name="T52" fmla="*/ 331 w 1219"/>
                  <a:gd name="T53" fmla="*/ 293 h 458"/>
                  <a:gd name="T54" fmla="*/ 361 w 1219"/>
                  <a:gd name="T55" fmla="*/ 281 h 458"/>
                  <a:gd name="T56" fmla="*/ 390 w 1219"/>
                  <a:gd name="T57" fmla="*/ 267 h 458"/>
                  <a:gd name="T58" fmla="*/ 420 w 1219"/>
                  <a:gd name="T59" fmla="*/ 256 h 458"/>
                  <a:gd name="T60" fmla="*/ 451 w 1219"/>
                  <a:gd name="T61" fmla="*/ 244 h 458"/>
                  <a:gd name="T62" fmla="*/ 481 w 1219"/>
                  <a:gd name="T63" fmla="*/ 232 h 458"/>
                  <a:gd name="T64" fmla="*/ 512 w 1219"/>
                  <a:gd name="T65" fmla="*/ 220 h 458"/>
                  <a:gd name="T66" fmla="*/ 544 w 1219"/>
                  <a:gd name="T67" fmla="*/ 208 h 458"/>
                  <a:gd name="T68" fmla="*/ 575 w 1219"/>
                  <a:gd name="T69" fmla="*/ 196 h 458"/>
                  <a:gd name="T70" fmla="*/ 609 w 1219"/>
                  <a:gd name="T71" fmla="*/ 185 h 458"/>
                  <a:gd name="T72" fmla="*/ 644 w 1219"/>
                  <a:gd name="T73" fmla="*/ 173 h 458"/>
                  <a:gd name="T74" fmla="*/ 681 w 1219"/>
                  <a:gd name="T75" fmla="*/ 161 h 458"/>
                  <a:gd name="T76" fmla="*/ 721 w 1219"/>
                  <a:gd name="T77" fmla="*/ 147 h 458"/>
                  <a:gd name="T78" fmla="*/ 762 w 1219"/>
                  <a:gd name="T79" fmla="*/ 133 h 458"/>
                  <a:gd name="T80" fmla="*/ 801 w 1219"/>
                  <a:gd name="T81" fmla="*/ 122 h 458"/>
                  <a:gd name="T82" fmla="*/ 845 w 1219"/>
                  <a:gd name="T83" fmla="*/ 108 h 458"/>
                  <a:gd name="T84" fmla="*/ 884 w 1219"/>
                  <a:gd name="T85" fmla="*/ 94 h 458"/>
                  <a:gd name="T86" fmla="*/ 925 w 1219"/>
                  <a:gd name="T87" fmla="*/ 82 h 458"/>
                  <a:gd name="T88" fmla="*/ 965 w 1219"/>
                  <a:gd name="T89" fmla="*/ 71 h 458"/>
                  <a:gd name="T90" fmla="*/ 1002 w 1219"/>
                  <a:gd name="T91" fmla="*/ 61 h 458"/>
                  <a:gd name="T92" fmla="*/ 1036 w 1219"/>
                  <a:gd name="T93" fmla="*/ 51 h 458"/>
                  <a:gd name="T94" fmla="*/ 1069 w 1219"/>
                  <a:gd name="T95" fmla="*/ 41 h 458"/>
                  <a:gd name="T96" fmla="*/ 1099 w 1219"/>
                  <a:gd name="T97" fmla="*/ 33 h 458"/>
                  <a:gd name="T98" fmla="*/ 1124 w 1219"/>
                  <a:gd name="T99" fmla="*/ 25 h 458"/>
                  <a:gd name="T100" fmla="*/ 1148 w 1219"/>
                  <a:gd name="T101" fmla="*/ 19 h 458"/>
                  <a:gd name="T102" fmla="*/ 1170 w 1219"/>
                  <a:gd name="T103" fmla="*/ 13 h 458"/>
                  <a:gd name="T104" fmla="*/ 1219 w 1219"/>
                  <a:gd name="T105"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9" h="458">
                    <a:moveTo>
                      <a:pt x="0" y="458"/>
                    </a:moveTo>
                    <a:lnTo>
                      <a:pt x="6" y="452"/>
                    </a:lnTo>
                    <a:lnTo>
                      <a:pt x="6" y="452"/>
                    </a:lnTo>
                    <a:lnTo>
                      <a:pt x="8" y="452"/>
                    </a:lnTo>
                    <a:lnTo>
                      <a:pt x="8" y="450"/>
                    </a:lnTo>
                    <a:lnTo>
                      <a:pt x="8" y="450"/>
                    </a:lnTo>
                    <a:lnTo>
                      <a:pt x="10" y="450"/>
                    </a:lnTo>
                    <a:lnTo>
                      <a:pt x="10" y="448"/>
                    </a:lnTo>
                    <a:lnTo>
                      <a:pt x="10" y="448"/>
                    </a:lnTo>
                    <a:lnTo>
                      <a:pt x="12" y="448"/>
                    </a:lnTo>
                    <a:lnTo>
                      <a:pt x="12" y="447"/>
                    </a:lnTo>
                    <a:lnTo>
                      <a:pt x="14" y="447"/>
                    </a:lnTo>
                    <a:lnTo>
                      <a:pt x="14" y="445"/>
                    </a:lnTo>
                    <a:lnTo>
                      <a:pt x="16" y="445"/>
                    </a:lnTo>
                    <a:lnTo>
                      <a:pt x="16" y="445"/>
                    </a:lnTo>
                    <a:lnTo>
                      <a:pt x="18" y="443"/>
                    </a:lnTo>
                    <a:lnTo>
                      <a:pt x="18" y="443"/>
                    </a:lnTo>
                    <a:lnTo>
                      <a:pt x="20" y="441"/>
                    </a:lnTo>
                    <a:lnTo>
                      <a:pt x="20" y="441"/>
                    </a:lnTo>
                    <a:lnTo>
                      <a:pt x="22" y="439"/>
                    </a:lnTo>
                    <a:lnTo>
                      <a:pt x="22" y="439"/>
                    </a:lnTo>
                    <a:lnTo>
                      <a:pt x="24" y="437"/>
                    </a:lnTo>
                    <a:lnTo>
                      <a:pt x="26" y="437"/>
                    </a:lnTo>
                    <a:lnTo>
                      <a:pt x="26" y="437"/>
                    </a:lnTo>
                    <a:lnTo>
                      <a:pt x="28" y="435"/>
                    </a:lnTo>
                    <a:lnTo>
                      <a:pt x="30" y="435"/>
                    </a:lnTo>
                    <a:lnTo>
                      <a:pt x="30" y="433"/>
                    </a:lnTo>
                    <a:lnTo>
                      <a:pt x="32" y="433"/>
                    </a:lnTo>
                    <a:lnTo>
                      <a:pt x="34" y="431"/>
                    </a:lnTo>
                    <a:lnTo>
                      <a:pt x="34" y="431"/>
                    </a:lnTo>
                    <a:lnTo>
                      <a:pt x="36" y="429"/>
                    </a:lnTo>
                    <a:lnTo>
                      <a:pt x="38" y="429"/>
                    </a:lnTo>
                    <a:lnTo>
                      <a:pt x="40" y="427"/>
                    </a:lnTo>
                    <a:lnTo>
                      <a:pt x="40" y="427"/>
                    </a:lnTo>
                    <a:lnTo>
                      <a:pt x="42" y="425"/>
                    </a:lnTo>
                    <a:lnTo>
                      <a:pt x="44" y="425"/>
                    </a:lnTo>
                    <a:lnTo>
                      <a:pt x="46" y="423"/>
                    </a:lnTo>
                    <a:lnTo>
                      <a:pt x="48" y="423"/>
                    </a:lnTo>
                    <a:lnTo>
                      <a:pt x="49" y="421"/>
                    </a:lnTo>
                    <a:lnTo>
                      <a:pt x="51" y="421"/>
                    </a:lnTo>
                    <a:lnTo>
                      <a:pt x="51" y="419"/>
                    </a:lnTo>
                    <a:lnTo>
                      <a:pt x="53" y="419"/>
                    </a:lnTo>
                    <a:lnTo>
                      <a:pt x="55" y="417"/>
                    </a:lnTo>
                    <a:lnTo>
                      <a:pt x="57" y="417"/>
                    </a:lnTo>
                    <a:lnTo>
                      <a:pt x="59" y="415"/>
                    </a:lnTo>
                    <a:lnTo>
                      <a:pt x="61" y="415"/>
                    </a:lnTo>
                    <a:lnTo>
                      <a:pt x="63" y="413"/>
                    </a:lnTo>
                    <a:lnTo>
                      <a:pt x="65" y="413"/>
                    </a:lnTo>
                    <a:lnTo>
                      <a:pt x="69" y="411"/>
                    </a:lnTo>
                    <a:lnTo>
                      <a:pt x="71" y="411"/>
                    </a:lnTo>
                    <a:lnTo>
                      <a:pt x="73" y="409"/>
                    </a:lnTo>
                    <a:lnTo>
                      <a:pt x="75" y="407"/>
                    </a:lnTo>
                    <a:lnTo>
                      <a:pt x="77" y="407"/>
                    </a:lnTo>
                    <a:lnTo>
                      <a:pt x="79" y="405"/>
                    </a:lnTo>
                    <a:lnTo>
                      <a:pt x="83" y="405"/>
                    </a:lnTo>
                    <a:lnTo>
                      <a:pt x="85" y="403"/>
                    </a:lnTo>
                    <a:lnTo>
                      <a:pt x="87" y="401"/>
                    </a:lnTo>
                    <a:lnTo>
                      <a:pt x="91" y="401"/>
                    </a:lnTo>
                    <a:lnTo>
                      <a:pt x="93" y="399"/>
                    </a:lnTo>
                    <a:lnTo>
                      <a:pt x="95" y="397"/>
                    </a:lnTo>
                    <a:lnTo>
                      <a:pt x="99" y="397"/>
                    </a:lnTo>
                    <a:lnTo>
                      <a:pt x="101" y="395"/>
                    </a:lnTo>
                    <a:lnTo>
                      <a:pt x="105" y="393"/>
                    </a:lnTo>
                    <a:lnTo>
                      <a:pt x="107" y="391"/>
                    </a:lnTo>
                    <a:lnTo>
                      <a:pt x="111" y="391"/>
                    </a:lnTo>
                    <a:lnTo>
                      <a:pt x="112" y="389"/>
                    </a:lnTo>
                    <a:lnTo>
                      <a:pt x="116" y="387"/>
                    </a:lnTo>
                    <a:lnTo>
                      <a:pt x="120" y="385"/>
                    </a:lnTo>
                    <a:lnTo>
                      <a:pt x="122" y="385"/>
                    </a:lnTo>
                    <a:lnTo>
                      <a:pt x="126" y="384"/>
                    </a:lnTo>
                    <a:lnTo>
                      <a:pt x="130" y="382"/>
                    </a:lnTo>
                    <a:lnTo>
                      <a:pt x="134" y="380"/>
                    </a:lnTo>
                    <a:lnTo>
                      <a:pt x="136" y="378"/>
                    </a:lnTo>
                    <a:lnTo>
                      <a:pt x="140" y="376"/>
                    </a:lnTo>
                    <a:lnTo>
                      <a:pt x="144" y="374"/>
                    </a:lnTo>
                    <a:lnTo>
                      <a:pt x="148" y="372"/>
                    </a:lnTo>
                    <a:lnTo>
                      <a:pt x="152" y="370"/>
                    </a:lnTo>
                    <a:lnTo>
                      <a:pt x="156" y="368"/>
                    </a:lnTo>
                    <a:lnTo>
                      <a:pt x="162" y="366"/>
                    </a:lnTo>
                    <a:lnTo>
                      <a:pt x="166" y="364"/>
                    </a:lnTo>
                    <a:lnTo>
                      <a:pt x="170" y="362"/>
                    </a:lnTo>
                    <a:lnTo>
                      <a:pt x="174" y="360"/>
                    </a:lnTo>
                    <a:lnTo>
                      <a:pt x="179" y="358"/>
                    </a:lnTo>
                    <a:lnTo>
                      <a:pt x="183" y="356"/>
                    </a:lnTo>
                    <a:lnTo>
                      <a:pt x="189" y="354"/>
                    </a:lnTo>
                    <a:lnTo>
                      <a:pt x="193" y="352"/>
                    </a:lnTo>
                    <a:lnTo>
                      <a:pt x="199" y="350"/>
                    </a:lnTo>
                    <a:lnTo>
                      <a:pt x="203" y="346"/>
                    </a:lnTo>
                    <a:lnTo>
                      <a:pt x="209" y="344"/>
                    </a:lnTo>
                    <a:lnTo>
                      <a:pt x="215" y="342"/>
                    </a:lnTo>
                    <a:lnTo>
                      <a:pt x="221" y="340"/>
                    </a:lnTo>
                    <a:lnTo>
                      <a:pt x="227" y="336"/>
                    </a:lnTo>
                    <a:lnTo>
                      <a:pt x="233" y="334"/>
                    </a:lnTo>
                    <a:lnTo>
                      <a:pt x="238" y="332"/>
                    </a:lnTo>
                    <a:lnTo>
                      <a:pt x="244" y="328"/>
                    </a:lnTo>
                    <a:lnTo>
                      <a:pt x="250" y="326"/>
                    </a:lnTo>
                    <a:lnTo>
                      <a:pt x="256" y="324"/>
                    </a:lnTo>
                    <a:lnTo>
                      <a:pt x="262" y="321"/>
                    </a:lnTo>
                    <a:lnTo>
                      <a:pt x="268" y="319"/>
                    </a:lnTo>
                    <a:lnTo>
                      <a:pt x="276" y="315"/>
                    </a:lnTo>
                    <a:lnTo>
                      <a:pt x="282" y="313"/>
                    </a:lnTo>
                    <a:lnTo>
                      <a:pt x="290" y="311"/>
                    </a:lnTo>
                    <a:lnTo>
                      <a:pt x="296" y="307"/>
                    </a:lnTo>
                    <a:lnTo>
                      <a:pt x="303" y="305"/>
                    </a:lnTo>
                    <a:lnTo>
                      <a:pt x="309" y="301"/>
                    </a:lnTo>
                    <a:lnTo>
                      <a:pt x="317" y="299"/>
                    </a:lnTo>
                    <a:lnTo>
                      <a:pt x="323" y="295"/>
                    </a:lnTo>
                    <a:lnTo>
                      <a:pt x="331" y="293"/>
                    </a:lnTo>
                    <a:lnTo>
                      <a:pt x="339" y="289"/>
                    </a:lnTo>
                    <a:lnTo>
                      <a:pt x="345" y="287"/>
                    </a:lnTo>
                    <a:lnTo>
                      <a:pt x="353" y="283"/>
                    </a:lnTo>
                    <a:lnTo>
                      <a:pt x="361" y="281"/>
                    </a:lnTo>
                    <a:lnTo>
                      <a:pt x="368" y="277"/>
                    </a:lnTo>
                    <a:lnTo>
                      <a:pt x="374" y="275"/>
                    </a:lnTo>
                    <a:lnTo>
                      <a:pt x="382" y="271"/>
                    </a:lnTo>
                    <a:lnTo>
                      <a:pt x="390" y="267"/>
                    </a:lnTo>
                    <a:lnTo>
                      <a:pt x="398" y="265"/>
                    </a:lnTo>
                    <a:lnTo>
                      <a:pt x="406" y="261"/>
                    </a:lnTo>
                    <a:lnTo>
                      <a:pt x="412" y="259"/>
                    </a:lnTo>
                    <a:lnTo>
                      <a:pt x="420" y="256"/>
                    </a:lnTo>
                    <a:lnTo>
                      <a:pt x="427" y="254"/>
                    </a:lnTo>
                    <a:lnTo>
                      <a:pt x="435" y="250"/>
                    </a:lnTo>
                    <a:lnTo>
                      <a:pt x="443" y="248"/>
                    </a:lnTo>
                    <a:lnTo>
                      <a:pt x="451" y="244"/>
                    </a:lnTo>
                    <a:lnTo>
                      <a:pt x="457" y="242"/>
                    </a:lnTo>
                    <a:lnTo>
                      <a:pt x="465" y="238"/>
                    </a:lnTo>
                    <a:lnTo>
                      <a:pt x="473" y="236"/>
                    </a:lnTo>
                    <a:lnTo>
                      <a:pt x="481" y="232"/>
                    </a:lnTo>
                    <a:lnTo>
                      <a:pt x="488" y="230"/>
                    </a:lnTo>
                    <a:lnTo>
                      <a:pt x="496" y="226"/>
                    </a:lnTo>
                    <a:lnTo>
                      <a:pt x="504" y="224"/>
                    </a:lnTo>
                    <a:lnTo>
                      <a:pt x="512" y="220"/>
                    </a:lnTo>
                    <a:lnTo>
                      <a:pt x="520" y="218"/>
                    </a:lnTo>
                    <a:lnTo>
                      <a:pt x="528" y="214"/>
                    </a:lnTo>
                    <a:lnTo>
                      <a:pt x="536" y="212"/>
                    </a:lnTo>
                    <a:lnTo>
                      <a:pt x="544" y="208"/>
                    </a:lnTo>
                    <a:lnTo>
                      <a:pt x="551" y="206"/>
                    </a:lnTo>
                    <a:lnTo>
                      <a:pt x="559" y="202"/>
                    </a:lnTo>
                    <a:lnTo>
                      <a:pt x="567" y="200"/>
                    </a:lnTo>
                    <a:lnTo>
                      <a:pt x="575" y="196"/>
                    </a:lnTo>
                    <a:lnTo>
                      <a:pt x="583" y="195"/>
                    </a:lnTo>
                    <a:lnTo>
                      <a:pt x="593" y="191"/>
                    </a:lnTo>
                    <a:lnTo>
                      <a:pt x="601" y="189"/>
                    </a:lnTo>
                    <a:lnTo>
                      <a:pt x="609" y="185"/>
                    </a:lnTo>
                    <a:lnTo>
                      <a:pt x="618" y="183"/>
                    </a:lnTo>
                    <a:lnTo>
                      <a:pt x="626" y="179"/>
                    </a:lnTo>
                    <a:lnTo>
                      <a:pt x="636" y="177"/>
                    </a:lnTo>
                    <a:lnTo>
                      <a:pt x="644" y="173"/>
                    </a:lnTo>
                    <a:lnTo>
                      <a:pt x="654" y="169"/>
                    </a:lnTo>
                    <a:lnTo>
                      <a:pt x="664" y="167"/>
                    </a:lnTo>
                    <a:lnTo>
                      <a:pt x="674" y="163"/>
                    </a:lnTo>
                    <a:lnTo>
                      <a:pt x="681" y="161"/>
                    </a:lnTo>
                    <a:lnTo>
                      <a:pt x="691" y="157"/>
                    </a:lnTo>
                    <a:lnTo>
                      <a:pt x="701" y="153"/>
                    </a:lnTo>
                    <a:lnTo>
                      <a:pt x="711" y="151"/>
                    </a:lnTo>
                    <a:lnTo>
                      <a:pt x="721" y="147"/>
                    </a:lnTo>
                    <a:lnTo>
                      <a:pt x="731" y="143"/>
                    </a:lnTo>
                    <a:lnTo>
                      <a:pt x="740" y="141"/>
                    </a:lnTo>
                    <a:lnTo>
                      <a:pt x="750" y="137"/>
                    </a:lnTo>
                    <a:lnTo>
                      <a:pt x="762" y="133"/>
                    </a:lnTo>
                    <a:lnTo>
                      <a:pt x="772" y="132"/>
                    </a:lnTo>
                    <a:lnTo>
                      <a:pt x="782" y="128"/>
                    </a:lnTo>
                    <a:lnTo>
                      <a:pt x="792" y="124"/>
                    </a:lnTo>
                    <a:lnTo>
                      <a:pt x="801" y="122"/>
                    </a:lnTo>
                    <a:lnTo>
                      <a:pt x="813" y="118"/>
                    </a:lnTo>
                    <a:lnTo>
                      <a:pt x="823" y="114"/>
                    </a:lnTo>
                    <a:lnTo>
                      <a:pt x="833" y="112"/>
                    </a:lnTo>
                    <a:lnTo>
                      <a:pt x="845" y="108"/>
                    </a:lnTo>
                    <a:lnTo>
                      <a:pt x="855" y="104"/>
                    </a:lnTo>
                    <a:lnTo>
                      <a:pt x="864" y="102"/>
                    </a:lnTo>
                    <a:lnTo>
                      <a:pt x="874" y="98"/>
                    </a:lnTo>
                    <a:lnTo>
                      <a:pt x="884" y="94"/>
                    </a:lnTo>
                    <a:lnTo>
                      <a:pt x="896" y="92"/>
                    </a:lnTo>
                    <a:lnTo>
                      <a:pt x="906" y="88"/>
                    </a:lnTo>
                    <a:lnTo>
                      <a:pt x="916" y="86"/>
                    </a:lnTo>
                    <a:lnTo>
                      <a:pt x="925" y="82"/>
                    </a:lnTo>
                    <a:lnTo>
                      <a:pt x="935" y="80"/>
                    </a:lnTo>
                    <a:lnTo>
                      <a:pt x="945" y="76"/>
                    </a:lnTo>
                    <a:lnTo>
                      <a:pt x="955" y="74"/>
                    </a:lnTo>
                    <a:lnTo>
                      <a:pt x="965" y="71"/>
                    </a:lnTo>
                    <a:lnTo>
                      <a:pt x="975" y="69"/>
                    </a:lnTo>
                    <a:lnTo>
                      <a:pt x="983" y="65"/>
                    </a:lnTo>
                    <a:lnTo>
                      <a:pt x="992" y="63"/>
                    </a:lnTo>
                    <a:lnTo>
                      <a:pt x="1002" y="61"/>
                    </a:lnTo>
                    <a:lnTo>
                      <a:pt x="1010" y="57"/>
                    </a:lnTo>
                    <a:lnTo>
                      <a:pt x="1020" y="55"/>
                    </a:lnTo>
                    <a:lnTo>
                      <a:pt x="1028" y="53"/>
                    </a:lnTo>
                    <a:lnTo>
                      <a:pt x="1036" y="51"/>
                    </a:lnTo>
                    <a:lnTo>
                      <a:pt x="1046" y="47"/>
                    </a:lnTo>
                    <a:lnTo>
                      <a:pt x="1053" y="45"/>
                    </a:lnTo>
                    <a:lnTo>
                      <a:pt x="1061" y="43"/>
                    </a:lnTo>
                    <a:lnTo>
                      <a:pt x="1069" y="41"/>
                    </a:lnTo>
                    <a:lnTo>
                      <a:pt x="1077" y="39"/>
                    </a:lnTo>
                    <a:lnTo>
                      <a:pt x="1085" y="37"/>
                    </a:lnTo>
                    <a:lnTo>
                      <a:pt x="1091" y="35"/>
                    </a:lnTo>
                    <a:lnTo>
                      <a:pt x="1099" y="33"/>
                    </a:lnTo>
                    <a:lnTo>
                      <a:pt x="1105" y="31"/>
                    </a:lnTo>
                    <a:lnTo>
                      <a:pt x="1113" y="29"/>
                    </a:lnTo>
                    <a:lnTo>
                      <a:pt x="1118" y="27"/>
                    </a:lnTo>
                    <a:lnTo>
                      <a:pt x="1124" y="25"/>
                    </a:lnTo>
                    <a:lnTo>
                      <a:pt x="1132" y="23"/>
                    </a:lnTo>
                    <a:lnTo>
                      <a:pt x="1138" y="21"/>
                    </a:lnTo>
                    <a:lnTo>
                      <a:pt x="1144" y="19"/>
                    </a:lnTo>
                    <a:lnTo>
                      <a:pt x="1148" y="19"/>
                    </a:lnTo>
                    <a:lnTo>
                      <a:pt x="1154" y="17"/>
                    </a:lnTo>
                    <a:lnTo>
                      <a:pt x="1160" y="15"/>
                    </a:lnTo>
                    <a:lnTo>
                      <a:pt x="1164" y="15"/>
                    </a:lnTo>
                    <a:lnTo>
                      <a:pt x="1170" y="13"/>
                    </a:lnTo>
                    <a:lnTo>
                      <a:pt x="1174" y="11"/>
                    </a:lnTo>
                    <a:lnTo>
                      <a:pt x="1177" y="11"/>
                    </a:lnTo>
                    <a:lnTo>
                      <a:pt x="1181" y="9"/>
                    </a:lnTo>
                    <a:lnTo>
                      <a:pt x="1219"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52" name="Freeform 6176"/>
              <p:cNvSpPr>
                <a:spLocks/>
              </p:cNvSpPr>
              <p:nvPr/>
            </p:nvSpPr>
            <p:spPr bwMode="auto">
              <a:xfrm>
                <a:off x="2389" y="2637"/>
                <a:ext cx="827" cy="1172"/>
              </a:xfrm>
              <a:custGeom>
                <a:avLst/>
                <a:gdLst>
                  <a:gd name="T0" fmla="*/ 28 w 827"/>
                  <a:gd name="T1" fmla="*/ 1121 h 1172"/>
                  <a:gd name="T2" fmla="*/ 40 w 827"/>
                  <a:gd name="T3" fmla="*/ 1095 h 1172"/>
                  <a:gd name="T4" fmla="*/ 56 w 827"/>
                  <a:gd name="T5" fmla="*/ 1067 h 1172"/>
                  <a:gd name="T6" fmla="*/ 73 w 827"/>
                  <a:gd name="T7" fmla="*/ 1036 h 1172"/>
                  <a:gd name="T8" fmla="*/ 91 w 827"/>
                  <a:gd name="T9" fmla="*/ 1002 h 1172"/>
                  <a:gd name="T10" fmla="*/ 109 w 827"/>
                  <a:gd name="T11" fmla="*/ 967 h 1172"/>
                  <a:gd name="T12" fmla="*/ 128 w 827"/>
                  <a:gd name="T13" fmla="*/ 934 h 1172"/>
                  <a:gd name="T14" fmla="*/ 146 w 827"/>
                  <a:gd name="T15" fmla="*/ 900 h 1172"/>
                  <a:gd name="T16" fmla="*/ 166 w 827"/>
                  <a:gd name="T17" fmla="*/ 869 h 1172"/>
                  <a:gd name="T18" fmla="*/ 186 w 827"/>
                  <a:gd name="T19" fmla="*/ 835 h 1172"/>
                  <a:gd name="T20" fmla="*/ 203 w 827"/>
                  <a:gd name="T21" fmla="*/ 804 h 1172"/>
                  <a:gd name="T22" fmla="*/ 223 w 827"/>
                  <a:gd name="T23" fmla="*/ 774 h 1172"/>
                  <a:gd name="T24" fmla="*/ 241 w 827"/>
                  <a:gd name="T25" fmla="*/ 743 h 1172"/>
                  <a:gd name="T26" fmla="*/ 260 w 827"/>
                  <a:gd name="T27" fmla="*/ 713 h 1172"/>
                  <a:gd name="T28" fmla="*/ 280 w 827"/>
                  <a:gd name="T29" fmla="*/ 684 h 1172"/>
                  <a:gd name="T30" fmla="*/ 298 w 827"/>
                  <a:gd name="T31" fmla="*/ 654 h 1172"/>
                  <a:gd name="T32" fmla="*/ 317 w 827"/>
                  <a:gd name="T33" fmla="*/ 626 h 1172"/>
                  <a:gd name="T34" fmla="*/ 335 w 827"/>
                  <a:gd name="T35" fmla="*/ 597 h 1172"/>
                  <a:gd name="T36" fmla="*/ 355 w 827"/>
                  <a:gd name="T37" fmla="*/ 569 h 1172"/>
                  <a:gd name="T38" fmla="*/ 373 w 827"/>
                  <a:gd name="T39" fmla="*/ 544 h 1172"/>
                  <a:gd name="T40" fmla="*/ 392 w 827"/>
                  <a:gd name="T41" fmla="*/ 516 h 1172"/>
                  <a:gd name="T42" fmla="*/ 412 w 827"/>
                  <a:gd name="T43" fmla="*/ 491 h 1172"/>
                  <a:gd name="T44" fmla="*/ 430 w 827"/>
                  <a:gd name="T45" fmla="*/ 465 h 1172"/>
                  <a:gd name="T46" fmla="*/ 449 w 827"/>
                  <a:gd name="T47" fmla="*/ 439 h 1172"/>
                  <a:gd name="T48" fmla="*/ 467 w 827"/>
                  <a:gd name="T49" fmla="*/ 414 h 1172"/>
                  <a:gd name="T50" fmla="*/ 487 w 827"/>
                  <a:gd name="T51" fmla="*/ 388 h 1172"/>
                  <a:gd name="T52" fmla="*/ 506 w 827"/>
                  <a:gd name="T53" fmla="*/ 365 h 1172"/>
                  <a:gd name="T54" fmla="*/ 524 w 827"/>
                  <a:gd name="T55" fmla="*/ 339 h 1172"/>
                  <a:gd name="T56" fmla="*/ 544 w 827"/>
                  <a:gd name="T57" fmla="*/ 315 h 1172"/>
                  <a:gd name="T58" fmla="*/ 562 w 827"/>
                  <a:gd name="T59" fmla="*/ 292 h 1172"/>
                  <a:gd name="T60" fmla="*/ 581 w 827"/>
                  <a:gd name="T61" fmla="*/ 270 h 1172"/>
                  <a:gd name="T62" fmla="*/ 599 w 827"/>
                  <a:gd name="T63" fmla="*/ 246 h 1172"/>
                  <a:gd name="T64" fmla="*/ 617 w 827"/>
                  <a:gd name="T65" fmla="*/ 225 h 1172"/>
                  <a:gd name="T66" fmla="*/ 634 w 827"/>
                  <a:gd name="T67" fmla="*/ 205 h 1172"/>
                  <a:gd name="T68" fmla="*/ 650 w 827"/>
                  <a:gd name="T69" fmla="*/ 185 h 1172"/>
                  <a:gd name="T70" fmla="*/ 666 w 827"/>
                  <a:gd name="T71" fmla="*/ 168 h 1172"/>
                  <a:gd name="T72" fmla="*/ 680 w 827"/>
                  <a:gd name="T73" fmla="*/ 152 h 1172"/>
                  <a:gd name="T74" fmla="*/ 691 w 827"/>
                  <a:gd name="T75" fmla="*/ 138 h 1172"/>
                  <a:gd name="T76" fmla="*/ 703 w 827"/>
                  <a:gd name="T77" fmla="*/ 124 h 1172"/>
                  <a:gd name="T78" fmla="*/ 715 w 827"/>
                  <a:gd name="T79" fmla="*/ 113 h 1172"/>
                  <a:gd name="T80" fmla="*/ 725 w 827"/>
                  <a:gd name="T81" fmla="*/ 101 h 1172"/>
                  <a:gd name="T82" fmla="*/ 737 w 827"/>
                  <a:gd name="T83" fmla="*/ 91 h 1172"/>
                  <a:gd name="T84" fmla="*/ 749 w 827"/>
                  <a:gd name="T85" fmla="*/ 77 h 1172"/>
                  <a:gd name="T86" fmla="*/ 760 w 827"/>
                  <a:gd name="T87" fmla="*/ 65 h 1172"/>
                  <a:gd name="T88" fmla="*/ 772 w 827"/>
                  <a:gd name="T89" fmla="*/ 54 h 1172"/>
                  <a:gd name="T90" fmla="*/ 784 w 827"/>
                  <a:gd name="T91" fmla="*/ 42 h 1172"/>
                  <a:gd name="T92" fmla="*/ 794 w 827"/>
                  <a:gd name="T93" fmla="*/ 32 h 1172"/>
                  <a:gd name="T94" fmla="*/ 802 w 827"/>
                  <a:gd name="T95" fmla="*/ 24 h 1172"/>
                  <a:gd name="T96" fmla="*/ 810 w 827"/>
                  <a:gd name="T97" fmla="*/ 16 h 1172"/>
                  <a:gd name="T98" fmla="*/ 815 w 827"/>
                  <a:gd name="T99" fmla="*/ 12 h 1172"/>
                  <a:gd name="T100" fmla="*/ 819 w 827"/>
                  <a:gd name="T101" fmla="*/ 8 h 1172"/>
                  <a:gd name="T102" fmla="*/ 821 w 827"/>
                  <a:gd name="T103" fmla="*/ 4 h 1172"/>
                  <a:gd name="T104" fmla="*/ 823 w 827"/>
                  <a:gd name="T105" fmla="*/ 2 h 1172"/>
                  <a:gd name="T106" fmla="*/ 825 w 827"/>
                  <a:gd name="T107" fmla="*/ 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7" h="1172">
                    <a:moveTo>
                      <a:pt x="0" y="1172"/>
                    </a:moveTo>
                    <a:lnTo>
                      <a:pt x="20" y="1132"/>
                    </a:lnTo>
                    <a:lnTo>
                      <a:pt x="24" y="1128"/>
                    </a:lnTo>
                    <a:lnTo>
                      <a:pt x="26" y="1125"/>
                    </a:lnTo>
                    <a:lnTo>
                      <a:pt x="28" y="1121"/>
                    </a:lnTo>
                    <a:lnTo>
                      <a:pt x="30" y="1115"/>
                    </a:lnTo>
                    <a:lnTo>
                      <a:pt x="32" y="1111"/>
                    </a:lnTo>
                    <a:lnTo>
                      <a:pt x="36" y="1105"/>
                    </a:lnTo>
                    <a:lnTo>
                      <a:pt x="38" y="1101"/>
                    </a:lnTo>
                    <a:lnTo>
                      <a:pt x="40" y="1095"/>
                    </a:lnTo>
                    <a:lnTo>
                      <a:pt x="44" y="1089"/>
                    </a:lnTo>
                    <a:lnTo>
                      <a:pt x="46" y="1085"/>
                    </a:lnTo>
                    <a:lnTo>
                      <a:pt x="50" y="1079"/>
                    </a:lnTo>
                    <a:lnTo>
                      <a:pt x="52" y="1073"/>
                    </a:lnTo>
                    <a:lnTo>
                      <a:pt x="56" y="1067"/>
                    </a:lnTo>
                    <a:lnTo>
                      <a:pt x="60" y="1060"/>
                    </a:lnTo>
                    <a:lnTo>
                      <a:pt x="62" y="1054"/>
                    </a:lnTo>
                    <a:lnTo>
                      <a:pt x="65" y="1048"/>
                    </a:lnTo>
                    <a:lnTo>
                      <a:pt x="69" y="1042"/>
                    </a:lnTo>
                    <a:lnTo>
                      <a:pt x="73" y="1036"/>
                    </a:lnTo>
                    <a:lnTo>
                      <a:pt x="75" y="1028"/>
                    </a:lnTo>
                    <a:lnTo>
                      <a:pt x="79" y="1022"/>
                    </a:lnTo>
                    <a:lnTo>
                      <a:pt x="83" y="1014"/>
                    </a:lnTo>
                    <a:lnTo>
                      <a:pt x="87" y="1008"/>
                    </a:lnTo>
                    <a:lnTo>
                      <a:pt x="91" y="1002"/>
                    </a:lnTo>
                    <a:lnTo>
                      <a:pt x="95" y="995"/>
                    </a:lnTo>
                    <a:lnTo>
                      <a:pt x="99" y="989"/>
                    </a:lnTo>
                    <a:lnTo>
                      <a:pt x="101" y="981"/>
                    </a:lnTo>
                    <a:lnTo>
                      <a:pt x="105" y="975"/>
                    </a:lnTo>
                    <a:lnTo>
                      <a:pt x="109" y="967"/>
                    </a:lnTo>
                    <a:lnTo>
                      <a:pt x="113" y="961"/>
                    </a:lnTo>
                    <a:lnTo>
                      <a:pt x="117" y="953"/>
                    </a:lnTo>
                    <a:lnTo>
                      <a:pt x="121" y="947"/>
                    </a:lnTo>
                    <a:lnTo>
                      <a:pt x="124" y="941"/>
                    </a:lnTo>
                    <a:lnTo>
                      <a:pt x="128" y="934"/>
                    </a:lnTo>
                    <a:lnTo>
                      <a:pt x="132" y="928"/>
                    </a:lnTo>
                    <a:lnTo>
                      <a:pt x="136" y="920"/>
                    </a:lnTo>
                    <a:lnTo>
                      <a:pt x="140" y="914"/>
                    </a:lnTo>
                    <a:lnTo>
                      <a:pt x="144" y="908"/>
                    </a:lnTo>
                    <a:lnTo>
                      <a:pt x="146" y="900"/>
                    </a:lnTo>
                    <a:lnTo>
                      <a:pt x="150" y="894"/>
                    </a:lnTo>
                    <a:lnTo>
                      <a:pt x="154" y="888"/>
                    </a:lnTo>
                    <a:lnTo>
                      <a:pt x="158" y="880"/>
                    </a:lnTo>
                    <a:lnTo>
                      <a:pt x="162" y="875"/>
                    </a:lnTo>
                    <a:lnTo>
                      <a:pt x="166" y="869"/>
                    </a:lnTo>
                    <a:lnTo>
                      <a:pt x="170" y="861"/>
                    </a:lnTo>
                    <a:lnTo>
                      <a:pt x="174" y="855"/>
                    </a:lnTo>
                    <a:lnTo>
                      <a:pt x="178" y="849"/>
                    </a:lnTo>
                    <a:lnTo>
                      <a:pt x="182" y="843"/>
                    </a:lnTo>
                    <a:lnTo>
                      <a:pt x="186" y="835"/>
                    </a:lnTo>
                    <a:lnTo>
                      <a:pt x="189" y="829"/>
                    </a:lnTo>
                    <a:lnTo>
                      <a:pt x="193" y="823"/>
                    </a:lnTo>
                    <a:lnTo>
                      <a:pt x="195" y="817"/>
                    </a:lnTo>
                    <a:lnTo>
                      <a:pt x="199" y="812"/>
                    </a:lnTo>
                    <a:lnTo>
                      <a:pt x="203" y="804"/>
                    </a:lnTo>
                    <a:lnTo>
                      <a:pt x="207" y="798"/>
                    </a:lnTo>
                    <a:lnTo>
                      <a:pt x="211" y="792"/>
                    </a:lnTo>
                    <a:lnTo>
                      <a:pt x="215" y="786"/>
                    </a:lnTo>
                    <a:lnTo>
                      <a:pt x="219" y="780"/>
                    </a:lnTo>
                    <a:lnTo>
                      <a:pt x="223" y="774"/>
                    </a:lnTo>
                    <a:lnTo>
                      <a:pt x="227" y="768"/>
                    </a:lnTo>
                    <a:lnTo>
                      <a:pt x="231" y="760"/>
                    </a:lnTo>
                    <a:lnTo>
                      <a:pt x="235" y="754"/>
                    </a:lnTo>
                    <a:lnTo>
                      <a:pt x="239" y="749"/>
                    </a:lnTo>
                    <a:lnTo>
                      <a:pt x="241" y="743"/>
                    </a:lnTo>
                    <a:lnTo>
                      <a:pt x="245" y="737"/>
                    </a:lnTo>
                    <a:lnTo>
                      <a:pt x="249" y="731"/>
                    </a:lnTo>
                    <a:lnTo>
                      <a:pt x="252" y="725"/>
                    </a:lnTo>
                    <a:lnTo>
                      <a:pt x="256" y="719"/>
                    </a:lnTo>
                    <a:lnTo>
                      <a:pt x="260" y="713"/>
                    </a:lnTo>
                    <a:lnTo>
                      <a:pt x="264" y="707"/>
                    </a:lnTo>
                    <a:lnTo>
                      <a:pt x="268" y="701"/>
                    </a:lnTo>
                    <a:lnTo>
                      <a:pt x="272" y="695"/>
                    </a:lnTo>
                    <a:lnTo>
                      <a:pt x="276" y="689"/>
                    </a:lnTo>
                    <a:lnTo>
                      <a:pt x="280" y="684"/>
                    </a:lnTo>
                    <a:lnTo>
                      <a:pt x="284" y="678"/>
                    </a:lnTo>
                    <a:lnTo>
                      <a:pt x="286" y="672"/>
                    </a:lnTo>
                    <a:lnTo>
                      <a:pt x="290" y="666"/>
                    </a:lnTo>
                    <a:lnTo>
                      <a:pt x="294" y="660"/>
                    </a:lnTo>
                    <a:lnTo>
                      <a:pt x="298" y="654"/>
                    </a:lnTo>
                    <a:lnTo>
                      <a:pt x="302" y="648"/>
                    </a:lnTo>
                    <a:lnTo>
                      <a:pt x="306" y="642"/>
                    </a:lnTo>
                    <a:lnTo>
                      <a:pt x="310" y="636"/>
                    </a:lnTo>
                    <a:lnTo>
                      <a:pt x="313" y="630"/>
                    </a:lnTo>
                    <a:lnTo>
                      <a:pt x="317" y="626"/>
                    </a:lnTo>
                    <a:lnTo>
                      <a:pt x="321" y="621"/>
                    </a:lnTo>
                    <a:lnTo>
                      <a:pt x="325" y="615"/>
                    </a:lnTo>
                    <a:lnTo>
                      <a:pt x="327" y="609"/>
                    </a:lnTo>
                    <a:lnTo>
                      <a:pt x="331" y="603"/>
                    </a:lnTo>
                    <a:lnTo>
                      <a:pt x="335" y="597"/>
                    </a:lnTo>
                    <a:lnTo>
                      <a:pt x="339" y="593"/>
                    </a:lnTo>
                    <a:lnTo>
                      <a:pt x="343" y="587"/>
                    </a:lnTo>
                    <a:lnTo>
                      <a:pt x="347" y="581"/>
                    </a:lnTo>
                    <a:lnTo>
                      <a:pt x="351" y="575"/>
                    </a:lnTo>
                    <a:lnTo>
                      <a:pt x="355" y="569"/>
                    </a:lnTo>
                    <a:lnTo>
                      <a:pt x="359" y="565"/>
                    </a:lnTo>
                    <a:lnTo>
                      <a:pt x="363" y="560"/>
                    </a:lnTo>
                    <a:lnTo>
                      <a:pt x="367" y="554"/>
                    </a:lnTo>
                    <a:lnTo>
                      <a:pt x="371" y="548"/>
                    </a:lnTo>
                    <a:lnTo>
                      <a:pt x="373" y="544"/>
                    </a:lnTo>
                    <a:lnTo>
                      <a:pt x="376" y="538"/>
                    </a:lnTo>
                    <a:lnTo>
                      <a:pt x="380" y="532"/>
                    </a:lnTo>
                    <a:lnTo>
                      <a:pt x="384" y="526"/>
                    </a:lnTo>
                    <a:lnTo>
                      <a:pt x="388" y="522"/>
                    </a:lnTo>
                    <a:lnTo>
                      <a:pt x="392" y="516"/>
                    </a:lnTo>
                    <a:lnTo>
                      <a:pt x="396" y="510"/>
                    </a:lnTo>
                    <a:lnTo>
                      <a:pt x="400" y="506"/>
                    </a:lnTo>
                    <a:lnTo>
                      <a:pt x="404" y="500"/>
                    </a:lnTo>
                    <a:lnTo>
                      <a:pt x="408" y="495"/>
                    </a:lnTo>
                    <a:lnTo>
                      <a:pt x="412" y="491"/>
                    </a:lnTo>
                    <a:lnTo>
                      <a:pt x="416" y="485"/>
                    </a:lnTo>
                    <a:lnTo>
                      <a:pt x="420" y="479"/>
                    </a:lnTo>
                    <a:lnTo>
                      <a:pt x="422" y="475"/>
                    </a:lnTo>
                    <a:lnTo>
                      <a:pt x="426" y="469"/>
                    </a:lnTo>
                    <a:lnTo>
                      <a:pt x="430" y="465"/>
                    </a:lnTo>
                    <a:lnTo>
                      <a:pt x="434" y="459"/>
                    </a:lnTo>
                    <a:lnTo>
                      <a:pt x="437" y="453"/>
                    </a:lnTo>
                    <a:lnTo>
                      <a:pt x="441" y="449"/>
                    </a:lnTo>
                    <a:lnTo>
                      <a:pt x="445" y="443"/>
                    </a:lnTo>
                    <a:lnTo>
                      <a:pt x="449" y="439"/>
                    </a:lnTo>
                    <a:lnTo>
                      <a:pt x="453" y="434"/>
                    </a:lnTo>
                    <a:lnTo>
                      <a:pt x="457" y="428"/>
                    </a:lnTo>
                    <a:lnTo>
                      <a:pt x="461" y="424"/>
                    </a:lnTo>
                    <a:lnTo>
                      <a:pt x="465" y="418"/>
                    </a:lnTo>
                    <a:lnTo>
                      <a:pt x="467" y="414"/>
                    </a:lnTo>
                    <a:lnTo>
                      <a:pt x="471" y="408"/>
                    </a:lnTo>
                    <a:lnTo>
                      <a:pt x="475" y="404"/>
                    </a:lnTo>
                    <a:lnTo>
                      <a:pt x="479" y="398"/>
                    </a:lnTo>
                    <a:lnTo>
                      <a:pt x="483" y="394"/>
                    </a:lnTo>
                    <a:lnTo>
                      <a:pt x="487" y="388"/>
                    </a:lnTo>
                    <a:lnTo>
                      <a:pt x="491" y="384"/>
                    </a:lnTo>
                    <a:lnTo>
                      <a:pt x="495" y="378"/>
                    </a:lnTo>
                    <a:lnTo>
                      <a:pt x="499" y="374"/>
                    </a:lnTo>
                    <a:lnTo>
                      <a:pt x="502" y="369"/>
                    </a:lnTo>
                    <a:lnTo>
                      <a:pt x="506" y="365"/>
                    </a:lnTo>
                    <a:lnTo>
                      <a:pt x="508" y="359"/>
                    </a:lnTo>
                    <a:lnTo>
                      <a:pt x="512" y="355"/>
                    </a:lnTo>
                    <a:lnTo>
                      <a:pt x="516" y="349"/>
                    </a:lnTo>
                    <a:lnTo>
                      <a:pt x="520" y="345"/>
                    </a:lnTo>
                    <a:lnTo>
                      <a:pt x="524" y="339"/>
                    </a:lnTo>
                    <a:lnTo>
                      <a:pt x="528" y="335"/>
                    </a:lnTo>
                    <a:lnTo>
                      <a:pt x="532" y="331"/>
                    </a:lnTo>
                    <a:lnTo>
                      <a:pt x="536" y="325"/>
                    </a:lnTo>
                    <a:lnTo>
                      <a:pt x="540" y="321"/>
                    </a:lnTo>
                    <a:lnTo>
                      <a:pt x="544" y="315"/>
                    </a:lnTo>
                    <a:lnTo>
                      <a:pt x="546" y="311"/>
                    </a:lnTo>
                    <a:lnTo>
                      <a:pt x="550" y="308"/>
                    </a:lnTo>
                    <a:lnTo>
                      <a:pt x="554" y="302"/>
                    </a:lnTo>
                    <a:lnTo>
                      <a:pt x="558" y="298"/>
                    </a:lnTo>
                    <a:lnTo>
                      <a:pt x="562" y="292"/>
                    </a:lnTo>
                    <a:lnTo>
                      <a:pt x="565" y="288"/>
                    </a:lnTo>
                    <a:lnTo>
                      <a:pt x="569" y="284"/>
                    </a:lnTo>
                    <a:lnTo>
                      <a:pt x="573" y="278"/>
                    </a:lnTo>
                    <a:lnTo>
                      <a:pt x="577" y="274"/>
                    </a:lnTo>
                    <a:lnTo>
                      <a:pt x="581" y="270"/>
                    </a:lnTo>
                    <a:lnTo>
                      <a:pt x="583" y="264"/>
                    </a:lnTo>
                    <a:lnTo>
                      <a:pt x="587" y="260"/>
                    </a:lnTo>
                    <a:lnTo>
                      <a:pt x="591" y="256"/>
                    </a:lnTo>
                    <a:lnTo>
                      <a:pt x="595" y="250"/>
                    </a:lnTo>
                    <a:lnTo>
                      <a:pt x="599" y="246"/>
                    </a:lnTo>
                    <a:lnTo>
                      <a:pt x="603" y="243"/>
                    </a:lnTo>
                    <a:lnTo>
                      <a:pt x="607" y="239"/>
                    </a:lnTo>
                    <a:lnTo>
                      <a:pt x="611" y="233"/>
                    </a:lnTo>
                    <a:lnTo>
                      <a:pt x="613" y="229"/>
                    </a:lnTo>
                    <a:lnTo>
                      <a:pt x="617" y="225"/>
                    </a:lnTo>
                    <a:lnTo>
                      <a:pt x="621" y="221"/>
                    </a:lnTo>
                    <a:lnTo>
                      <a:pt x="625" y="217"/>
                    </a:lnTo>
                    <a:lnTo>
                      <a:pt x="626" y="213"/>
                    </a:lnTo>
                    <a:lnTo>
                      <a:pt x="630" y="209"/>
                    </a:lnTo>
                    <a:lnTo>
                      <a:pt x="634" y="205"/>
                    </a:lnTo>
                    <a:lnTo>
                      <a:pt x="638" y="201"/>
                    </a:lnTo>
                    <a:lnTo>
                      <a:pt x="640" y="197"/>
                    </a:lnTo>
                    <a:lnTo>
                      <a:pt x="644" y="193"/>
                    </a:lnTo>
                    <a:lnTo>
                      <a:pt x="648" y="189"/>
                    </a:lnTo>
                    <a:lnTo>
                      <a:pt x="650" y="185"/>
                    </a:lnTo>
                    <a:lnTo>
                      <a:pt x="654" y="182"/>
                    </a:lnTo>
                    <a:lnTo>
                      <a:pt x="656" y="178"/>
                    </a:lnTo>
                    <a:lnTo>
                      <a:pt x="660" y="174"/>
                    </a:lnTo>
                    <a:lnTo>
                      <a:pt x="662" y="172"/>
                    </a:lnTo>
                    <a:lnTo>
                      <a:pt x="666" y="168"/>
                    </a:lnTo>
                    <a:lnTo>
                      <a:pt x="668" y="164"/>
                    </a:lnTo>
                    <a:lnTo>
                      <a:pt x="672" y="162"/>
                    </a:lnTo>
                    <a:lnTo>
                      <a:pt x="674" y="158"/>
                    </a:lnTo>
                    <a:lnTo>
                      <a:pt x="678" y="154"/>
                    </a:lnTo>
                    <a:lnTo>
                      <a:pt x="680" y="152"/>
                    </a:lnTo>
                    <a:lnTo>
                      <a:pt x="682" y="148"/>
                    </a:lnTo>
                    <a:lnTo>
                      <a:pt x="684" y="146"/>
                    </a:lnTo>
                    <a:lnTo>
                      <a:pt x="688" y="144"/>
                    </a:lnTo>
                    <a:lnTo>
                      <a:pt x="689" y="140"/>
                    </a:lnTo>
                    <a:lnTo>
                      <a:pt x="691" y="138"/>
                    </a:lnTo>
                    <a:lnTo>
                      <a:pt x="693" y="134"/>
                    </a:lnTo>
                    <a:lnTo>
                      <a:pt x="697" y="132"/>
                    </a:lnTo>
                    <a:lnTo>
                      <a:pt x="699" y="130"/>
                    </a:lnTo>
                    <a:lnTo>
                      <a:pt x="701" y="128"/>
                    </a:lnTo>
                    <a:lnTo>
                      <a:pt x="703" y="124"/>
                    </a:lnTo>
                    <a:lnTo>
                      <a:pt x="705" y="122"/>
                    </a:lnTo>
                    <a:lnTo>
                      <a:pt x="707" y="120"/>
                    </a:lnTo>
                    <a:lnTo>
                      <a:pt x="709" y="119"/>
                    </a:lnTo>
                    <a:lnTo>
                      <a:pt x="713" y="115"/>
                    </a:lnTo>
                    <a:lnTo>
                      <a:pt x="715" y="113"/>
                    </a:lnTo>
                    <a:lnTo>
                      <a:pt x="717" y="111"/>
                    </a:lnTo>
                    <a:lnTo>
                      <a:pt x="719" y="109"/>
                    </a:lnTo>
                    <a:lnTo>
                      <a:pt x="721" y="107"/>
                    </a:lnTo>
                    <a:lnTo>
                      <a:pt x="723" y="105"/>
                    </a:lnTo>
                    <a:lnTo>
                      <a:pt x="725" y="101"/>
                    </a:lnTo>
                    <a:lnTo>
                      <a:pt x="727" y="99"/>
                    </a:lnTo>
                    <a:lnTo>
                      <a:pt x="729" y="97"/>
                    </a:lnTo>
                    <a:lnTo>
                      <a:pt x="733" y="95"/>
                    </a:lnTo>
                    <a:lnTo>
                      <a:pt x="735" y="93"/>
                    </a:lnTo>
                    <a:lnTo>
                      <a:pt x="737" y="91"/>
                    </a:lnTo>
                    <a:lnTo>
                      <a:pt x="739" y="87"/>
                    </a:lnTo>
                    <a:lnTo>
                      <a:pt x="741" y="85"/>
                    </a:lnTo>
                    <a:lnTo>
                      <a:pt x="743" y="83"/>
                    </a:lnTo>
                    <a:lnTo>
                      <a:pt x="747" y="81"/>
                    </a:lnTo>
                    <a:lnTo>
                      <a:pt x="749" y="77"/>
                    </a:lnTo>
                    <a:lnTo>
                      <a:pt x="750" y="75"/>
                    </a:lnTo>
                    <a:lnTo>
                      <a:pt x="752" y="73"/>
                    </a:lnTo>
                    <a:lnTo>
                      <a:pt x="754" y="71"/>
                    </a:lnTo>
                    <a:lnTo>
                      <a:pt x="758" y="69"/>
                    </a:lnTo>
                    <a:lnTo>
                      <a:pt x="760" y="65"/>
                    </a:lnTo>
                    <a:lnTo>
                      <a:pt x="762" y="63"/>
                    </a:lnTo>
                    <a:lnTo>
                      <a:pt x="764" y="61"/>
                    </a:lnTo>
                    <a:lnTo>
                      <a:pt x="766" y="59"/>
                    </a:lnTo>
                    <a:lnTo>
                      <a:pt x="770" y="56"/>
                    </a:lnTo>
                    <a:lnTo>
                      <a:pt x="772" y="54"/>
                    </a:lnTo>
                    <a:lnTo>
                      <a:pt x="774" y="52"/>
                    </a:lnTo>
                    <a:lnTo>
                      <a:pt x="776" y="50"/>
                    </a:lnTo>
                    <a:lnTo>
                      <a:pt x="778" y="48"/>
                    </a:lnTo>
                    <a:lnTo>
                      <a:pt x="780" y="46"/>
                    </a:lnTo>
                    <a:lnTo>
                      <a:pt x="784" y="42"/>
                    </a:lnTo>
                    <a:lnTo>
                      <a:pt x="786" y="40"/>
                    </a:lnTo>
                    <a:lnTo>
                      <a:pt x="788" y="38"/>
                    </a:lnTo>
                    <a:lnTo>
                      <a:pt x="790" y="36"/>
                    </a:lnTo>
                    <a:lnTo>
                      <a:pt x="792" y="34"/>
                    </a:lnTo>
                    <a:lnTo>
                      <a:pt x="794" y="32"/>
                    </a:lnTo>
                    <a:lnTo>
                      <a:pt x="796" y="30"/>
                    </a:lnTo>
                    <a:lnTo>
                      <a:pt x="798" y="28"/>
                    </a:lnTo>
                    <a:lnTo>
                      <a:pt x="800" y="26"/>
                    </a:lnTo>
                    <a:lnTo>
                      <a:pt x="802" y="26"/>
                    </a:lnTo>
                    <a:lnTo>
                      <a:pt x="802" y="24"/>
                    </a:lnTo>
                    <a:lnTo>
                      <a:pt x="804" y="22"/>
                    </a:lnTo>
                    <a:lnTo>
                      <a:pt x="806" y="20"/>
                    </a:lnTo>
                    <a:lnTo>
                      <a:pt x="808" y="20"/>
                    </a:lnTo>
                    <a:lnTo>
                      <a:pt x="808" y="18"/>
                    </a:lnTo>
                    <a:lnTo>
                      <a:pt x="810" y="16"/>
                    </a:lnTo>
                    <a:lnTo>
                      <a:pt x="812" y="16"/>
                    </a:lnTo>
                    <a:lnTo>
                      <a:pt x="812" y="14"/>
                    </a:lnTo>
                    <a:lnTo>
                      <a:pt x="813" y="14"/>
                    </a:lnTo>
                    <a:lnTo>
                      <a:pt x="813" y="12"/>
                    </a:lnTo>
                    <a:lnTo>
                      <a:pt x="815" y="12"/>
                    </a:lnTo>
                    <a:lnTo>
                      <a:pt x="815" y="10"/>
                    </a:lnTo>
                    <a:lnTo>
                      <a:pt x="817" y="10"/>
                    </a:lnTo>
                    <a:lnTo>
                      <a:pt x="817" y="8"/>
                    </a:lnTo>
                    <a:lnTo>
                      <a:pt x="817" y="8"/>
                    </a:lnTo>
                    <a:lnTo>
                      <a:pt x="819" y="8"/>
                    </a:lnTo>
                    <a:lnTo>
                      <a:pt x="819" y="6"/>
                    </a:lnTo>
                    <a:lnTo>
                      <a:pt x="819" y="6"/>
                    </a:lnTo>
                    <a:lnTo>
                      <a:pt x="821" y="6"/>
                    </a:lnTo>
                    <a:lnTo>
                      <a:pt x="821" y="6"/>
                    </a:lnTo>
                    <a:lnTo>
                      <a:pt x="821" y="4"/>
                    </a:lnTo>
                    <a:lnTo>
                      <a:pt x="821" y="4"/>
                    </a:lnTo>
                    <a:lnTo>
                      <a:pt x="823" y="4"/>
                    </a:lnTo>
                    <a:lnTo>
                      <a:pt x="823" y="4"/>
                    </a:lnTo>
                    <a:lnTo>
                      <a:pt x="823" y="4"/>
                    </a:lnTo>
                    <a:lnTo>
                      <a:pt x="823" y="2"/>
                    </a:lnTo>
                    <a:lnTo>
                      <a:pt x="823" y="2"/>
                    </a:lnTo>
                    <a:lnTo>
                      <a:pt x="825" y="2"/>
                    </a:lnTo>
                    <a:lnTo>
                      <a:pt x="825" y="2"/>
                    </a:lnTo>
                    <a:lnTo>
                      <a:pt x="825" y="2"/>
                    </a:lnTo>
                    <a:lnTo>
                      <a:pt x="825" y="2"/>
                    </a:lnTo>
                    <a:lnTo>
                      <a:pt x="825" y="2"/>
                    </a:lnTo>
                    <a:lnTo>
                      <a:pt x="827"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53" name="Line 6177"/>
              <p:cNvSpPr>
                <a:spLocks noChangeShapeType="1"/>
              </p:cNvSpPr>
              <p:nvPr/>
            </p:nvSpPr>
            <p:spPr bwMode="auto">
              <a:xfrm flipV="1">
                <a:off x="4435" y="2177"/>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54" name="Line 6178"/>
              <p:cNvSpPr>
                <a:spLocks noChangeShapeType="1"/>
              </p:cNvSpPr>
              <p:nvPr/>
            </p:nvSpPr>
            <p:spPr bwMode="auto">
              <a:xfrm flipV="1">
                <a:off x="4504" y="2159"/>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55" name="Line 6179"/>
              <p:cNvSpPr>
                <a:spLocks noChangeShapeType="1"/>
              </p:cNvSpPr>
              <p:nvPr/>
            </p:nvSpPr>
            <p:spPr bwMode="auto">
              <a:xfrm flipV="1">
                <a:off x="4573" y="2141"/>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56" name="Line 6180"/>
              <p:cNvSpPr>
                <a:spLocks noChangeShapeType="1"/>
              </p:cNvSpPr>
              <p:nvPr/>
            </p:nvSpPr>
            <p:spPr bwMode="auto">
              <a:xfrm flipV="1">
                <a:off x="4642" y="2126"/>
                <a:ext cx="23" cy="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57" name="Line 6181"/>
              <p:cNvSpPr>
                <a:spLocks noChangeShapeType="1"/>
              </p:cNvSpPr>
              <p:nvPr/>
            </p:nvSpPr>
            <p:spPr bwMode="auto">
              <a:xfrm flipV="1">
                <a:off x="4710" y="2110"/>
                <a:ext cx="24"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58" name="Line 6182"/>
              <p:cNvSpPr>
                <a:spLocks noChangeShapeType="1"/>
              </p:cNvSpPr>
              <p:nvPr/>
            </p:nvSpPr>
            <p:spPr bwMode="auto">
              <a:xfrm flipV="1">
                <a:off x="4779" y="2096"/>
                <a:ext cx="24" cy="4"/>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59" name="Line 6183"/>
              <p:cNvSpPr>
                <a:spLocks noChangeShapeType="1"/>
              </p:cNvSpPr>
              <p:nvPr/>
            </p:nvSpPr>
            <p:spPr bwMode="auto">
              <a:xfrm flipV="1">
                <a:off x="4848" y="2080"/>
                <a:ext cx="24"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60" name="Rectangle 6184"/>
              <p:cNvSpPr>
                <a:spLocks noChangeArrowheads="1"/>
              </p:cNvSpPr>
              <p:nvPr/>
            </p:nvSpPr>
            <p:spPr bwMode="auto">
              <a:xfrm>
                <a:off x="1423" y="3464"/>
                <a:ext cx="73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cs typeface="Arial" pitchFamily="34" charset="0"/>
                  </a:rPr>
                  <a:t>“</a:t>
                </a:r>
                <a:r>
                  <a:rPr lang="en-US" sz="1600">
                    <a:cs typeface="Arial" pitchFamily="34" charset="0"/>
                  </a:rPr>
                  <a:t>Traditional</a:t>
                </a:r>
                <a:r>
                  <a:rPr lang="ru-RU" sz="1600">
                    <a:cs typeface="Arial" pitchFamily="34" charset="0"/>
                  </a:rPr>
                  <a:t>"</a:t>
                </a:r>
                <a:r>
                  <a:rPr lang="ru-RU" sz="2100">
                    <a:solidFill>
                      <a:srgbClr val="000000"/>
                    </a:solidFill>
                    <a:cs typeface="Arial" pitchFamily="34" charset="0"/>
                  </a:rPr>
                  <a:t> </a:t>
                </a:r>
              </a:p>
            </p:txBody>
          </p:sp>
          <p:sp>
            <p:nvSpPr>
              <p:cNvPr id="849961" name="Rectangle 6185"/>
              <p:cNvSpPr>
                <a:spLocks noChangeArrowheads="1"/>
              </p:cNvSpPr>
              <p:nvPr/>
            </p:nvSpPr>
            <p:spPr bwMode="auto">
              <a:xfrm>
                <a:off x="1233" y="3645"/>
                <a:ext cx="8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thermophysics</a:t>
                </a:r>
                <a:endParaRPr lang="ru-RU" sz="1600"/>
              </a:p>
            </p:txBody>
          </p:sp>
          <p:sp>
            <p:nvSpPr>
              <p:cNvPr id="849962" name="Rectangle 6186"/>
              <p:cNvSpPr>
                <a:spLocks noChangeArrowheads="1"/>
              </p:cNvSpPr>
              <p:nvPr/>
            </p:nvSpPr>
            <p:spPr bwMode="auto">
              <a:xfrm>
                <a:off x="1210" y="1217"/>
                <a:ext cx="36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Static</a:t>
                </a:r>
                <a:r>
                  <a:rPr lang="ru-RU" sz="2100">
                    <a:solidFill>
                      <a:srgbClr val="000000"/>
                    </a:solidFill>
                    <a:cs typeface="Arial" pitchFamily="34" charset="0"/>
                  </a:rPr>
                  <a:t> </a:t>
                </a:r>
                <a:endParaRPr lang="ru-RU"/>
              </a:p>
            </p:txBody>
          </p:sp>
          <p:sp>
            <p:nvSpPr>
              <p:cNvPr id="849963" name="Rectangle 6187"/>
              <p:cNvSpPr>
                <a:spLocks noChangeArrowheads="1"/>
              </p:cNvSpPr>
              <p:nvPr/>
            </p:nvSpPr>
            <p:spPr bwMode="auto">
              <a:xfrm>
                <a:off x="1045" y="1607"/>
                <a:ext cx="699"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600">
                    <a:cs typeface="Arial" pitchFamily="34" charset="0"/>
                  </a:rPr>
                  <a:t>high-</a:t>
                </a:r>
              </a:p>
              <a:p>
                <a:r>
                  <a:rPr lang="en-US" sz="1600">
                    <a:cs typeface="Arial" pitchFamily="34" charset="0"/>
                  </a:rPr>
                  <a:t>pressure</a:t>
                </a:r>
                <a:r>
                  <a:rPr lang="ru-RU" sz="2100">
                    <a:solidFill>
                      <a:srgbClr val="000000"/>
                    </a:solidFill>
                    <a:cs typeface="Arial" pitchFamily="34" charset="0"/>
                  </a:rPr>
                  <a:t> </a:t>
                </a:r>
                <a:endParaRPr lang="ru-RU"/>
              </a:p>
            </p:txBody>
          </p:sp>
          <p:sp>
            <p:nvSpPr>
              <p:cNvPr id="849964" name="Rectangle 6188"/>
              <p:cNvSpPr>
                <a:spLocks noChangeArrowheads="1"/>
              </p:cNvSpPr>
              <p:nvPr/>
            </p:nvSpPr>
            <p:spPr bwMode="auto">
              <a:xfrm>
                <a:off x="1111" y="2079"/>
                <a:ext cx="6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technique</a:t>
                </a:r>
                <a:r>
                  <a:rPr lang="ru-RU" sz="2100">
                    <a:solidFill>
                      <a:srgbClr val="000000"/>
                    </a:solidFill>
                    <a:cs typeface="Arial" pitchFamily="34" charset="0"/>
                  </a:rPr>
                  <a:t> </a:t>
                </a:r>
                <a:endParaRPr lang="ru-RU"/>
              </a:p>
            </p:txBody>
          </p:sp>
          <p:sp>
            <p:nvSpPr>
              <p:cNvPr id="849965" name="Rectangle 6189"/>
              <p:cNvSpPr>
                <a:spLocks noChangeArrowheads="1"/>
              </p:cNvSpPr>
              <p:nvPr/>
            </p:nvSpPr>
            <p:spPr bwMode="auto">
              <a:xfrm>
                <a:off x="1440" y="2057"/>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ru-RU"/>
              </a:p>
            </p:txBody>
          </p:sp>
          <p:sp>
            <p:nvSpPr>
              <p:cNvPr id="849966" name="Rectangle 6190"/>
              <p:cNvSpPr>
                <a:spLocks noChangeArrowheads="1"/>
              </p:cNvSpPr>
              <p:nvPr/>
            </p:nvSpPr>
            <p:spPr bwMode="auto">
              <a:xfrm>
                <a:off x="1722" y="1224"/>
                <a:ext cx="49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Gr→D</a:t>
                </a:r>
                <a:endParaRPr lang="en-US">
                  <a:cs typeface="Arial" pitchFamily="34" charset="0"/>
                </a:endParaRPr>
              </a:p>
            </p:txBody>
          </p:sp>
          <p:sp>
            <p:nvSpPr>
              <p:cNvPr id="849967" name="Rectangle 6191"/>
              <p:cNvSpPr>
                <a:spLocks noChangeArrowheads="1"/>
              </p:cNvSpPr>
              <p:nvPr/>
            </p:nvSpPr>
            <p:spPr bwMode="auto">
              <a:xfrm rot="16200000">
                <a:off x="5775" y="2165"/>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a:solidFill>
                      <a:srgbClr val="000000"/>
                    </a:solidFill>
                  </a:rPr>
                  <a:t> </a:t>
                </a:r>
                <a:endParaRPr lang="ru-RU"/>
              </a:p>
            </p:txBody>
          </p:sp>
          <p:sp>
            <p:nvSpPr>
              <p:cNvPr id="849968" name="Rectangle 6192"/>
              <p:cNvSpPr>
                <a:spLocks noChangeArrowheads="1"/>
              </p:cNvSpPr>
              <p:nvPr/>
            </p:nvSpPr>
            <p:spPr bwMode="auto">
              <a:xfrm>
                <a:off x="3291" y="178"/>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a:solidFill>
                      <a:srgbClr val="000000"/>
                    </a:solidFill>
                  </a:rPr>
                  <a:t> </a:t>
                </a:r>
                <a:endParaRPr lang="ru-RU"/>
              </a:p>
            </p:txBody>
          </p:sp>
          <p:sp>
            <p:nvSpPr>
              <p:cNvPr id="849969" name="Rectangle 6193"/>
              <p:cNvSpPr>
                <a:spLocks noChangeArrowheads="1"/>
              </p:cNvSpPr>
              <p:nvPr/>
            </p:nvSpPr>
            <p:spPr bwMode="auto">
              <a:xfrm rot="16200000">
                <a:off x="163" y="2138"/>
                <a:ext cx="53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b="1" i="1">
                    <a:solidFill>
                      <a:srgbClr val="000000"/>
                    </a:solidFill>
                    <a:cs typeface="Arial" pitchFamily="34" charset="0"/>
                  </a:rPr>
                  <a:t>р, ГПа</a:t>
                </a:r>
                <a:endParaRPr lang="ru-RU"/>
              </a:p>
            </p:txBody>
          </p:sp>
          <p:sp>
            <p:nvSpPr>
              <p:cNvPr id="849970" name="Rectangle 6194"/>
              <p:cNvSpPr>
                <a:spLocks noChangeArrowheads="1"/>
              </p:cNvSpPr>
              <p:nvPr/>
            </p:nvSpPr>
            <p:spPr bwMode="auto">
              <a:xfrm>
                <a:off x="3176" y="4200"/>
                <a:ext cx="31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b="1" i="1">
                    <a:solidFill>
                      <a:srgbClr val="000000"/>
                    </a:solidFill>
                    <a:cs typeface="Arial" pitchFamily="34" charset="0"/>
                  </a:rPr>
                  <a:t>Т, К</a:t>
                </a:r>
                <a:endParaRPr lang="ru-RU"/>
              </a:p>
            </p:txBody>
          </p:sp>
          <p:sp>
            <p:nvSpPr>
              <p:cNvPr id="849971" name="Rectangle 6195"/>
              <p:cNvSpPr>
                <a:spLocks noChangeArrowheads="1"/>
              </p:cNvSpPr>
              <p:nvPr/>
            </p:nvSpPr>
            <p:spPr bwMode="auto">
              <a:xfrm>
                <a:off x="1675" y="2334"/>
                <a:ext cx="6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Graphite</a:t>
                </a:r>
                <a:endParaRPr lang="ru-RU"/>
              </a:p>
            </p:txBody>
          </p:sp>
          <p:sp>
            <p:nvSpPr>
              <p:cNvPr id="849972" name="Rectangle 6196"/>
              <p:cNvSpPr>
                <a:spLocks noChangeArrowheads="1"/>
              </p:cNvSpPr>
              <p:nvPr/>
            </p:nvSpPr>
            <p:spPr bwMode="auto">
              <a:xfrm>
                <a:off x="3863" y="1615"/>
                <a:ext cx="47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Liquid</a:t>
                </a:r>
                <a:endParaRPr lang="ru-RU"/>
              </a:p>
            </p:txBody>
          </p:sp>
          <p:sp>
            <p:nvSpPr>
              <p:cNvPr id="849973" name="Rectangle 6197"/>
              <p:cNvSpPr>
                <a:spLocks noChangeArrowheads="1"/>
              </p:cNvSpPr>
              <p:nvPr/>
            </p:nvSpPr>
            <p:spPr bwMode="auto">
              <a:xfrm>
                <a:off x="3745" y="2863"/>
                <a:ext cx="32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Gas</a:t>
                </a:r>
                <a:endParaRPr lang="ru-RU"/>
              </a:p>
            </p:txBody>
          </p:sp>
          <p:sp>
            <p:nvSpPr>
              <p:cNvPr id="849974" name="Rectangle 6198"/>
              <p:cNvSpPr>
                <a:spLocks noChangeArrowheads="1"/>
              </p:cNvSpPr>
              <p:nvPr/>
            </p:nvSpPr>
            <p:spPr bwMode="auto">
              <a:xfrm>
                <a:off x="2695" y="759"/>
                <a:ext cx="70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Diamond</a:t>
                </a:r>
                <a:endParaRPr lang="ru-RU"/>
              </a:p>
            </p:txBody>
          </p:sp>
          <p:sp>
            <p:nvSpPr>
              <p:cNvPr id="849975" name="Rectangle 6199"/>
              <p:cNvSpPr>
                <a:spLocks noChangeArrowheads="1"/>
              </p:cNvSpPr>
              <p:nvPr/>
            </p:nvSpPr>
            <p:spPr bwMode="auto">
              <a:xfrm>
                <a:off x="3135" y="1161"/>
                <a:ext cx="11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i="1">
                    <a:solidFill>
                      <a:srgbClr val="C0C0C0"/>
                    </a:solidFill>
                    <a:cs typeface="Arial" pitchFamily="34" charset="0"/>
                  </a:rPr>
                  <a:t>В</a:t>
                </a:r>
                <a:endParaRPr lang="ru-RU"/>
              </a:p>
            </p:txBody>
          </p:sp>
          <p:sp>
            <p:nvSpPr>
              <p:cNvPr id="849976" name="Rectangle 6200"/>
              <p:cNvSpPr>
                <a:spLocks noChangeArrowheads="1"/>
              </p:cNvSpPr>
              <p:nvPr/>
            </p:nvSpPr>
            <p:spPr bwMode="auto">
              <a:xfrm>
                <a:off x="3035" y="2383"/>
                <a:ext cx="16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Tr</a:t>
                </a:r>
                <a:endParaRPr lang="ru-RU"/>
              </a:p>
            </p:txBody>
          </p:sp>
          <p:sp>
            <p:nvSpPr>
              <p:cNvPr id="849977" name="Rectangle 6201"/>
              <p:cNvSpPr>
                <a:spLocks noChangeArrowheads="1"/>
              </p:cNvSpPr>
              <p:nvPr/>
            </p:nvSpPr>
            <p:spPr bwMode="auto">
              <a:xfrm>
                <a:off x="4722" y="1879"/>
                <a:ext cx="22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Cp</a:t>
                </a:r>
                <a:endParaRPr lang="ru-RU"/>
              </a:p>
            </p:txBody>
          </p:sp>
          <p:sp>
            <p:nvSpPr>
              <p:cNvPr id="849978" name="Line 6202"/>
              <p:cNvSpPr>
                <a:spLocks noChangeShapeType="1"/>
              </p:cNvSpPr>
              <p:nvPr/>
            </p:nvSpPr>
            <p:spPr bwMode="auto">
              <a:xfrm>
                <a:off x="118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79" name="Line 6203"/>
              <p:cNvSpPr>
                <a:spLocks noChangeShapeType="1"/>
              </p:cNvSpPr>
              <p:nvPr/>
            </p:nvSpPr>
            <p:spPr bwMode="auto">
              <a:xfrm>
                <a:off x="1185" y="1566"/>
                <a:ext cx="12"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0" name="Line 6204"/>
              <p:cNvSpPr>
                <a:spLocks noChangeShapeType="1"/>
              </p:cNvSpPr>
              <p:nvPr/>
            </p:nvSpPr>
            <p:spPr bwMode="auto">
              <a:xfrm>
                <a:off x="118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1" name="Line 6205"/>
              <p:cNvSpPr>
                <a:spLocks noChangeShapeType="1"/>
              </p:cNvSpPr>
              <p:nvPr/>
            </p:nvSpPr>
            <p:spPr bwMode="auto">
              <a:xfrm>
                <a:off x="122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2" name="Line 6206"/>
              <p:cNvSpPr>
                <a:spLocks noChangeShapeType="1"/>
              </p:cNvSpPr>
              <p:nvPr/>
            </p:nvSpPr>
            <p:spPr bwMode="auto">
              <a:xfrm>
                <a:off x="127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3" name="Line 6207"/>
              <p:cNvSpPr>
                <a:spLocks noChangeShapeType="1"/>
              </p:cNvSpPr>
              <p:nvPr/>
            </p:nvSpPr>
            <p:spPr bwMode="auto">
              <a:xfrm>
                <a:off x="131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4" name="Line 6208"/>
              <p:cNvSpPr>
                <a:spLocks noChangeShapeType="1"/>
              </p:cNvSpPr>
              <p:nvPr/>
            </p:nvSpPr>
            <p:spPr bwMode="auto">
              <a:xfrm>
                <a:off x="135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5" name="Line 6209"/>
              <p:cNvSpPr>
                <a:spLocks noChangeShapeType="1"/>
              </p:cNvSpPr>
              <p:nvPr/>
            </p:nvSpPr>
            <p:spPr bwMode="auto">
              <a:xfrm>
                <a:off x="140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6" name="Line 6210"/>
              <p:cNvSpPr>
                <a:spLocks noChangeShapeType="1"/>
              </p:cNvSpPr>
              <p:nvPr/>
            </p:nvSpPr>
            <p:spPr bwMode="auto">
              <a:xfrm>
                <a:off x="144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7" name="Line 6211"/>
              <p:cNvSpPr>
                <a:spLocks noChangeShapeType="1"/>
              </p:cNvSpPr>
              <p:nvPr/>
            </p:nvSpPr>
            <p:spPr bwMode="auto">
              <a:xfrm>
                <a:off x="148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8" name="Line 6212"/>
              <p:cNvSpPr>
                <a:spLocks noChangeShapeType="1"/>
              </p:cNvSpPr>
              <p:nvPr/>
            </p:nvSpPr>
            <p:spPr bwMode="auto">
              <a:xfrm>
                <a:off x="153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89" name="Line 6213"/>
              <p:cNvSpPr>
                <a:spLocks noChangeShapeType="1"/>
              </p:cNvSpPr>
              <p:nvPr/>
            </p:nvSpPr>
            <p:spPr bwMode="auto">
              <a:xfrm>
                <a:off x="1574" y="1523"/>
                <a:ext cx="56"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90" name="Line 6214"/>
              <p:cNvSpPr>
                <a:spLocks noChangeShapeType="1"/>
              </p:cNvSpPr>
              <p:nvPr/>
            </p:nvSpPr>
            <p:spPr bwMode="auto">
              <a:xfrm>
                <a:off x="1618" y="1523"/>
                <a:ext cx="23"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91" name="Freeform 6215"/>
              <p:cNvSpPr>
                <a:spLocks/>
              </p:cNvSpPr>
              <p:nvPr/>
            </p:nvSpPr>
            <p:spPr bwMode="auto">
              <a:xfrm>
                <a:off x="1183" y="1521"/>
                <a:ext cx="460" cy="59"/>
              </a:xfrm>
              <a:custGeom>
                <a:avLst/>
                <a:gdLst>
                  <a:gd name="T0" fmla="*/ 460 w 460"/>
                  <a:gd name="T1" fmla="*/ 4 h 59"/>
                  <a:gd name="T2" fmla="*/ 456 w 460"/>
                  <a:gd name="T3" fmla="*/ 0 h 59"/>
                  <a:gd name="T4" fmla="*/ 0 w 460"/>
                  <a:gd name="T5" fmla="*/ 0 h 59"/>
                  <a:gd name="T6" fmla="*/ 0 w 460"/>
                  <a:gd name="T7" fmla="*/ 59 h 59"/>
                  <a:gd name="T8" fmla="*/ 0 w 460"/>
                  <a:gd name="T9" fmla="*/ 59 h 59"/>
                </a:gdLst>
                <a:ahLst/>
                <a:cxnLst>
                  <a:cxn ang="0">
                    <a:pos x="T0" y="T1"/>
                  </a:cxn>
                  <a:cxn ang="0">
                    <a:pos x="T2" y="T3"/>
                  </a:cxn>
                  <a:cxn ang="0">
                    <a:pos x="T4" y="T5"/>
                  </a:cxn>
                  <a:cxn ang="0">
                    <a:pos x="T6" y="T7"/>
                  </a:cxn>
                  <a:cxn ang="0">
                    <a:pos x="T8" y="T9"/>
                  </a:cxn>
                </a:cxnLst>
                <a:rect l="0" t="0" r="r" b="b"/>
                <a:pathLst>
                  <a:path w="460" h="59">
                    <a:moveTo>
                      <a:pt x="460" y="4"/>
                    </a:moveTo>
                    <a:lnTo>
                      <a:pt x="456" y="0"/>
                    </a:lnTo>
                    <a:lnTo>
                      <a:pt x="0" y="0"/>
                    </a:lnTo>
                    <a:lnTo>
                      <a:pt x="0" y="59"/>
                    </a:lnTo>
                    <a:lnTo>
                      <a:pt x="0" y="59"/>
                    </a:lnTo>
                  </a:path>
                </a:pathLst>
              </a:custGeom>
              <a:noFill/>
              <a:ln w="952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9992" name="Line 6216"/>
              <p:cNvSpPr>
                <a:spLocks noChangeShapeType="1"/>
              </p:cNvSpPr>
              <p:nvPr/>
            </p:nvSpPr>
            <p:spPr bwMode="auto">
              <a:xfrm flipH="1">
                <a:off x="1183" y="1525"/>
                <a:ext cx="460" cy="55"/>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93" name="Line 6217"/>
              <p:cNvSpPr>
                <a:spLocks noChangeShapeType="1"/>
              </p:cNvSpPr>
              <p:nvPr/>
            </p:nvSpPr>
            <p:spPr bwMode="auto">
              <a:xfrm flipV="1">
                <a:off x="1368" y="1297"/>
                <a:ext cx="399" cy="24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9994" name="Rectangle 6218"/>
              <p:cNvSpPr>
                <a:spLocks noChangeArrowheads="1"/>
              </p:cNvSpPr>
              <p:nvPr/>
            </p:nvSpPr>
            <p:spPr bwMode="auto">
              <a:xfrm>
                <a:off x="4145" y="603"/>
                <a:ext cx="10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Dynamic methods</a:t>
                </a:r>
                <a:r>
                  <a:rPr lang="ru-RU" sz="1600">
                    <a:cs typeface="Arial" pitchFamily="34" charset="0"/>
                  </a:rPr>
                  <a:t>:</a:t>
                </a:r>
                <a:endParaRPr lang="ru-RU" sz="1600"/>
              </a:p>
            </p:txBody>
          </p:sp>
          <p:sp>
            <p:nvSpPr>
              <p:cNvPr id="849995" name="Rectangle 6219"/>
              <p:cNvSpPr>
                <a:spLocks noChangeArrowheads="1"/>
              </p:cNvSpPr>
              <p:nvPr/>
            </p:nvSpPr>
            <p:spPr bwMode="auto">
              <a:xfrm>
                <a:off x="3935" y="739"/>
                <a:ext cx="81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shock waves</a:t>
                </a:r>
                <a:r>
                  <a:rPr lang="ru-RU" sz="1600">
                    <a:cs typeface="Arial" pitchFamily="34" charset="0"/>
                  </a:rPr>
                  <a:t>,</a:t>
                </a:r>
                <a:r>
                  <a:rPr lang="ru-RU" sz="2100">
                    <a:solidFill>
                      <a:srgbClr val="000000"/>
                    </a:solidFill>
                    <a:cs typeface="Arial" pitchFamily="34" charset="0"/>
                  </a:rPr>
                  <a:t> </a:t>
                </a:r>
                <a:endParaRPr lang="ru-RU"/>
              </a:p>
            </p:txBody>
          </p:sp>
          <p:sp>
            <p:nvSpPr>
              <p:cNvPr id="849996" name="Rectangle 6220"/>
              <p:cNvSpPr>
                <a:spLocks noChangeArrowheads="1"/>
              </p:cNvSpPr>
              <p:nvPr/>
            </p:nvSpPr>
            <p:spPr bwMode="auto">
              <a:xfrm>
                <a:off x="3663" y="966"/>
                <a:ext cx="18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femptosecond laser heating </a:t>
                </a:r>
                <a:r>
                  <a:rPr lang="en-US" sz="1600" i="1">
                    <a:cs typeface="Arial" pitchFamily="34" charset="0"/>
                  </a:rPr>
                  <a:t>etc.</a:t>
                </a:r>
                <a:endParaRPr lang="ru-RU" sz="1600" i="1"/>
              </a:p>
            </p:txBody>
          </p:sp>
        </p:grpSp>
        <p:grpSp>
          <p:nvGrpSpPr>
            <p:cNvPr id="850029" name="Group 6253"/>
            <p:cNvGrpSpPr>
              <a:grpSpLocks/>
            </p:cNvGrpSpPr>
            <p:nvPr/>
          </p:nvGrpSpPr>
          <p:grpSpPr bwMode="auto">
            <a:xfrm>
              <a:off x="-22" y="-168"/>
              <a:ext cx="6260" cy="4906"/>
              <a:chOff x="-22" y="-168"/>
              <a:chExt cx="6260" cy="4906"/>
            </a:xfrm>
          </p:grpSpPr>
          <p:sp>
            <p:nvSpPr>
              <p:cNvPr id="850030" name="AutoShape 6254"/>
              <p:cNvSpPr>
                <a:spLocks noChangeAspect="1" noChangeArrowheads="1" noTextEdit="1"/>
              </p:cNvSpPr>
              <p:nvPr/>
            </p:nvSpPr>
            <p:spPr bwMode="auto">
              <a:xfrm>
                <a:off x="-22" y="-168"/>
                <a:ext cx="6260" cy="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850031" name="Group 6255"/>
              <p:cNvGrpSpPr>
                <a:grpSpLocks/>
              </p:cNvGrpSpPr>
              <p:nvPr/>
            </p:nvGrpSpPr>
            <p:grpSpPr bwMode="auto">
              <a:xfrm>
                <a:off x="1069" y="1555"/>
                <a:ext cx="0" cy="2352"/>
                <a:chOff x="1069" y="1555"/>
                <a:chExt cx="0" cy="2352"/>
              </a:xfrm>
            </p:grpSpPr>
            <p:sp>
              <p:nvSpPr>
                <p:cNvPr id="850032" name="Line 6256"/>
                <p:cNvSpPr>
                  <a:spLocks noChangeShapeType="1"/>
                </p:cNvSpPr>
                <p:nvPr/>
              </p:nvSpPr>
              <p:spPr bwMode="auto">
                <a:xfrm flipV="1">
                  <a:off x="1069"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3" name="Line 6257"/>
                <p:cNvSpPr>
                  <a:spLocks noChangeShapeType="1"/>
                </p:cNvSpPr>
                <p:nvPr/>
              </p:nvSpPr>
              <p:spPr bwMode="auto">
                <a:xfrm flipV="1">
                  <a:off x="1069"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4" name="Line 6258"/>
                <p:cNvSpPr>
                  <a:spLocks noChangeShapeType="1"/>
                </p:cNvSpPr>
                <p:nvPr/>
              </p:nvSpPr>
              <p:spPr bwMode="auto">
                <a:xfrm flipV="1">
                  <a:off x="1069"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5" name="Line 6259"/>
                <p:cNvSpPr>
                  <a:spLocks noChangeShapeType="1"/>
                </p:cNvSpPr>
                <p:nvPr/>
              </p:nvSpPr>
              <p:spPr bwMode="auto">
                <a:xfrm flipV="1">
                  <a:off x="1069"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6" name="Line 6260"/>
                <p:cNvSpPr>
                  <a:spLocks noChangeShapeType="1"/>
                </p:cNvSpPr>
                <p:nvPr/>
              </p:nvSpPr>
              <p:spPr bwMode="auto">
                <a:xfrm flipV="1">
                  <a:off x="1069"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7" name="Line 6261"/>
                <p:cNvSpPr>
                  <a:spLocks noChangeShapeType="1"/>
                </p:cNvSpPr>
                <p:nvPr/>
              </p:nvSpPr>
              <p:spPr bwMode="auto">
                <a:xfrm flipV="1">
                  <a:off x="1069"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8" name="Line 6262"/>
                <p:cNvSpPr>
                  <a:spLocks noChangeShapeType="1"/>
                </p:cNvSpPr>
                <p:nvPr/>
              </p:nvSpPr>
              <p:spPr bwMode="auto">
                <a:xfrm flipV="1">
                  <a:off x="1069"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39" name="Line 6263"/>
                <p:cNvSpPr>
                  <a:spLocks noChangeShapeType="1"/>
                </p:cNvSpPr>
                <p:nvPr/>
              </p:nvSpPr>
              <p:spPr bwMode="auto">
                <a:xfrm flipV="1">
                  <a:off x="1069"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0" name="Line 6264"/>
                <p:cNvSpPr>
                  <a:spLocks noChangeShapeType="1"/>
                </p:cNvSpPr>
                <p:nvPr/>
              </p:nvSpPr>
              <p:spPr bwMode="auto">
                <a:xfrm flipV="1">
                  <a:off x="1069"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1" name="Line 6265"/>
                <p:cNvSpPr>
                  <a:spLocks noChangeShapeType="1"/>
                </p:cNvSpPr>
                <p:nvPr/>
              </p:nvSpPr>
              <p:spPr bwMode="auto">
                <a:xfrm flipV="1">
                  <a:off x="1069"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2" name="Line 6266"/>
                <p:cNvSpPr>
                  <a:spLocks noChangeShapeType="1"/>
                </p:cNvSpPr>
                <p:nvPr/>
              </p:nvSpPr>
              <p:spPr bwMode="auto">
                <a:xfrm flipV="1">
                  <a:off x="1069"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3" name="Line 6267"/>
                <p:cNvSpPr>
                  <a:spLocks noChangeShapeType="1"/>
                </p:cNvSpPr>
                <p:nvPr/>
              </p:nvSpPr>
              <p:spPr bwMode="auto">
                <a:xfrm flipV="1">
                  <a:off x="1069"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4" name="Line 6268"/>
                <p:cNvSpPr>
                  <a:spLocks noChangeShapeType="1"/>
                </p:cNvSpPr>
                <p:nvPr/>
              </p:nvSpPr>
              <p:spPr bwMode="auto">
                <a:xfrm flipV="1">
                  <a:off x="1069"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5" name="Line 6269"/>
                <p:cNvSpPr>
                  <a:spLocks noChangeShapeType="1"/>
                </p:cNvSpPr>
                <p:nvPr/>
              </p:nvSpPr>
              <p:spPr bwMode="auto">
                <a:xfrm flipV="1">
                  <a:off x="1069"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6" name="Line 6270"/>
                <p:cNvSpPr>
                  <a:spLocks noChangeShapeType="1"/>
                </p:cNvSpPr>
                <p:nvPr/>
              </p:nvSpPr>
              <p:spPr bwMode="auto">
                <a:xfrm flipV="1">
                  <a:off x="1069"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7" name="Line 6271"/>
                <p:cNvSpPr>
                  <a:spLocks noChangeShapeType="1"/>
                </p:cNvSpPr>
                <p:nvPr/>
              </p:nvSpPr>
              <p:spPr bwMode="auto">
                <a:xfrm flipV="1">
                  <a:off x="1069"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8" name="Line 6272"/>
                <p:cNvSpPr>
                  <a:spLocks noChangeShapeType="1"/>
                </p:cNvSpPr>
                <p:nvPr/>
              </p:nvSpPr>
              <p:spPr bwMode="auto">
                <a:xfrm flipV="1">
                  <a:off x="1069"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49" name="Line 6273"/>
                <p:cNvSpPr>
                  <a:spLocks noChangeShapeType="1"/>
                </p:cNvSpPr>
                <p:nvPr/>
              </p:nvSpPr>
              <p:spPr bwMode="auto">
                <a:xfrm flipV="1">
                  <a:off x="1069"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0" name="Line 6274"/>
                <p:cNvSpPr>
                  <a:spLocks noChangeShapeType="1"/>
                </p:cNvSpPr>
                <p:nvPr/>
              </p:nvSpPr>
              <p:spPr bwMode="auto">
                <a:xfrm flipV="1">
                  <a:off x="1069"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1" name="Line 6275"/>
                <p:cNvSpPr>
                  <a:spLocks noChangeShapeType="1"/>
                </p:cNvSpPr>
                <p:nvPr/>
              </p:nvSpPr>
              <p:spPr bwMode="auto">
                <a:xfrm flipV="1">
                  <a:off x="1069"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2" name="Line 6276"/>
                <p:cNvSpPr>
                  <a:spLocks noChangeShapeType="1"/>
                </p:cNvSpPr>
                <p:nvPr/>
              </p:nvSpPr>
              <p:spPr bwMode="auto">
                <a:xfrm flipV="1">
                  <a:off x="1069"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3" name="Line 6277"/>
                <p:cNvSpPr>
                  <a:spLocks noChangeShapeType="1"/>
                </p:cNvSpPr>
                <p:nvPr/>
              </p:nvSpPr>
              <p:spPr bwMode="auto">
                <a:xfrm flipV="1">
                  <a:off x="1069"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4" name="Line 6278"/>
                <p:cNvSpPr>
                  <a:spLocks noChangeShapeType="1"/>
                </p:cNvSpPr>
                <p:nvPr/>
              </p:nvSpPr>
              <p:spPr bwMode="auto">
                <a:xfrm flipV="1">
                  <a:off x="1069"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5" name="Line 6279"/>
                <p:cNvSpPr>
                  <a:spLocks noChangeShapeType="1"/>
                </p:cNvSpPr>
                <p:nvPr/>
              </p:nvSpPr>
              <p:spPr bwMode="auto">
                <a:xfrm flipV="1">
                  <a:off x="1069"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6" name="Line 6280"/>
                <p:cNvSpPr>
                  <a:spLocks noChangeShapeType="1"/>
                </p:cNvSpPr>
                <p:nvPr/>
              </p:nvSpPr>
              <p:spPr bwMode="auto">
                <a:xfrm flipV="1">
                  <a:off x="1069"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7" name="Line 6281"/>
                <p:cNvSpPr>
                  <a:spLocks noChangeShapeType="1"/>
                </p:cNvSpPr>
                <p:nvPr/>
              </p:nvSpPr>
              <p:spPr bwMode="auto">
                <a:xfrm flipV="1">
                  <a:off x="1069"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8" name="Line 6282"/>
                <p:cNvSpPr>
                  <a:spLocks noChangeShapeType="1"/>
                </p:cNvSpPr>
                <p:nvPr/>
              </p:nvSpPr>
              <p:spPr bwMode="auto">
                <a:xfrm flipV="1">
                  <a:off x="1069"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59" name="Line 6283"/>
                <p:cNvSpPr>
                  <a:spLocks noChangeShapeType="1"/>
                </p:cNvSpPr>
                <p:nvPr/>
              </p:nvSpPr>
              <p:spPr bwMode="auto">
                <a:xfrm flipV="1">
                  <a:off x="1069"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0" name="Line 6284"/>
                <p:cNvSpPr>
                  <a:spLocks noChangeShapeType="1"/>
                </p:cNvSpPr>
                <p:nvPr/>
              </p:nvSpPr>
              <p:spPr bwMode="auto">
                <a:xfrm flipV="1">
                  <a:off x="1069"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1" name="Line 6285"/>
                <p:cNvSpPr>
                  <a:spLocks noChangeShapeType="1"/>
                </p:cNvSpPr>
                <p:nvPr/>
              </p:nvSpPr>
              <p:spPr bwMode="auto">
                <a:xfrm flipV="1">
                  <a:off x="1069"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2" name="Line 6286"/>
                <p:cNvSpPr>
                  <a:spLocks noChangeShapeType="1"/>
                </p:cNvSpPr>
                <p:nvPr/>
              </p:nvSpPr>
              <p:spPr bwMode="auto">
                <a:xfrm flipV="1">
                  <a:off x="1069"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3" name="Line 6287"/>
                <p:cNvSpPr>
                  <a:spLocks noChangeShapeType="1"/>
                </p:cNvSpPr>
                <p:nvPr/>
              </p:nvSpPr>
              <p:spPr bwMode="auto">
                <a:xfrm flipV="1">
                  <a:off x="1069"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4" name="Line 6288"/>
                <p:cNvSpPr>
                  <a:spLocks noChangeShapeType="1"/>
                </p:cNvSpPr>
                <p:nvPr/>
              </p:nvSpPr>
              <p:spPr bwMode="auto">
                <a:xfrm flipV="1">
                  <a:off x="1069"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5" name="Line 6289"/>
                <p:cNvSpPr>
                  <a:spLocks noChangeShapeType="1"/>
                </p:cNvSpPr>
                <p:nvPr/>
              </p:nvSpPr>
              <p:spPr bwMode="auto">
                <a:xfrm flipV="1">
                  <a:off x="1069"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6" name="Line 6290"/>
                <p:cNvSpPr>
                  <a:spLocks noChangeShapeType="1"/>
                </p:cNvSpPr>
                <p:nvPr/>
              </p:nvSpPr>
              <p:spPr bwMode="auto">
                <a:xfrm flipV="1">
                  <a:off x="1069"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7" name="Line 6291"/>
                <p:cNvSpPr>
                  <a:spLocks noChangeShapeType="1"/>
                </p:cNvSpPr>
                <p:nvPr/>
              </p:nvSpPr>
              <p:spPr bwMode="auto">
                <a:xfrm flipV="1">
                  <a:off x="1069"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8" name="Line 6292"/>
                <p:cNvSpPr>
                  <a:spLocks noChangeShapeType="1"/>
                </p:cNvSpPr>
                <p:nvPr/>
              </p:nvSpPr>
              <p:spPr bwMode="auto">
                <a:xfrm flipV="1">
                  <a:off x="1069"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69" name="Line 6293"/>
                <p:cNvSpPr>
                  <a:spLocks noChangeShapeType="1"/>
                </p:cNvSpPr>
                <p:nvPr/>
              </p:nvSpPr>
              <p:spPr bwMode="auto">
                <a:xfrm flipV="1">
                  <a:off x="1069"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0" name="Line 6294"/>
                <p:cNvSpPr>
                  <a:spLocks noChangeShapeType="1"/>
                </p:cNvSpPr>
                <p:nvPr/>
              </p:nvSpPr>
              <p:spPr bwMode="auto">
                <a:xfrm flipV="1">
                  <a:off x="1069"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1" name="Line 6295"/>
                <p:cNvSpPr>
                  <a:spLocks noChangeShapeType="1"/>
                </p:cNvSpPr>
                <p:nvPr/>
              </p:nvSpPr>
              <p:spPr bwMode="auto">
                <a:xfrm flipV="1">
                  <a:off x="1069"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2" name="Line 6296"/>
                <p:cNvSpPr>
                  <a:spLocks noChangeShapeType="1"/>
                </p:cNvSpPr>
                <p:nvPr/>
              </p:nvSpPr>
              <p:spPr bwMode="auto">
                <a:xfrm flipV="1">
                  <a:off x="1069"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3" name="Line 6297"/>
                <p:cNvSpPr>
                  <a:spLocks noChangeShapeType="1"/>
                </p:cNvSpPr>
                <p:nvPr/>
              </p:nvSpPr>
              <p:spPr bwMode="auto">
                <a:xfrm flipV="1">
                  <a:off x="1069"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4" name="Line 6298"/>
                <p:cNvSpPr>
                  <a:spLocks noChangeShapeType="1"/>
                </p:cNvSpPr>
                <p:nvPr/>
              </p:nvSpPr>
              <p:spPr bwMode="auto">
                <a:xfrm flipV="1">
                  <a:off x="1069"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5" name="Line 6299"/>
                <p:cNvSpPr>
                  <a:spLocks noChangeShapeType="1"/>
                </p:cNvSpPr>
                <p:nvPr/>
              </p:nvSpPr>
              <p:spPr bwMode="auto">
                <a:xfrm flipV="1">
                  <a:off x="1069"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6" name="Line 6300"/>
                <p:cNvSpPr>
                  <a:spLocks noChangeShapeType="1"/>
                </p:cNvSpPr>
                <p:nvPr/>
              </p:nvSpPr>
              <p:spPr bwMode="auto">
                <a:xfrm flipV="1">
                  <a:off x="1069"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7" name="Line 6301"/>
                <p:cNvSpPr>
                  <a:spLocks noChangeShapeType="1"/>
                </p:cNvSpPr>
                <p:nvPr/>
              </p:nvSpPr>
              <p:spPr bwMode="auto">
                <a:xfrm flipV="1">
                  <a:off x="1069"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8" name="Line 6302"/>
                <p:cNvSpPr>
                  <a:spLocks noChangeShapeType="1"/>
                </p:cNvSpPr>
                <p:nvPr/>
              </p:nvSpPr>
              <p:spPr bwMode="auto">
                <a:xfrm flipV="1">
                  <a:off x="1069"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79" name="Line 6303"/>
                <p:cNvSpPr>
                  <a:spLocks noChangeShapeType="1"/>
                </p:cNvSpPr>
                <p:nvPr/>
              </p:nvSpPr>
              <p:spPr bwMode="auto">
                <a:xfrm flipV="1">
                  <a:off x="1069"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0" name="Line 6304"/>
                <p:cNvSpPr>
                  <a:spLocks noChangeShapeType="1"/>
                </p:cNvSpPr>
                <p:nvPr/>
              </p:nvSpPr>
              <p:spPr bwMode="auto">
                <a:xfrm flipV="1">
                  <a:off x="1069"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1" name="Line 6305"/>
                <p:cNvSpPr>
                  <a:spLocks noChangeShapeType="1"/>
                </p:cNvSpPr>
                <p:nvPr/>
              </p:nvSpPr>
              <p:spPr bwMode="auto">
                <a:xfrm flipV="1">
                  <a:off x="1069"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2" name="Line 6306"/>
                <p:cNvSpPr>
                  <a:spLocks noChangeShapeType="1"/>
                </p:cNvSpPr>
                <p:nvPr/>
              </p:nvSpPr>
              <p:spPr bwMode="auto">
                <a:xfrm flipV="1">
                  <a:off x="1069"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3" name="Line 6307"/>
                <p:cNvSpPr>
                  <a:spLocks noChangeShapeType="1"/>
                </p:cNvSpPr>
                <p:nvPr/>
              </p:nvSpPr>
              <p:spPr bwMode="auto">
                <a:xfrm flipV="1">
                  <a:off x="1069"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4" name="Line 6308"/>
                <p:cNvSpPr>
                  <a:spLocks noChangeShapeType="1"/>
                </p:cNvSpPr>
                <p:nvPr/>
              </p:nvSpPr>
              <p:spPr bwMode="auto">
                <a:xfrm flipV="1">
                  <a:off x="1069"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5" name="Line 6309"/>
                <p:cNvSpPr>
                  <a:spLocks noChangeShapeType="1"/>
                </p:cNvSpPr>
                <p:nvPr/>
              </p:nvSpPr>
              <p:spPr bwMode="auto">
                <a:xfrm flipV="1">
                  <a:off x="1069"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6" name="Line 6310"/>
                <p:cNvSpPr>
                  <a:spLocks noChangeShapeType="1"/>
                </p:cNvSpPr>
                <p:nvPr/>
              </p:nvSpPr>
              <p:spPr bwMode="auto">
                <a:xfrm flipV="1">
                  <a:off x="1069"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7" name="Line 6311"/>
                <p:cNvSpPr>
                  <a:spLocks noChangeShapeType="1"/>
                </p:cNvSpPr>
                <p:nvPr/>
              </p:nvSpPr>
              <p:spPr bwMode="auto">
                <a:xfrm flipV="1">
                  <a:off x="1069"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8" name="Line 6312"/>
                <p:cNvSpPr>
                  <a:spLocks noChangeShapeType="1"/>
                </p:cNvSpPr>
                <p:nvPr/>
              </p:nvSpPr>
              <p:spPr bwMode="auto">
                <a:xfrm flipV="1">
                  <a:off x="1069"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89" name="Line 6313"/>
                <p:cNvSpPr>
                  <a:spLocks noChangeShapeType="1"/>
                </p:cNvSpPr>
                <p:nvPr/>
              </p:nvSpPr>
              <p:spPr bwMode="auto">
                <a:xfrm flipV="1">
                  <a:off x="1069"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0" name="Line 6314"/>
                <p:cNvSpPr>
                  <a:spLocks noChangeShapeType="1"/>
                </p:cNvSpPr>
                <p:nvPr/>
              </p:nvSpPr>
              <p:spPr bwMode="auto">
                <a:xfrm flipV="1">
                  <a:off x="1069"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1" name="Line 6315"/>
                <p:cNvSpPr>
                  <a:spLocks noChangeShapeType="1"/>
                </p:cNvSpPr>
                <p:nvPr/>
              </p:nvSpPr>
              <p:spPr bwMode="auto">
                <a:xfrm flipV="1">
                  <a:off x="1069"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2" name="Line 6316"/>
                <p:cNvSpPr>
                  <a:spLocks noChangeShapeType="1"/>
                </p:cNvSpPr>
                <p:nvPr/>
              </p:nvSpPr>
              <p:spPr bwMode="auto">
                <a:xfrm flipV="1">
                  <a:off x="1069"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3" name="Line 6317"/>
                <p:cNvSpPr>
                  <a:spLocks noChangeShapeType="1"/>
                </p:cNvSpPr>
                <p:nvPr/>
              </p:nvSpPr>
              <p:spPr bwMode="auto">
                <a:xfrm flipV="1">
                  <a:off x="1069"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4" name="Line 6318"/>
                <p:cNvSpPr>
                  <a:spLocks noChangeShapeType="1"/>
                </p:cNvSpPr>
                <p:nvPr/>
              </p:nvSpPr>
              <p:spPr bwMode="auto">
                <a:xfrm flipV="1">
                  <a:off x="1069"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5" name="Line 6319"/>
                <p:cNvSpPr>
                  <a:spLocks noChangeShapeType="1"/>
                </p:cNvSpPr>
                <p:nvPr/>
              </p:nvSpPr>
              <p:spPr bwMode="auto">
                <a:xfrm flipV="1">
                  <a:off x="1069"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6" name="Line 6320"/>
                <p:cNvSpPr>
                  <a:spLocks noChangeShapeType="1"/>
                </p:cNvSpPr>
                <p:nvPr/>
              </p:nvSpPr>
              <p:spPr bwMode="auto">
                <a:xfrm flipV="1">
                  <a:off x="1069"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7" name="Line 6321"/>
                <p:cNvSpPr>
                  <a:spLocks noChangeShapeType="1"/>
                </p:cNvSpPr>
                <p:nvPr/>
              </p:nvSpPr>
              <p:spPr bwMode="auto">
                <a:xfrm flipV="1">
                  <a:off x="1069"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8" name="Line 6322"/>
                <p:cNvSpPr>
                  <a:spLocks noChangeShapeType="1"/>
                </p:cNvSpPr>
                <p:nvPr/>
              </p:nvSpPr>
              <p:spPr bwMode="auto">
                <a:xfrm flipV="1">
                  <a:off x="1069"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099" name="Line 6323"/>
                <p:cNvSpPr>
                  <a:spLocks noChangeShapeType="1"/>
                </p:cNvSpPr>
                <p:nvPr/>
              </p:nvSpPr>
              <p:spPr bwMode="auto">
                <a:xfrm flipV="1">
                  <a:off x="1069"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0" name="Line 6324"/>
                <p:cNvSpPr>
                  <a:spLocks noChangeShapeType="1"/>
                </p:cNvSpPr>
                <p:nvPr/>
              </p:nvSpPr>
              <p:spPr bwMode="auto">
                <a:xfrm flipV="1">
                  <a:off x="1069"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1" name="Line 6325"/>
                <p:cNvSpPr>
                  <a:spLocks noChangeShapeType="1"/>
                </p:cNvSpPr>
                <p:nvPr/>
              </p:nvSpPr>
              <p:spPr bwMode="auto">
                <a:xfrm flipV="1">
                  <a:off x="1069"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2" name="Line 6326"/>
                <p:cNvSpPr>
                  <a:spLocks noChangeShapeType="1"/>
                </p:cNvSpPr>
                <p:nvPr/>
              </p:nvSpPr>
              <p:spPr bwMode="auto">
                <a:xfrm flipV="1">
                  <a:off x="1069"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3" name="Line 6327"/>
                <p:cNvSpPr>
                  <a:spLocks noChangeShapeType="1"/>
                </p:cNvSpPr>
                <p:nvPr/>
              </p:nvSpPr>
              <p:spPr bwMode="auto">
                <a:xfrm flipV="1">
                  <a:off x="1069"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4" name="Line 6328"/>
                <p:cNvSpPr>
                  <a:spLocks noChangeShapeType="1"/>
                </p:cNvSpPr>
                <p:nvPr/>
              </p:nvSpPr>
              <p:spPr bwMode="auto">
                <a:xfrm flipV="1">
                  <a:off x="1069"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5" name="Line 6329"/>
                <p:cNvSpPr>
                  <a:spLocks noChangeShapeType="1"/>
                </p:cNvSpPr>
                <p:nvPr/>
              </p:nvSpPr>
              <p:spPr bwMode="auto">
                <a:xfrm flipV="1">
                  <a:off x="1069"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6" name="Line 6330"/>
                <p:cNvSpPr>
                  <a:spLocks noChangeShapeType="1"/>
                </p:cNvSpPr>
                <p:nvPr/>
              </p:nvSpPr>
              <p:spPr bwMode="auto">
                <a:xfrm flipV="1">
                  <a:off x="1069"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7" name="Line 6331"/>
                <p:cNvSpPr>
                  <a:spLocks noChangeShapeType="1"/>
                </p:cNvSpPr>
                <p:nvPr/>
              </p:nvSpPr>
              <p:spPr bwMode="auto">
                <a:xfrm flipV="1">
                  <a:off x="1069"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8" name="Line 6332"/>
                <p:cNvSpPr>
                  <a:spLocks noChangeShapeType="1"/>
                </p:cNvSpPr>
                <p:nvPr/>
              </p:nvSpPr>
              <p:spPr bwMode="auto">
                <a:xfrm flipV="1">
                  <a:off x="1069"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09" name="Line 6333"/>
                <p:cNvSpPr>
                  <a:spLocks noChangeShapeType="1"/>
                </p:cNvSpPr>
                <p:nvPr/>
              </p:nvSpPr>
              <p:spPr bwMode="auto">
                <a:xfrm flipV="1">
                  <a:off x="1069"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0" name="Line 6334"/>
                <p:cNvSpPr>
                  <a:spLocks noChangeShapeType="1"/>
                </p:cNvSpPr>
                <p:nvPr/>
              </p:nvSpPr>
              <p:spPr bwMode="auto">
                <a:xfrm flipV="1">
                  <a:off x="1069"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1" name="Line 6335"/>
                <p:cNvSpPr>
                  <a:spLocks noChangeShapeType="1"/>
                </p:cNvSpPr>
                <p:nvPr/>
              </p:nvSpPr>
              <p:spPr bwMode="auto">
                <a:xfrm flipV="1">
                  <a:off x="1069"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2" name="Line 6336"/>
                <p:cNvSpPr>
                  <a:spLocks noChangeShapeType="1"/>
                </p:cNvSpPr>
                <p:nvPr/>
              </p:nvSpPr>
              <p:spPr bwMode="auto">
                <a:xfrm flipV="1">
                  <a:off x="1069"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3" name="Line 6337"/>
                <p:cNvSpPr>
                  <a:spLocks noChangeShapeType="1"/>
                </p:cNvSpPr>
                <p:nvPr/>
              </p:nvSpPr>
              <p:spPr bwMode="auto">
                <a:xfrm flipV="1">
                  <a:off x="1069"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4" name="Line 6338"/>
                <p:cNvSpPr>
                  <a:spLocks noChangeShapeType="1"/>
                </p:cNvSpPr>
                <p:nvPr/>
              </p:nvSpPr>
              <p:spPr bwMode="auto">
                <a:xfrm flipV="1">
                  <a:off x="1069"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5" name="Line 6339"/>
                <p:cNvSpPr>
                  <a:spLocks noChangeShapeType="1"/>
                </p:cNvSpPr>
                <p:nvPr/>
              </p:nvSpPr>
              <p:spPr bwMode="auto">
                <a:xfrm flipV="1">
                  <a:off x="1069"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6" name="Line 6340"/>
                <p:cNvSpPr>
                  <a:spLocks noChangeShapeType="1"/>
                </p:cNvSpPr>
                <p:nvPr/>
              </p:nvSpPr>
              <p:spPr bwMode="auto">
                <a:xfrm flipV="1">
                  <a:off x="1069"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7" name="Line 6341"/>
                <p:cNvSpPr>
                  <a:spLocks noChangeShapeType="1"/>
                </p:cNvSpPr>
                <p:nvPr/>
              </p:nvSpPr>
              <p:spPr bwMode="auto">
                <a:xfrm flipV="1">
                  <a:off x="1069"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8" name="Line 6342"/>
                <p:cNvSpPr>
                  <a:spLocks noChangeShapeType="1"/>
                </p:cNvSpPr>
                <p:nvPr/>
              </p:nvSpPr>
              <p:spPr bwMode="auto">
                <a:xfrm flipV="1">
                  <a:off x="1069"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19" name="Line 6343"/>
                <p:cNvSpPr>
                  <a:spLocks noChangeShapeType="1"/>
                </p:cNvSpPr>
                <p:nvPr/>
              </p:nvSpPr>
              <p:spPr bwMode="auto">
                <a:xfrm flipV="1">
                  <a:off x="1069"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0" name="Line 6344"/>
                <p:cNvSpPr>
                  <a:spLocks noChangeShapeType="1"/>
                </p:cNvSpPr>
                <p:nvPr/>
              </p:nvSpPr>
              <p:spPr bwMode="auto">
                <a:xfrm flipV="1">
                  <a:off x="1069"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1" name="Line 6345"/>
                <p:cNvSpPr>
                  <a:spLocks noChangeShapeType="1"/>
                </p:cNvSpPr>
                <p:nvPr/>
              </p:nvSpPr>
              <p:spPr bwMode="auto">
                <a:xfrm flipV="1">
                  <a:off x="1069"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2" name="Line 6346"/>
                <p:cNvSpPr>
                  <a:spLocks noChangeShapeType="1"/>
                </p:cNvSpPr>
                <p:nvPr/>
              </p:nvSpPr>
              <p:spPr bwMode="auto">
                <a:xfrm flipV="1">
                  <a:off x="1069"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3" name="Line 6347"/>
                <p:cNvSpPr>
                  <a:spLocks noChangeShapeType="1"/>
                </p:cNvSpPr>
                <p:nvPr/>
              </p:nvSpPr>
              <p:spPr bwMode="auto">
                <a:xfrm flipV="1">
                  <a:off x="1069"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4" name="Line 6348"/>
                <p:cNvSpPr>
                  <a:spLocks noChangeShapeType="1"/>
                </p:cNvSpPr>
                <p:nvPr/>
              </p:nvSpPr>
              <p:spPr bwMode="auto">
                <a:xfrm flipV="1">
                  <a:off x="1069"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5" name="Line 6349"/>
                <p:cNvSpPr>
                  <a:spLocks noChangeShapeType="1"/>
                </p:cNvSpPr>
                <p:nvPr/>
              </p:nvSpPr>
              <p:spPr bwMode="auto">
                <a:xfrm flipV="1">
                  <a:off x="1069"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6" name="Line 6350"/>
                <p:cNvSpPr>
                  <a:spLocks noChangeShapeType="1"/>
                </p:cNvSpPr>
                <p:nvPr/>
              </p:nvSpPr>
              <p:spPr bwMode="auto">
                <a:xfrm flipV="1">
                  <a:off x="1069"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7" name="Line 6351"/>
                <p:cNvSpPr>
                  <a:spLocks noChangeShapeType="1"/>
                </p:cNvSpPr>
                <p:nvPr/>
              </p:nvSpPr>
              <p:spPr bwMode="auto">
                <a:xfrm flipV="1">
                  <a:off x="1069"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8" name="Line 6352"/>
                <p:cNvSpPr>
                  <a:spLocks noChangeShapeType="1"/>
                </p:cNvSpPr>
                <p:nvPr/>
              </p:nvSpPr>
              <p:spPr bwMode="auto">
                <a:xfrm flipV="1">
                  <a:off x="1069"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29" name="Line 6353"/>
                <p:cNvSpPr>
                  <a:spLocks noChangeShapeType="1"/>
                </p:cNvSpPr>
                <p:nvPr/>
              </p:nvSpPr>
              <p:spPr bwMode="auto">
                <a:xfrm flipV="1">
                  <a:off x="1069"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0" name="Line 6354"/>
                <p:cNvSpPr>
                  <a:spLocks noChangeShapeType="1"/>
                </p:cNvSpPr>
                <p:nvPr/>
              </p:nvSpPr>
              <p:spPr bwMode="auto">
                <a:xfrm flipV="1">
                  <a:off x="1069"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1" name="Line 6355"/>
                <p:cNvSpPr>
                  <a:spLocks noChangeShapeType="1"/>
                </p:cNvSpPr>
                <p:nvPr/>
              </p:nvSpPr>
              <p:spPr bwMode="auto">
                <a:xfrm flipV="1">
                  <a:off x="1069"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2" name="Line 6356"/>
                <p:cNvSpPr>
                  <a:spLocks noChangeShapeType="1"/>
                </p:cNvSpPr>
                <p:nvPr/>
              </p:nvSpPr>
              <p:spPr bwMode="auto">
                <a:xfrm flipV="1">
                  <a:off x="1069"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3" name="Line 6357"/>
                <p:cNvSpPr>
                  <a:spLocks noChangeShapeType="1"/>
                </p:cNvSpPr>
                <p:nvPr/>
              </p:nvSpPr>
              <p:spPr bwMode="auto">
                <a:xfrm flipV="1">
                  <a:off x="1069"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4" name="Line 6358"/>
                <p:cNvSpPr>
                  <a:spLocks noChangeShapeType="1"/>
                </p:cNvSpPr>
                <p:nvPr/>
              </p:nvSpPr>
              <p:spPr bwMode="auto">
                <a:xfrm flipV="1">
                  <a:off x="1069"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5" name="Line 6359"/>
                <p:cNvSpPr>
                  <a:spLocks noChangeShapeType="1"/>
                </p:cNvSpPr>
                <p:nvPr/>
              </p:nvSpPr>
              <p:spPr bwMode="auto">
                <a:xfrm flipV="1">
                  <a:off x="1069"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6" name="Line 6360"/>
                <p:cNvSpPr>
                  <a:spLocks noChangeShapeType="1"/>
                </p:cNvSpPr>
                <p:nvPr/>
              </p:nvSpPr>
              <p:spPr bwMode="auto">
                <a:xfrm flipV="1">
                  <a:off x="1069"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7" name="Line 6361"/>
                <p:cNvSpPr>
                  <a:spLocks noChangeShapeType="1"/>
                </p:cNvSpPr>
                <p:nvPr/>
              </p:nvSpPr>
              <p:spPr bwMode="auto">
                <a:xfrm flipV="1">
                  <a:off x="1069"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8" name="Line 6362"/>
                <p:cNvSpPr>
                  <a:spLocks noChangeShapeType="1"/>
                </p:cNvSpPr>
                <p:nvPr/>
              </p:nvSpPr>
              <p:spPr bwMode="auto">
                <a:xfrm flipV="1">
                  <a:off x="1069"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39" name="Line 6363"/>
                <p:cNvSpPr>
                  <a:spLocks noChangeShapeType="1"/>
                </p:cNvSpPr>
                <p:nvPr/>
              </p:nvSpPr>
              <p:spPr bwMode="auto">
                <a:xfrm flipV="1">
                  <a:off x="1069"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0" name="Line 6364"/>
                <p:cNvSpPr>
                  <a:spLocks noChangeShapeType="1"/>
                </p:cNvSpPr>
                <p:nvPr/>
              </p:nvSpPr>
              <p:spPr bwMode="auto">
                <a:xfrm flipV="1">
                  <a:off x="1069"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1" name="Line 6365"/>
                <p:cNvSpPr>
                  <a:spLocks noChangeShapeType="1"/>
                </p:cNvSpPr>
                <p:nvPr/>
              </p:nvSpPr>
              <p:spPr bwMode="auto">
                <a:xfrm flipV="1">
                  <a:off x="1069"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2" name="Line 6366"/>
                <p:cNvSpPr>
                  <a:spLocks noChangeShapeType="1"/>
                </p:cNvSpPr>
                <p:nvPr/>
              </p:nvSpPr>
              <p:spPr bwMode="auto">
                <a:xfrm flipV="1">
                  <a:off x="1069"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3" name="Line 6367"/>
                <p:cNvSpPr>
                  <a:spLocks noChangeShapeType="1"/>
                </p:cNvSpPr>
                <p:nvPr/>
              </p:nvSpPr>
              <p:spPr bwMode="auto">
                <a:xfrm flipV="1">
                  <a:off x="1069"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4" name="Line 6368"/>
                <p:cNvSpPr>
                  <a:spLocks noChangeShapeType="1"/>
                </p:cNvSpPr>
                <p:nvPr/>
              </p:nvSpPr>
              <p:spPr bwMode="auto">
                <a:xfrm flipV="1">
                  <a:off x="1069"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5" name="Line 6369"/>
                <p:cNvSpPr>
                  <a:spLocks noChangeShapeType="1"/>
                </p:cNvSpPr>
                <p:nvPr/>
              </p:nvSpPr>
              <p:spPr bwMode="auto">
                <a:xfrm flipV="1">
                  <a:off x="1069"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6" name="Line 6370"/>
                <p:cNvSpPr>
                  <a:spLocks noChangeShapeType="1"/>
                </p:cNvSpPr>
                <p:nvPr/>
              </p:nvSpPr>
              <p:spPr bwMode="auto">
                <a:xfrm flipV="1">
                  <a:off x="1069"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7" name="Line 6371"/>
                <p:cNvSpPr>
                  <a:spLocks noChangeShapeType="1"/>
                </p:cNvSpPr>
                <p:nvPr/>
              </p:nvSpPr>
              <p:spPr bwMode="auto">
                <a:xfrm flipV="1">
                  <a:off x="1069"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8" name="Line 6372"/>
                <p:cNvSpPr>
                  <a:spLocks noChangeShapeType="1"/>
                </p:cNvSpPr>
                <p:nvPr/>
              </p:nvSpPr>
              <p:spPr bwMode="auto">
                <a:xfrm flipV="1">
                  <a:off x="1069"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49" name="Line 6373"/>
                <p:cNvSpPr>
                  <a:spLocks noChangeShapeType="1"/>
                </p:cNvSpPr>
                <p:nvPr/>
              </p:nvSpPr>
              <p:spPr bwMode="auto">
                <a:xfrm flipV="1">
                  <a:off x="1069"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0" name="Line 6374"/>
                <p:cNvSpPr>
                  <a:spLocks noChangeShapeType="1"/>
                </p:cNvSpPr>
                <p:nvPr/>
              </p:nvSpPr>
              <p:spPr bwMode="auto">
                <a:xfrm flipV="1">
                  <a:off x="1069"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1" name="Line 6375"/>
                <p:cNvSpPr>
                  <a:spLocks noChangeShapeType="1"/>
                </p:cNvSpPr>
                <p:nvPr/>
              </p:nvSpPr>
              <p:spPr bwMode="auto">
                <a:xfrm flipV="1">
                  <a:off x="1069"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2" name="Line 6376"/>
                <p:cNvSpPr>
                  <a:spLocks noChangeShapeType="1"/>
                </p:cNvSpPr>
                <p:nvPr/>
              </p:nvSpPr>
              <p:spPr bwMode="auto">
                <a:xfrm flipV="1">
                  <a:off x="1069"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3" name="Line 6377"/>
                <p:cNvSpPr>
                  <a:spLocks noChangeShapeType="1"/>
                </p:cNvSpPr>
                <p:nvPr/>
              </p:nvSpPr>
              <p:spPr bwMode="auto">
                <a:xfrm flipV="1">
                  <a:off x="1069"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4" name="Line 6378"/>
                <p:cNvSpPr>
                  <a:spLocks noChangeShapeType="1"/>
                </p:cNvSpPr>
                <p:nvPr/>
              </p:nvSpPr>
              <p:spPr bwMode="auto">
                <a:xfrm flipV="1">
                  <a:off x="1069"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5" name="Line 6379"/>
                <p:cNvSpPr>
                  <a:spLocks noChangeShapeType="1"/>
                </p:cNvSpPr>
                <p:nvPr/>
              </p:nvSpPr>
              <p:spPr bwMode="auto">
                <a:xfrm flipV="1">
                  <a:off x="1069"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6" name="Line 6380"/>
                <p:cNvSpPr>
                  <a:spLocks noChangeShapeType="1"/>
                </p:cNvSpPr>
                <p:nvPr/>
              </p:nvSpPr>
              <p:spPr bwMode="auto">
                <a:xfrm flipV="1">
                  <a:off x="1069"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7" name="Line 6381"/>
                <p:cNvSpPr>
                  <a:spLocks noChangeShapeType="1"/>
                </p:cNvSpPr>
                <p:nvPr/>
              </p:nvSpPr>
              <p:spPr bwMode="auto">
                <a:xfrm flipV="1">
                  <a:off x="1069"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8" name="Line 6382"/>
                <p:cNvSpPr>
                  <a:spLocks noChangeShapeType="1"/>
                </p:cNvSpPr>
                <p:nvPr/>
              </p:nvSpPr>
              <p:spPr bwMode="auto">
                <a:xfrm flipV="1">
                  <a:off x="1069"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59" name="Line 6383"/>
                <p:cNvSpPr>
                  <a:spLocks noChangeShapeType="1"/>
                </p:cNvSpPr>
                <p:nvPr/>
              </p:nvSpPr>
              <p:spPr bwMode="auto">
                <a:xfrm flipV="1">
                  <a:off x="1069"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0" name="Line 6384"/>
                <p:cNvSpPr>
                  <a:spLocks noChangeShapeType="1"/>
                </p:cNvSpPr>
                <p:nvPr/>
              </p:nvSpPr>
              <p:spPr bwMode="auto">
                <a:xfrm flipV="1">
                  <a:off x="1069"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1" name="Line 6385"/>
                <p:cNvSpPr>
                  <a:spLocks noChangeShapeType="1"/>
                </p:cNvSpPr>
                <p:nvPr/>
              </p:nvSpPr>
              <p:spPr bwMode="auto">
                <a:xfrm flipV="1">
                  <a:off x="1069"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2" name="Line 6386"/>
                <p:cNvSpPr>
                  <a:spLocks noChangeShapeType="1"/>
                </p:cNvSpPr>
                <p:nvPr/>
              </p:nvSpPr>
              <p:spPr bwMode="auto">
                <a:xfrm flipV="1">
                  <a:off x="1069"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3" name="Line 6387"/>
                <p:cNvSpPr>
                  <a:spLocks noChangeShapeType="1"/>
                </p:cNvSpPr>
                <p:nvPr/>
              </p:nvSpPr>
              <p:spPr bwMode="auto">
                <a:xfrm flipV="1">
                  <a:off x="1069"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4" name="Line 6388"/>
                <p:cNvSpPr>
                  <a:spLocks noChangeShapeType="1"/>
                </p:cNvSpPr>
                <p:nvPr/>
              </p:nvSpPr>
              <p:spPr bwMode="auto">
                <a:xfrm flipV="1">
                  <a:off x="1069"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5" name="Line 6389"/>
                <p:cNvSpPr>
                  <a:spLocks noChangeShapeType="1"/>
                </p:cNvSpPr>
                <p:nvPr/>
              </p:nvSpPr>
              <p:spPr bwMode="auto">
                <a:xfrm flipV="1">
                  <a:off x="1069"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6" name="Line 6390"/>
                <p:cNvSpPr>
                  <a:spLocks noChangeShapeType="1"/>
                </p:cNvSpPr>
                <p:nvPr/>
              </p:nvSpPr>
              <p:spPr bwMode="auto">
                <a:xfrm flipV="1">
                  <a:off x="1069"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7" name="Line 6391"/>
                <p:cNvSpPr>
                  <a:spLocks noChangeShapeType="1"/>
                </p:cNvSpPr>
                <p:nvPr/>
              </p:nvSpPr>
              <p:spPr bwMode="auto">
                <a:xfrm flipV="1">
                  <a:off x="1069"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8" name="Line 6392"/>
                <p:cNvSpPr>
                  <a:spLocks noChangeShapeType="1"/>
                </p:cNvSpPr>
                <p:nvPr/>
              </p:nvSpPr>
              <p:spPr bwMode="auto">
                <a:xfrm flipV="1">
                  <a:off x="1069"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69" name="Line 6393"/>
                <p:cNvSpPr>
                  <a:spLocks noChangeShapeType="1"/>
                </p:cNvSpPr>
                <p:nvPr/>
              </p:nvSpPr>
              <p:spPr bwMode="auto">
                <a:xfrm flipV="1">
                  <a:off x="1069"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0" name="Line 6394"/>
                <p:cNvSpPr>
                  <a:spLocks noChangeShapeType="1"/>
                </p:cNvSpPr>
                <p:nvPr/>
              </p:nvSpPr>
              <p:spPr bwMode="auto">
                <a:xfrm flipV="1">
                  <a:off x="1069"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1" name="Line 6395"/>
                <p:cNvSpPr>
                  <a:spLocks noChangeShapeType="1"/>
                </p:cNvSpPr>
                <p:nvPr/>
              </p:nvSpPr>
              <p:spPr bwMode="auto">
                <a:xfrm flipV="1">
                  <a:off x="1069"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2" name="Line 6396"/>
                <p:cNvSpPr>
                  <a:spLocks noChangeShapeType="1"/>
                </p:cNvSpPr>
                <p:nvPr/>
              </p:nvSpPr>
              <p:spPr bwMode="auto">
                <a:xfrm flipV="1">
                  <a:off x="1069"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3" name="Line 6397"/>
                <p:cNvSpPr>
                  <a:spLocks noChangeShapeType="1"/>
                </p:cNvSpPr>
                <p:nvPr/>
              </p:nvSpPr>
              <p:spPr bwMode="auto">
                <a:xfrm flipV="1">
                  <a:off x="1069"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4" name="Line 6398"/>
                <p:cNvSpPr>
                  <a:spLocks noChangeShapeType="1"/>
                </p:cNvSpPr>
                <p:nvPr/>
              </p:nvSpPr>
              <p:spPr bwMode="auto">
                <a:xfrm flipV="1">
                  <a:off x="1069"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5" name="Line 6399"/>
                <p:cNvSpPr>
                  <a:spLocks noChangeShapeType="1"/>
                </p:cNvSpPr>
                <p:nvPr/>
              </p:nvSpPr>
              <p:spPr bwMode="auto">
                <a:xfrm flipV="1">
                  <a:off x="1069"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6" name="Line 6400"/>
                <p:cNvSpPr>
                  <a:spLocks noChangeShapeType="1"/>
                </p:cNvSpPr>
                <p:nvPr/>
              </p:nvSpPr>
              <p:spPr bwMode="auto">
                <a:xfrm flipV="1">
                  <a:off x="1069"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7" name="Line 6401"/>
                <p:cNvSpPr>
                  <a:spLocks noChangeShapeType="1"/>
                </p:cNvSpPr>
                <p:nvPr/>
              </p:nvSpPr>
              <p:spPr bwMode="auto">
                <a:xfrm flipV="1">
                  <a:off x="1069"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8" name="Line 6402"/>
                <p:cNvSpPr>
                  <a:spLocks noChangeShapeType="1"/>
                </p:cNvSpPr>
                <p:nvPr/>
              </p:nvSpPr>
              <p:spPr bwMode="auto">
                <a:xfrm flipV="1">
                  <a:off x="1069"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79" name="Line 6403"/>
                <p:cNvSpPr>
                  <a:spLocks noChangeShapeType="1"/>
                </p:cNvSpPr>
                <p:nvPr/>
              </p:nvSpPr>
              <p:spPr bwMode="auto">
                <a:xfrm flipV="1">
                  <a:off x="1069"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0" name="Line 6404"/>
                <p:cNvSpPr>
                  <a:spLocks noChangeShapeType="1"/>
                </p:cNvSpPr>
                <p:nvPr/>
              </p:nvSpPr>
              <p:spPr bwMode="auto">
                <a:xfrm flipV="1">
                  <a:off x="1069"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1" name="Line 6405"/>
                <p:cNvSpPr>
                  <a:spLocks noChangeShapeType="1"/>
                </p:cNvSpPr>
                <p:nvPr/>
              </p:nvSpPr>
              <p:spPr bwMode="auto">
                <a:xfrm flipV="1">
                  <a:off x="1069"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2" name="Line 6406"/>
                <p:cNvSpPr>
                  <a:spLocks noChangeShapeType="1"/>
                </p:cNvSpPr>
                <p:nvPr/>
              </p:nvSpPr>
              <p:spPr bwMode="auto">
                <a:xfrm flipV="1">
                  <a:off x="1069"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3" name="Line 6407"/>
                <p:cNvSpPr>
                  <a:spLocks noChangeShapeType="1"/>
                </p:cNvSpPr>
                <p:nvPr/>
              </p:nvSpPr>
              <p:spPr bwMode="auto">
                <a:xfrm flipV="1">
                  <a:off x="1069"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4" name="Line 6408"/>
                <p:cNvSpPr>
                  <a:spLocks noChangeShapeType="1"/>
                </p:cNvSpPr>
                <p:nvPr/>
              </p:nvSpPr>
              <p:spPr bwMode="auto">
                <a:xfrm flipV="1">
                  <a:off x="1069"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5" name="Line 6409"/>
                <p:cNvSpPr>
                  <a:spLocks noChangeShapeType="1"/>
                </p:cNvSpPr>
                <p:nvPr/>
              </p:nvSpPr>
              <p:spPr bwMode="auto">
                <a:xfrm flipV="1">
                  <a:off x="1069"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6" name="Line 6410"/>
                <p:cNvSpPr>
                  <a:spLocks noChangeShapeType="1"/>
                </p:cNvSpPr>
                <p:nvPr/>
              </p:nvSpPr>
              <p:spPr bwMode="auto">
                <a:xfrm flipV="1">
                  <a:off x="1069"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7" name="Line 6411"/>
                <p:cNvSpPr>
                  <a:spLocks noChangeShapeType="1"/>
                </p:cNvSpPr>
                <p:nvPr/>
              </p:nvSpPr>
              <p:spPr bwMode="auto">
                <a:xfrm flipV="1">
                  <a:off x="1069"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8" name="Line 6412"/>
                <p:cNvSpPr>
                  <a:spLocks noChangeShapeType="1"/>
                </p:cNvSpPr>
                <p:nvPr/>
              </p:nvSpPr>
              <p:spPr bwMode="auto">
                <a:xfrm flipV="1">
                  <a:off x="1069"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89" name="Line 6413"/>
                <p:cNvSpPr>
                  <a:spLocks noChangeShapeType="1"/>
                </p:cNvSpPr>
                <p:nvPr/>
              </p:nvSpPr>
              <p:spPr bwMode="auto">
                <a:xfrm flipV="1">
                  <a:off x="1069"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0" name="Line 6414"/>
                <p:cNvSpPr>
                  <a:spLocks noChangeShapeType="1"/>
                </p:cNvSpPr>
                <p:nvPr/>
              </p:nvSpPr>
              <p:spPr bwMode="auto">
                <a:xfrm flipV="1">
                  <a:off x="1069"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1" name="Line 6415"/>
                <p:cNvSpPr>
                  <a:spLocks noChangeShapeType="1"/>
                </p:cNvSpPr>
                <p:nvPr/>
              </p:nvSpPr>
              <p:spPr bwMode="auto">
                <a:xfrm flipV="1">
                  <a:off x="1069"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2" name="Line 6416"/>
                <p:cNvSpPr>
                  <a:spLocks noChangeShapeType="1"/>
                </p:cNvSpPr>
                <p:nvPr/>
              </p:nvSpPr>
              <p:spPr bwMode="auto">
                <a:xfrm flipV="1">
                  <a:off x="1069"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3" name="Line 6417"/>
                <p:cNvSpPr>
                  <a:spLocks noChangeShapeType="1"/>
                </p:cNvSpPr>
                <p:nvPr/>
              </p:nvSpPr>
              <p:spPr bwMode="auto">
                <a:xfrm flipV="1">
                  <a:off x="1069"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4" name="Line 6418"/>
                <p:cNvSpPr>
                  <a:spLocks noChangeShapeType="1"/>
                </p:cNvSpPr>
                <p:nvPr/>
              </p:nvSpPr>
              <p:spPr bwMode="auto">
                <a:xfrm flipV="1">
                  <a:off x="1069"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5" name="Line 6419"/>
                <p:cNvSpPr>
                  <a:spLocks noChangeShapeType="1"/>
                </p:cNvSpPr>
                <p:nvPr/>
              </p:nvSpPr>
              <p:spPr bwMode="auto">
                <a:xfrm flipV="1">
                  <a:off x="1069"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6" name="Line 6420"/>
                <p:cNvSpPr>
                  <a:spLocks noChangeShapeType="1"/>
                </p:cNvSpPr>
                <p:nvPr/>
              </p:nvSpPr>
              <p:spPr bwMode="auto">
                <a:xfrm flipV="1">
                  <a:off x="1069"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7" name="Line 6421"/>
                <p:cNvSpPr>
                  <a:spLocks noChangeShapeType="1"/>
                </p:cNvSpPr>
                <p:nvPr/>
              </p:nvSpPr>
              <p:spPr bwMode="auto">
                <a:xfrm flipV="1">
                  <a:off x="1069"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8" name="Line 6422"/>
                <p:cNvSpPr>
                  <a:spLocks noChangeShapeType="1"/>
                </p:cNvSpPr>
                <p:nvPr/>
              </p:nvSpPr>
              <p:spPr bwMode="auto">
                <a:xfrm flipV="1">
                  <a:off x="1069"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199" name="Line 6423"/>
                <p:cNvSpPr>
                  <a:spLocks noChangeShapeType="1"/>
                </p:cNvSpPr>
                <p:nvPr/>
              </p:nvSpPr>
              <p:spPr bwMode="auto">
                <a:xfrm flipV="1">
                  <a:off x="1069"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0" name="Line 6424"/>
                <p:cNvSpPr>
                  <a:spLocks noChangeShapeType="1"/>
                </p:cNvSpPr>
                <p:nvPr/>
              </p:nvSpPr>
              <p:spPr bwMode="auto">
                <a:xfrm flipV="1">
                  <a:off x="1069"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1" name="Line 6425"/>
                <p:cNvSpPr>
                  <a:spLocks noChangeShapeType="1"/>
                </p:cNvSpPr>
                <p:nvPr/>
              </p:nvSpPr>
              <p:spPr bwMode="auto">
                <a:xfrm flipV="1">
                  <a:off x="1069"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2" name="Line 6426"/>
                <p:cNvSpPr>
                  <a:spLocks noChangeShapeType="1"/>
                </p:cNvSpPr>
                <p:nvPr/>
              </p:nvSpPr>
              <p:spPr bwMode="auto">
                <a:xfrm flipV="1">
                  <a:off x="1069"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3" name="Line 6427"/>
                <p:cNvSpPr>
                  <a:spLocks noChangeShapeType="1"/>
                </p:cNvSpPr>
                <p:nvPr/>
              </p:nvSpPr>
              <p:spPr bwMode="auto">
                <a:xfrm flipV="1">
                  <a:off x="1069"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4" name="Line 6428"/>
                <p:cNvSpPr>
                  <a:spLocks noChangeShapeType="1"/>
                </p:cNvSpPr>
                <p:nvPr/>
              </p:nvSpPr>
              <p:spPr bwMode="auto">
                <a:xfrm flipV="1">
                  <a:off x="1069"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5" name="Line 6429"/>
                <p:cNvSpPr>
                  <a:spLocks noChangeShapeType="1"/>
                </p:cNvSpPr>
                <p:nvPr/>
              </p:nvSpPr>
              <p:spPr bwMode="auto">
                <a:xfrm flipV="1">
                  <a:off x="1069"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6" name="Line 6430"/>
                <p:cNvSpPr>
                  <a:spLocks noChangeShapeType="1"/>
                </p:cNvSpPr>
                <p:nvPr/>
              </p:nvSpPr>
              <p:spPr bwMode="auto">
                <a:xfrm flipV="1">
                  <a:off x="1069"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7" name="Line 6431"/>
                <p:cNvSpPr>
                  <a:spLocks noChangeShapeType="1"/>
                </p:cNvSpPr>
                <p:nvPr/>
              </p:nvSpPr>
              <p:spPr bwMode="auto">
                <a:xfrm flipV="1">
                  <a:off x="1069"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8" name="Line 6432"/>
                <p:cNvSpPr>
                  <a:spLocks noChangeShapeType="1"/>
                </p:cNvSpPr>
                <p:nvPr/>
              </p:nvSpPr>
              <p:spPr bwMode="auto">
                <a:xfrm flipV="1">
                  <a:off x="1069"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09" name="Line 6433"/>
                <p:cNvSpPr>
                  <a:spLocks noChangeShapeType="1"/>
                </p:cNvSpPr>
                <p:nvPr/>
              </p:nvSpPr>
              <p:spPr bwMode="auto">
                <a:xfrm flipV="1">
                  <a:off x="1069"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0" name="Line 6434"/>
                <p:cNvSpPr>
                  <a:spLocks noChangeShapeType="1"/>
                </p:cNvSpPr>
                <p:nvPr/>
              </p:nvSpPr>
              <p:spPr bwMode="auto">
                <a:xfrm flipV="1">
                  <a:off x="1069"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1" name="Line 6435"/>
                <p:cNvSpPr>
                  <a:spLocks noChangeShapeType="1"/>
                </p:cNvSpPr>
                <p:nvPr/>
              </p:nvSpPr>
              <p:spPr bwMode="auto">
                <a:xfrm flipV="1">
                  <a:off x="1069"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2" name="Line 6436"/>
                <p:cNvSpPr>
                  <a:spLocks noChangeShapeType="1"/>
                </p:cNvSpPr>
                <p:nvPr/>
              </p:nvSpPr>
              <p:spPr bwMode="auto">
                <a:xfrm flipV="1">
                  <a:off x="1069"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3" name="Line 6437"/>
                <p:cNvSpPr>
                  <a:spLocks noChangeShapeType="1"/>
                </p:cNvSpPr>
                <p:nvPr/>
              </p:nvSpPr>
              <p:spPr bwMode="auto">
                <a:xfrm flipV="1">
                  <a:off x="1069"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4" name="Line 6438"/>
                <p:cNvSpPr>
                  <a:spLocks noChangeShapeType="1"/>
                </p:cNvSpPr>
                <p:nvPr/>
              </p:nvSpPr>
              <p:spPr bwMode="auto">
                <a:xfrm flipV="1">
                  <a:off x="1069"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5" name="Line 6439"/>
                <p:cNvSpPr>
                  <a:spLocks noChangeShapeType="1"/>
                </p:cNvSpPr>
                <p:nvPr/>
              </p:nvSpPr>
              <p:spPr bwMode="auto">
                <a:xfrm flipV="1">
                  <a:off x="1069"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6" name="Line 6440"/>
                <p:cNvSpPr>
                  <a:spLocks noChangeShapeType="1"/>
                </p:cNvSpPr>
                <p:nvPr/>
              </p:nvSpPr>
              <p:spPr bwMode="auto">
                <a:xfrm flipV="1">
                  <a:off x="1069"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7" name="Line 6441"/>
                <p:cNvSpPr>
                  <a:spLocks noChangeShapeType="1"/>
                </p:cNvSpPr>
                <p:nvPr/>
              </p:nvSpPr>
              <p:spPr bwMode="auto">
                <a:xfrm flipV="1">
                  <a:off x="1069"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8" name="Line 6442"/>
                <p:cNvSpPr>
                  <a:spLocks noChangeShapeType="1"/>
                </p:cNvSpPr>
                <p:nvPr/>
              </p:nvSpPr>
              <p:spPr bwMode="auto">
                <a:xfrm flipV="1">
                  <a:off x="1069"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19" name="Line 6443"/>
                <p:cNvSpPr>
                  <a:spLocks noChangeShapeType="1"/>
                </p:cNvSpPr>
                <p:nvPr/>
              </p:nvSpPr>
              <p:spPr bwMode="auto">
                <a:xfrm flipV="1">
                  <a:off x="1069"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0" name="Line 6444"/>
                <p:cNvSpPr>
                  <a:spLocks noChangeShapeType="1"/>
                </p:cNvSpPr>
                <p:nvPr/>
              </p:nvSpPr>
              <p:spPr bwMode="auto">
                <a:xfrm flipV="1">
                  <a:off x="1069"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1" name="Line 6445"/>
                <p:cNvSpPr>
                  <a:spLocks noChangeShapeType="1"/>
                </p:cNvSpPr>
                <p:nvPr/>
              </p:nvSpPr>
              <p:spPr bwMode="auto">
                <a:xfrm flipV="1">
                  <a:off x="1069"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2" name="Line 6446"/>
                <p:cNvSpPr>
                  <a:spLocks noChangeShapeType="1"/>
                </p:cNvSpPr>
                <p:nvPr/>
              </p:nvSpPr>
              <p:spPr bwMode="auto">
                <a:xfrm flipV="1">
                  <a:off x="1069"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3" name="Line 6447"/>
                <p:cNvSpPr>
                  <a:spLocks noChangeShapeType="1"/>
                </p:cNvSpPr>
                <p:nvPr/>
              </p:nvSpPr>
              <p:spPr bwMode="auto">
                <a:xfrm flipV="1">
                  <a:off x="1069"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4" name="Line 6448"/>
                <p:cNvSpPr>
                  <a:spLocks noChangeShapeType="1"/>
                </p:cNvSpPr>
                <p:nvPr/>
              </p:nvSpPr>
              <p:spPr bwMode="auto">
                <a:xfrm flipV="1">
                  <a:off x="1069"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5" name="Line 6449"/>
                <p:cNvSpPr>
                  <a:spLocks noChangeShapeType="1"/>
                </p:cNvSpPr>
                <p:nvPr/>
              </p:nvSpPr>
              <p:spPr bwMode="auto">
                <a:xfrm flipV="1">
                  <a:off x="1069"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6" name="Line 6450"/>
                <p:cNvSpPr>
                  <a:spLocks noChangeShapeType="1"/>
                </p:cNvSpPr>
                <p:nvPr/>
              </p:nvSpPr>
              <p:spPr bwMode="auto">
                <a:xfrm flipV="1">
                  <a:off x="1069"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7" name="Line 6451"/>
                <p:cNvSpPr>
                  <a:spLocks noChangeShapeType="1"/>
                </p:cNvSpPr>
                <p:nvPr/>
              </p:nvSpPr>
              <p:spPr bwMode="auto">
                <a:xfrm flipV="1">
                  <a:off x="1069"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8" name="Line 6452"/>
                <p:cNvSpPr>
                  <a:spLocks noChangeShapeType="1"/>
                </p:cNvSpPr>
                <p:nvPr/>
              </p:nvSpPr>
              <p:spPr bwMode="auto">
                <a:xfrm flipV="1">
                  <a:off x="1069"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29" name="Line 6453"/>
                <p:cNvSpPr>
                  <a:spLocks noChangeShapeType="1"/>
                </p:cNvSpPr>
                <p:nvPr/>
              </p:nvSpPr>
              <p:spPr bwMode="auto">
                <a:xfrm flipV="1">
                  <a:off x="1069"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0" name="Line 6454"/>
                <p:cNvSpPr>
                  <a:spLocks noChangeShapeType="1"/>
                </p:cNvSpPr>
                <p:nvPr/>
              </p:nvSpPr>
              <p:spPr bwMode="auto">
                <a:xfrm flipV="1">
                  <a:off x="1069"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1" name="Line 6455"/>
                <p:cNvSpPr>
                  <a:spLocks noChangeShapeType="1"/>
                </p:cNvSpPr>
                <p:nvPr/>
              </p:nvSpPr>
              <p:spPr bwMode="auto">
                <a:xfrm flipV="1">
                  <a:off x="1069"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232" name="Group 6456"/>
              <p:cNvGrpSpPr>
                <a:grpSpLocks/>
              </p:cNvGrpSpPr>
              <p:nvPr/>
            </p:nvGrpSpPr>
            <p:grpSpPr bwMode="auto">
              <a:xfrm>
                <a:off x="1069" y="515"/>
                <a:ext cx="565" cy="3392"/>
                <a:chOff x="1069" y="515"/>
                <a:chExt cx="565" cy="3392"/>
              </a:xfrm>
            </p:grpSpPr>
            <p:sp>
              <p:nvSpPr>
                <p:cNvPr id="850233" name="Line 6457"/>
                <p:cNvSpPr>
                  <a:spLocks noChangeShapeType="1"/>
                </p:cNvSpPr>
                <p:nvPr/>
              </p:nvSpPr>
              <p:spPr bwMode="auto">
                <a:xfrm flipV="1">
                  <a:off x="1069"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4" name="Line 6458"/>
                <p:cNvSpPr>
                  <a:spLocks noChangeShapeType="1"/>
                </p:cNvSpPr>
                <p:nvPr/>
              </p:nvSpPr>
              <p:spPr bwMode="auto">
                <a:xfrm flipV="1">
                  <a:off x="1069"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5" name="Line 6459"/>
                <p:cNvSpPr>
                  <a:spLocks noChangeShapeType="1"/>
                </p:cNvSpPr>
                <p:nvPr/>
              </p:nvSpPr>
              <p:spPr bwMode="auto">
                <a:xfrm flipV="1">
                  <a:off x="1069"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6" name="Line 6460"/>
                <p:cNvSpPr>
                  <a:spLocks noChangeShapeType="1"/>
                </p:cNvSpPr>
                <p:nvPr/>
              </p:nvSpPr>
              <p:spPr bwMode="auto">
                <a:xfrm flipV="1">
                  <a:off x="1069"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7" name="Line 6461"/>
                <p:cNvSpPr>
                  <a:spLocks noChangeShapeType="1"/>
                </p:cNvSpPr>
                <p:nvPr/>
              </p:nvSpPr>
              <p:spPr bwMode="auto">
                <a:xfrm flipV="1">
                  <a:off x="1069"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8" name="Line 6462"/>
                <p:cNvSpPr>
                  <a:spLocks noChangeShapeType="1"/>
                </p:cNvSpPr>
                <p:nvPr/>
              </p:nvSpPr>
              <p:spPr bwMode="auto">
                <a:xfrm flipV="1">
                  <a:off x="1069"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39" name="Line 6463"/>
                <p:cNvSpPr>
                  <a:spLocks noChangeShapeType="1"/>
                </p:cNvSpPr>
                <p:nvPr/>
              </p:nvSpPr>
              <p:spPr bwMode="auto">
                <a:xfrm flipV="1">
                  <a:off x="1069"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0" name="Line 6464"/>
                <p:cNvSpPr>
                  <a:spLocks noChangeShapeType="1"/>
                </p:cNvSpPr>
                <p:nvPr/>
              </p:nvSpPr>
              <p:spPr bwMode="auto">
                <a:xfrm flipV="1">
                  <a:off x="1069"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1" name="Line 6465"/>
                <p:cNvSpPr>
                  <a:spLocks noChangeShapeType="1"/>
                </p:cNvSpPr>
                <p:nvPr/>
              </p:nvSpPr>
              <p:spPr bwMode="auto">
                <a:xfrm flipV="1">
                  <a:off x="1069"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2" name="Line 6466"/>
                <p:cNvSpPr>
                  <a:spLocks noChangeShapeType="1"/>
                </p:cNvSpPr>
                <p:nvPr/>
              </p:nvSpPr>
              <p:spPr bwMode="auto">
                <a:xfrm flipV="1">
                  <a:off x="1069"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3" name="Line 6467"/>
                <p:cNvSpPr>
                  <a:spLocks noChangeShapeType="1"/>
                </p:cNvSpPr>
                <p:nvPr/>
              </p:nvSpPr>
              <p:spPr bwMode="auto">
                <a:xfrm flipV="1">
                  <a:off x="1069"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4" name="Line 6468"/>
                <p:cNvSpPr>
                  <a:spLocks noChangeShapeType="1"/>
                </p:cNvSpPr>
                <p:nvPr/>
              </p:nvSpPr>
              <p:spPr bwMode="auto">
                <a:xfrm flipV="1">
                  <a:off x="1069"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5" name="Line 6469"/>
                <p:cNvSpPr>
                  <a:spLocks noChangeShapeType="1"/>
                </p:cNvSpPr>
                <p:nvPr/>
              </p:nvSpPr>
              <p:spPr bwMode="auto">
                <a:xfrm flipV="1">
                  <a:off x="1069"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6" name="Line 6470"/>
                <p:cNvSpPr>
                  <a:spLocks noChangeShapeType="1"/>
                </p:cNvSpPr>
                <p:nvPr/>
              </p:nvSpPr>
              <p:spPr bwMode="auto">
                <a:xfrm flipV="1">
                  <a:off x="1069"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7" name="Line 6471"/>
                <p:cNvSpPr>
                  <a:spLocks noChangeShapeType="1"/>
                </p:cNvSpPr>
                <p:nvPr/>
              </p:nvSpPr>
              <p:spPr bwMode="auto">
                <a:xfrm flipV="1">
                  <a:off x="1069"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8" name="Line 6472"/>
                <p:cNvSpPr>
                  <a:spLocks noChangeShapeType="1"/>
                </p:cNvSpPr>
                <p:nvPr/>
              </p:nvSpPr>
              <p:spPr bwMode="auto">
                <a:xfrm flipV="1">
                  <a:off x="1069"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49" name="Line 6473"/>
                <p:cNvSpPr>
                  <a:spLocks noChangeShapeType="1"/>
                </p:cNvSpPr>
                <p:nvPr/>
              </p:nvSpPr>
              <p:spPr bwMode="auto">
                <a:xfrm flipV="1">
                  <a:off x="1069"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0" name="Line 6474"/>
                <p:cNvSpPr>
                  <a:spLocks noChangeShapeType="1"/>
                </p:cNvSpPr>
                <p:nvPr/>
              </p:nvSpPr>
              <p:spPr bwMode="auto">
                <a:xfrm flipV="1">
                  <a:off x="1069"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1" name="Line 6475"/>
                <p:cNvSpPr>
                  <a:spLocks noChangeShapeType="1"/>
                </p:cNvSpPr>
                <p:nvPr/>
              </p:nvSpPr>
              <p:spPr bwMode="auto">
                <a:xfrm flipV="1">
                  <a:off x="1069"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2" name="Line 6476"/>
                <p:cNvSpPr>
                  <a:spLocks noChangeShapeType="1"/>
                </p:cNvSpPr>
                <p:nvPr/>
              </p:nvSpPr>
              <p:spPr bwMode="auto">
                <a:xfrm flipV="1">
                  <a:off x="1069"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3" name="Line 6477"/>
                <p:cNvSpPr>
                  <a:spLocks noChangeShapeType="1"/>
                </p:cNvSpPr>
                <p:nvPr/>
              </p:nvSpPr>
              <p:spPr bwMode="auto">
                <a:xfrm flipV="1">
                  <a:off x="1069"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4" name="Line 6478"/>
                <p:cNvSpPr>
                  <a:spLocks noChangeShapeType="1"/>
                </p:cNvSpPr>
                <p:nvPr/>
              </p:nvSpPr>
              <p:spPr bwMode="auto">
                <a:xfrm flipV="1">
                  <a:off x="1069"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5" name="Line 6479"/>
                <p:cNvSpPr>
                  <a:spLocks noChangeShapeType="1"/>
                </p:cNvSpPr>
                <p:nvPr/>
              </p:nvSpPr>
              <p:spPr bwMode="auto">
                <a:xfrm flipV="1">
                  <a:off x="1069"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6" name="Line 6480"/>
                <p:cNvSpPr>
                  <a:spLocks noChangeShapeType="1"/>
                </p:cNvSpPr>
                <p:nvPr/>
              </p:nvSpPr>
              <p:spPr bwMode="auto">
                <a:xfrm flipV="1">
                  <a:off x="1069"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7" name="Line 6481"/>
                <p:cNvSpPr>
                  <a:spLocks noChangeShapeType="1"/>
                </p:cNvSpPr>
                <p:nvPr/>
              </p:nvSpPr>
              <p:spPr bwMode="auto">
                <a:xfrm flipV="1">
                  <a:off x="1069"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8" name="Line 6482"/>
                <p:cNvSpPr>
                  <a:spLocks noChangeShapeType="1"/>
                </p:cNvSpPr>
                <p:nvPr/>
              </p:nvSpPr>
              <p:spPr bwMode="auto">
                <a:xfrm flipV="1">
                  <a:off x="1069"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59" name="Line 6483"/>
                <p:cNvSpPr>
                  <a:spLocks noChangeShapeType="1"/>
                </p:cNvSpPr>
                <p:nvPr/>
              </p:nvSpPr>
              <p:spPr bwMode="auto">
                <a:xfrm flipV="1">
                  <a:off x="1069"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0" name="Line 6484"/>
                <p:cNvSpPr>
                  <a:spLocks noChangeShapeType="1"/>
                </p:cNvSpPr>
                <p:nvPr/>
              </p:nvSpPr>
              <p:spPr bwMode="auto">
                <a:xfrm flipV="1">
                  <a:off x="1069"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1" name="Line 6485"/>
                <p:cNvSpPr>
                  <a:spLocks noChangeShapeType="1"/>
                </p:cNvSpPr>
                <p:nvPr/>
              </p:nvSpPr>
              <p:spPr bwMode="auto">
                <a:xfrm flipV="1">
                  <a:off x="1069"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2" name="Line 6486"/>
                <p:cNvSpPr>
                  <a:spLocks noChangeShapeType="1"/>
                </p:cNvSpPr>
                <p:nvPr/>
              </p:nvSpPr>
              <p:spPr bwMode="auto">
                <a:xfrm flipV="1">
                  <a:off x="1069"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3" name="Line 6487"/>
                <p:cNvSpPr>
                  <a:spLocks noChangeShapeType="1"/>
                </p:cNvSpPr>
                <p:nvPr/>
              </p:nvSpPr>
              <p:spPr bwMode="auto">
                <a:xfrm flipV="1">
                  <a:off x="1069"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4" name="Line 6488"/>
                <p:cNvSpPr>
                  <a:spLocks noChangeShapeType="1"/>
                </p:cNvSpPr>
                <p:nvPr/>
              </p:nvSpPr>
              <p:spPr bwMode="auto">
                <a:xfrm flipV="1">
                  <a:off x="1069"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5" name="Line 6489"/>
                <p:cNvSpPr>
                  <a:spLocks noChangeShapeType="1"/>
                </p:cNvSpPr>
                <p:nvPr/>
              </p:nvSpPr>
              <p:spPr bwMode="auto">
                <a:xfrm flipV="1">
                  <a:off x="1069"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6" name="Line 6490"/>
                <p:cNvSpPr>
                  <a:spLocks noChangeShapeType="1"/>
                </p:cNvSpPr>
                <p:nvPr/>
              </p:nvSpPr>
              <p:spPr bwMode="auto">
                <a:xfrm flipV="1">
                  <a:off x="1069"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7" name="Line 6491"/>
                <p:cNvSpPr>
                  <a:spLocks noChangeShapeType="1"/>
                </p:cNvSpPr>
                <p:nvPr/>
              </p:nvSpPr>
              <p:spPr bwMode="auto">
                <a:xfrm flipV="1">
                  <a:off x="1069"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8" name="Line 6492"/>
                <p:cNvSpPr>
                  <a:spLocks noChangeShapeType="1"/>
                </p:cNvSpPr>
                <p:nvPr/>
              </p:nvSpPr>
              <p:spPr bwMode="auto">
                <a:xfrm flipV="1">
                  <a:off x="1069"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69" name="Line 6493"/>
                <p:cNvSpPr>
                  <a:spLocks noChangeShapeType="1"/>
                </p:cNvSpPr>
                <p:nvPr/>
              </p:nvSpPr>
              <p:spPr bwMode="auto">
                <a:xfrm flipV="1">
                  <a:off x="1069"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0" name="Line 6494"/>
                <p:cNvSpPr>
                  <a:spLocks noChangeShapeType="1"/>
                </p:cNvSpPr>
                <p:nvPr/>
              </p:nvSpPr>
              <p:spPr bwMode="auto">
                <a:xfrm flipV="1">
                  <a:off x="1069"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1" name="Line 6495"/>
                <p:cNvSpPr>
                  <a:spLocks noChangeShapeType="1"/>
                </p:cNvSpPr>
                <p:nvPr/>
              </p:nvSpPr>
              <p:spPr bwMode="auto">
                <a:xfrm flipV="1">
                  <a:off x="1069"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2" name="Line 6496"/>
                <p:cNvSpPr>
                  <a:spLocks noChangeShapeType="1"/>
                </p:cNvSpPr>
                <p:nvPr/>
              </p:nvSpPr>
              <p:spPr bwMode="auto">
                <a:xfrm flipV="1">
                  <a:off x="1069"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3" name="Line 6497"/>
                <p:cNvSpPr>
                  <a:spLocks noChangeShapeType="1"/>
                </p:cNvSpPr>
                <p:nvPr/>
              </p:nvSpPr>
              <p:spPr bwMode="auto">
                <a:xfrm flipV="1">
                  <a:off x="1069"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4" name="Line 6498"/>
                <p:cNvSpPr>
                  <a:spLocks noChangeShapeType="1"/>
                </p:cNvSpPr>
                <p:nvPr/>
              </p:nvSpPr>
              <p:spPr bwMode="auto">
                <a:xfrm flipV="1">
                  <a:off x="1069"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5" name="Line 6499"/>
                <p:cNvSpPr>
                  <a:spLocks noChangeShapeType="1"/>
                </p:cNvSpPr>
                <p:nvPr/>
              </p:nvSpPr>
              <p:spPr bwMode="auto">
                <a:xfrm flipV="1">
                  <a:off x="1069"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6" name="Line 6500"/>
                <p:cNvSpPr>
                  <a:spLocks noChangeShapeType="1"/>
                </p:cNvSpPr>
                <p:nvPr/>
              </p:nvSpPr>
              <p:spPr bwMode="auto">
                <a:xfrm flipV="1">
                  <a:off x="1069"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7" name="Line 6501"/>
                <p:cNvSpPr>
                  <a:spLocks noChangeShapeType="1"/>
                </p:cNvSpPr>
                <p:nvPr/>
              </p:nvSpPr>
              <p:spPr bwMode="auto">
                <a:xfrm flipV="1">
                  <a:off x="1069"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8" name="Line 6502"/>
                <p:cNvSpPr>
                  <a:spLocks noChangeShapeType="1"/>
                </p:cNvSpPr>
                <p:nvPr/>
              </p:nvSpPr>
              <p:spPr bwMode="auto">
                <a:xfrm flipV="1">
                  <a:off x="1069"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79" name="Line 6503"/>
                <p:cNvSpPr>
                  <a:spLocks noChangeShapeType="1"/>
                </p:cNvSpPr>
                <p:nvPr/>
              </p:nvSpPr>
              <p:spPr bwMode="auto">
                <a:xfrm flipV="1">
                  <a:off x="1069"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0" name="Line 6504"/>
                <p:cNvSpPr>
                  <a:spLocks noChangeShapeType="1"/>
                </p:cNvSpPr>
                <p:nvPr/>
              </p:nvSpPr>
              <p:spPr bwMode="auto">
                <a:xfrm flipV="1">
                  <a:off x="1069"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1" name="Line 6505"/>
                <p:cNvSpPr>
                  <a:spLocks noChangeShapeType="1"/>
                </p:cNvSpPr>
                <p:nvPr/>
              </p:nvSpPr>
              <p:spPr bwMode="auto">
                <a:xfrm flipV="1">
                  <a:off x="1069"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2" name="Line 6506"/>
                <p:cNvSpPr>
                  <a:spLocks noChangeShapeType="1"/>
                </p:cNvSpPr>
                <p:nvPr/>
              </p:nvSpPr>
              <p:spPr bwMode="auto">
                <a:xfrm flipV="1">
                  <a:off x="1069"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3" name="Line 6507"/>
                <p:cNvSpPr>
                  <a:spLocks noChangeShapeType="1"/>
                </p:cNvSpPr>
                <p:nvPr/>
              </p:nvSpPr>
              <p:spPr bwMode="auto">
                <a:xfrm flipV="1">
                  <a:off x="1069"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4" name="Line 6508"/>
                <p:cNvSpPr>
                  <a:spLocks noChangeShapeType="1"/>
                </p:cNvSpPr>
                <p:nvPr/>
              </p:nvSpPr>
              <p:spPr bwMode="auto">
                <a:xfrm flipV="1">
                  <a:off x="1069"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5" name="Line 6509"/>
                <p:cNvSpPr>
                  <a:spLocks noChangeShapeType="1"/>
                </p:cNvSpPr>
                <p:nvPr/>
              </p:nvSpPr>
              <p:spPr bwMode="auto">
                <a:xfrm flipV="1">
                  <a:off x="1069"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6" name="Line 6510"/>
                <p:cNvSpPr>
                  <a:spLocks noChangeShapeType="1"/>
                </p:cNvSpPr>
                <p:nvPr/>
              </p:nvSpPr>
              <p:spPr bwMode="auto">
                <a:xfrm flipV="1">
                  <a:off x="1069"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7" name="Line 6511"/>
                <p:cNvSpPr>
                  <a:spLocks noChangeShapeType="1"/>
                </p:cNvSpPr>
                <p:nvPr/>
              </p:nvSpPr>
              <p:spPr bwMode="auto">
                <a:xfrm flipV="1">
                  <a:off x="1069"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8" name="Line 6512"/>
                <p:cNvSpPr>
                  <a:spLocks noChangeShapeType="1"/>
                </p:cNvSpPr>
                <p:nvPr/>
              </p:nvSpPr>
              <p:spPr bwMode="auto">
                <a:xfrm flipV="1">
                  <a:off x="1069"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89" name="Line 6513"/>
                <p:cNvSpPr>
                  <a:spLocks noChangeShapeType="1"/>
                </p:cNvSpPr>
                <p:nvPr/>
              </p:nvSpPr>
              <p:spPr bwMode="auto">
                <a:xfrm flipV="1">
                  <a:off x="1069"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0" name="Line 6514"/>
                <p:cNvSpPr>
                  <a:spLocks noChangeShapeType="1"/>
                </p:cNvSpPr>
                <p:nvPr/>
              </p:nvSpPr>
              <p:spPr bwMode="auto">
                <a:xfrm flipV="1">
                  <a:off x="1069"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1" name="Line 6515"/>
                <p:cNvSpPr>
                  <a:spLocks noChangeShapeType="1"/>
                </p:cNvSpPr>
                <p:nvPr/>
              </p:nvSpPr>
              <p:spPr bwMode="auto">
                <a:xfrm flipV="1">
                  <a:off x="1069"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2" name="Line 6516"/>
                <p:cNvSpPr>
                  <a:spLocks noChangeShapeType="1"/>
                </p:cNvSpPr>
                <p:nvPr/>
              </p:nvSpPr>
              <p:spPr bwMode="auto">
                <a:xfrm flipV="1">
                  <a:off x="1069"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3" name="Line 6517"/>
                <p:cNvSpPr>
                  <a:spLocks noChangeShapeType="1"/>
                </p:cNvSpPr>
                <p:nvPr/>
              </p:nvSpPr>
              <p:spPr bwMode="auto">
                <a:xfrm flipV="1">
                  <a:off x="1069"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4" name="Line 6518"/>
                <p:cNvSpPr>
                  <a:spLocks noChangeShapeType="1"/>
                </p:cNvSpPr>
                <p:nvPr/>
              </p:nvSpPr>
              <p:spPr bwMode="auto">
                <a:xfrm flipV="1">
                  <a:off x="1069"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5" name="Line 6519"/>
                <p:cNvSpPr>
                  <a:spLocks noChangeShapeType="1"/>
                </p:cNvSpPr>
                <p:nvPr/>
              </p:nvSpPr>
              <p:spPr bwMode="auto">
                <a:xfrm flipV="1">
                  <a:off x="1069"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6" name="Line 6520"/>
                <p:cNvSpPr>
                  <a:spLocks noChangeShapeType="1"/>
                </p:cNvSpPr>
                <p:nvPr/>
              </p:nvSpPr>
              <p:spPr bwMode="auto">
                <a:xfrm flipV="1">
                  <a:off x="1069"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7" name="Line 6521"/>
                <p:cNvSpPr>
                  <a:spLocks noChangeShapeType="1"/>
                </p:cNvSpPr>
                <p:nvPr/>
              </p:nvSpPr>
              <p:spPr bwMode="auto">
                <a:xfrm flipV="1">
                  <a:off x="1069"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8" name="Line 6522"/>
                <p:cNvSpPr>
                  <a:spLocks noChangeShapeType="1"/>
                </p:cNvSpPr>
                <p:nvPr/>
              </p:nvSpPr>
              <p:spPr bwMode="auto">
                <a:xfrm flipV="1">
                  <a:off x="1069"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299" name="Line 6523"/>
                <p:cNvSpPr>
                  <a:spLocks noChangeShapeType="1"/>
                </p:cNvSpPr>
                <p:nvPr/>
              </p:nvSpPr>
              <p:spPr bwMode="auto">
                <a:xfrm flipV="1">
                  <a:off x="1069"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0" name="Line 6524"/>
                <p:cNvSpPr>
                  <a:spLocks noChangeShapeType="1"/>
                </p:cNvSpPr>
                <p:nvPr/>
              </p:nvSpPr>
              <p:spPr bwMode="auto">
                <a:xfrm flipV="1">
                  <a:off x="1069"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1" name="Line 6525"/>
                <p:cNvSpPr>
                  <a:spLocks noChangeShapeType="1"/>
                </p:cNvSpPr>
                <p:nvPr/>
              </p:nvSpPr>
              <p:spPr bwMode="auto">
                <a:xfrm flipV="1">
                  <a:off x="1069"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2" name="Line 6526"/>
                <p:cNvSpPr>
                  <a:spLocks noChangeShapeType="1"/>
                </p:cNvSpPr>
                <p:nvPr/>
              </p:nvSpPr>
              <p:spPr bwMode="auto">
                <a:xfrm flipV="1">
                  <a:off x="1069"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3" name="Line 6527"/>
                <p:cNvSpPr>
                  <a:spLocks noChangeShapeType="1"/>
                </p:cNvSpPr>
                <p:nvPr/>
              </p:nvSpPr>
              <p:spPr bwMode="auto">
                <a:xfrm flipV="1">
                  <a:off x="1069"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4" name="Line 6528"/>
                <p:cNvSpPr>
                  <a:spLocks noChangeShapeType="1"/>
                </p:cNvSpPr>
                <p:nvPr/>
              </p:nvSpPr>
              <p:spPr bwMode="auto">
                <a:xfrm flipV="1">
                  <a:off x="1069"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5" name="Line 6529"/>
                <p:cNvSpPr>
                  <a:spLocks noChangeShapeType="1"/>
                </p:cNvSpPr>
                <p:nvPr/>
              </p:nvSpPr>
              <p:spPr bwMode="auto">
                <a:xfrm flipV="1">
                  <a:off x="1069"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6" name="Line 6530"/>
                <p:cNvSpPr>
                  <a:spLocks noChangeShapeType="1"/>
                </p:cNvSpPr>
                <p:nvPr/>
              </p:nvSpPr>
              <p:spPr bwMode="auto">
                <a:xfrm flipV="1">
                  <a:off x="1069"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7" name="Line 6531"/>
                <p:cNvSpPr>
                  <a:spLocks noChangeShapeType="1"/>
                </p:cNvSpPr>
                <p:nvPr/>
              </p:nvSpPr>
              <p:spPr bwMode="auto">
                <a:xfrm flipV="1">
                  <a:off x="1069"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8" name="Line 6532"/>
                <p:cNvSpPr>
                  <a:spLocks noChangeShapeType="1"/>
                </p:cNvSpPr>
                <p:nvPr/>
              </p:nvSpPr>
              <p:spPr bwMode="auto">
                <a:xfrm flipV="1">
                  <a:off x="1069"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09" name="Line 6533"/>
                <p:cNvSpPr>
                  <a:spLocks noChangeShapeType="1"/>
                </p:cNvSpPr>
                <p:nvPr/>
              </p:nvSpPr>
              <p:spPr bwMode="auto">
                <a:xfrm flipV="1">
                  <a:off x="1069"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0" name="Line 6534"/>
                <p:cNvSpPr>
                  <a:spLocks noChangeShapeType="1"/>
                </p:cNvSpPr>
                <p:nvPr/>
              </p:nvSpPr>
              <p:spPr bwMode="auto">
                <a:xfrm flipV="1">
                  <a:off x="1069"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1" name="Line 6535"/>
                <p:cNvSpPr>
                  <a:spLocks noChangeShapeType="1"/>
                </p:cNvSpPr>
                <p:nvPr/>
              </p:nvSpPr>
              <p:spPr bwMode="auto">
                <a:xfrm flipV="1">
                  <a:off x="1069"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2" name="Line 6536"/>
                <p:cNvSpPr>
                  <a:spLocks noChangeShapeType="1"/>
                </p:cNvSpPr>
                <p:nvPr/>
              </p:nvSpPr>
              <p:spPr bwMode="auto">
                <a:xfrm flipV="1">
                  <a:off x="1069"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3" name="Line 6537"/>
                <p:cNvSpPr>
                  <a:spLocks noChangeShapeType="1"/>
                </p:cNvSpPr>
                <p:nvPr/>
              </p:nvSpPr>
              <p:spPr bwMode="auto">
                <a:xfrm flipV="1">
                  <a:off x="1069"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4" name="Line 6538"/>
                <p:cNvSpPr>
                  <a:spLocks noChangeShapeType="1"/>
                </p:cNvSpPr>
                <p:nvPr/>
              </p:nvSpPr>
              <p:spPr bwMode="auto">
                <a:xfrm flipV="1">
                  <a:off x="1069"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5" name="Line 6539"/>
                <p:cNvSpPr>
                  <a:spLocks noChangeShapeType="1"/>
                </p:cNvSpPr>
                <p:nvPr/>
              </p:nvSpPr>
              <p:spPr bwMode="auto">
                <a:xfrm flipV="1">
                  <a:off x="1069"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6" name="Line 6540"/>
                <p:cNvSpPr>
                  <a:spLocks noChangeShapeType="1"/>
                </p:cNvSpPr>
                <p:nvPr/>
              </p:nvSpPr>
              <p:spPr bwMode="auto">
                <a:xfrm flipV="1">
                  <a:off x="1069"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7" name="Line 6541"/>
                <p:cNvSpPr>
                  <a:spLocks noChangeShapeType="1"/>
                </p:cNvSpPr>
                <p:nvPr/>
              </p:nvSpPr>
              <p:spPr bwMode="auto">
                <a:xfrm flipV="1">
                  <a:off x="1069"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8" name="Line 6542"/>
                <p:cNvSpPr>
                  <a:spLocks noChangeShapeType="1"/>
                </p:cNvSpPr>
                <p:nvPr/>
              </p:nvSpPr>
              <p:spPr bwMode="auto">
                <a:xfrm flipV="1">
                  <a:off x="1069"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19" name="Line 6543"/>
                <p:cNvSpPr>
                  <a:spLocks noChangeShapeType="1"/>
                </p:cNvSpPr>
                <p:nvPr/>
              </p:nvSpPr>
              <p:spPr bwMode="auto">
                <a:xfrm flipV="1">
                  <a:off x="1069"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0" name="Line 6544"/>
                <p:cNvSpPr>
                  <a:spLocks noChangeShapeType="1"/>
                </p:cNvSpPr>
                <p:nvPr/>
              </p:nvSpPr>
              <p:spPr bwMode="auto">
                <a:xfrm flipV="1">
                  <a:off x="1069"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1" name="Line 6545"/>
                <p:cNvSpPr>
                  <a:spLocks noChangeShapeType="1"/>
                </p:cNvSpPr>
                <p:nvPr/>
              </p:nvSpPr>
              <p:spPr bwMode="auto">
                <a:xfrm flipV="1">
                  <a:off x="1634"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2" name="Line 6546"/>
                <p:cNvSpPr>
                  <a:spLocks noChangeShapeType="1"/>
                </p:cNvSpPr>
                <p:nvPr/>
              </p:nvSpPr>
              <p:spPr bwMode="auto">
                <a:xfrm flipV="1">
                  <a:off x="1634"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3" name="Line 6547"/>
                <p:cNvSpPr>
                  <a:spLocks noChangeShapeType="1"/>
                </p:cNvSpPr>
                <p:nvPr/>
              </p:nvSpPr>
              <p:spPr bwMode="auto">
                <a:xfrm flipV="1">
                  <a:off x="1634"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4" name="Line 6548"/>
                <p:cNvSpPr>
                  <a:spLocks noChangeShapeType="1"/>
                </p:cNvSpPr>
                <p:nvPr/>
              </p:nvSpPr>
              <p:spPr bwMode="auto">
                <a:xfrm flipV="1">
                  <a:off x="1634"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5" name="Line 6549"/>
                <p:cNvSpPr>
                  <a:spLocks noChangeShapeType="1"/>
                </p:cNvSpPr>
                <p:nvPr/>
              </p:nvSpPr>
              <p:spPr bwMode="auto">
                <a:xfrm flipV="1">
                  <a:off x="1634"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6" name="Line 6550"/>
                <p:cNvSpPr>
                  <a:spLocks noChangeShapeType="1"/>
                </p:cNvSpPr>
                <p:nvPr/>
              </p:nvSpPr>
              <p:spPr bwMode="auto">
                <a:xfrm flipV="1">
                  <a:off x="1634"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7" name="Line 6551"/>
                <p:cNvSpPr>
                  <a:spLocks noChangeShapeType="1"/>
                </p:cNvSpPr>
                <p:nvPr/>
              </p:nvSpPr>
              <p:spPr bwMode="auto">
                <a:xfrm flipV="1">
                  <a:off x="1634"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8" name="Line 6552"/>
                <p:cNvSpPr>
                  <a:spLocks noChangeShapeType="1"/>
                </p:cNvSpPr>
                <p:nvPr/>
              </p:nvSpPr>
              <p:spPr bwMode="auto">
                <a:xfrm flipV="1">
                  <a:off x="1634"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29" name="Line 6553"/>
                <p:cNvSpPr>
                  <a:spLocks noChangeShapeType="1"/>
                </p:cNvSpPr>
                <p:nvPr/>
              </p:nvSpPr>
              <p:spPr bwMode="auto">
                <a:xfrm flipV="1">
                  <a:off x="1634"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0" name="Line 6554"/>
                <p:cNvSpPr>
                  <a:spLocks noChangeShapeType="1"/>
                </p:cNvSpPr>
                <p:nvPr/>
              </p:nvSpPr>
              <p:spPr bwMode="auto">
                <a:xfrm flipV="1">
                  <a:off x="1634"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1" name="Line 6555"/>
                <p:cNvSpPr>
                  <a:spLocks noChangeShapeType="1"/>
                </p:cNvSpPr>
                <p:nvPr/>
              </p:nvSpPr>
              <p:spPr bwMode="auto">
                <a:xfrm flipV="1">
                  <a:off x="1634"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2" name="Line 6556"/>
                <p:cNvSpPr>
                  <a:spLocks noChangeShapeType="1"/>
                </p:cNvSpPr>
                <p:nvPr/>
              </p:nvSpPr>
              <p:spPr bwMode="auto">
                <a:xfrm flipV="1">
                  <a:off x="1634"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3" name="Line 6557"/>
                <p:cNvSpPr>
                  <a:spLocks noChangeShapeType="1"/>
                </p:cNvSpPr>
                <p:nvPr/>
              </p:nvSpPr>
              <p:spPr bwMode="auto">
                <a:xfrm flipV="1">
                  <a:off x="1634"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4" name="Line 6558"/>
                <p:cNvSpPr>
                  <a:spLocks noChangeShapeType="1"/>
                </p:cNvSpPr>
                <p:nvPr/>
              </p:nvSpPr>
              <p:spPr bwMode="auto">
                <a:xfrm flipV="1">
                  <a:off x="1634"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5" name="Line 6559"/>
                <p:cNvSpPr>
                  <a:spLocks noChangeShapeType="1"/>
                </p:cNvSpPr>
                <p:nvPr/>
              </p:nvSpPr>
              <p:spPr bwMode="auto">
                <a:xfrm flipV="1">
                  <a:off x="1634"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6" name="Line 6560"/>
                <p:cNvSpPr>
                  <a:spLocks noChangeShapeType="1"/>
                </p:cNvSpPr>
                <p:nvPr/>
              </p:nvSpPr>
              <p:spPr bwMode="auto">
                <a:xfrm flipV="1">
                  <a:off x="1634"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7" name="Line 6561"/>
                <p:cNvSpPr>
                  <a:spLocks noChangeShapeType="1"/>
                </p:cNvSpPr>
                <p:nvPr/>
              </p:nvSpPr>
              <p:spPr bwMode="auto">
                <a:xfrm flipV="1">
                  <a:off x="1634"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8" name="Line 6562"/>
                <p:cNvSpPr>
                  <a:spLocks noChangeShapeType="1"/>
                </p:cNvSpPr>
                <p:nvPr/>
              </p:nvSpPr>
              <p:spPr bwMode="auto">
                <a:xfrm flipV="1">
                  <a:off x="1634"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39" name="Line 6563"/>
                <p:cNvSpPr>
                  <a:spLocks noChangeShapeType="1"/>
                </p:cNvSpPr>
                <p:nvPr/>
              </p:nvSpPr>
              <p:spPr bwMode="auto">
                <a:xfrm flipV="1">
                  <a:off x="1634"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0" name="Line 6564"/>
                <p:cNvSpPr>
                  <a:spLocks noChangeShapeType="1"/>
                </p:cNvSpPr>
                <p:nvPr/>
              </p:nvSpPr>
              <p:spPr bwMode="auto">
                <a:xfrm flipV="1">
                  <a:off x="1634"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1" name="Line 6565"/>
                <p:cNvSpPr>
                  <a:spLocks noChangeShapeType="1"/>
                </p:cNvSpPr>
                <p:nvPr/>
              </p:nvSpPr>
              <p:spPr bwMode="auto">
                <a:xfrm flipV="1">
                  <a:off x="1634"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2" name="Line 6566"/>
                <p:cNvSpPr>
                  <a:spLocks noChangeShapeType="1"/>
                </p:cNvSpPr>
                <p:nvPr/>
              </p:nvSpPr>
              <p:spPr bwMode="auto">
                <a:xfrm flipV="1">
                  <a:off x="1634"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3" name="Line 6567"/>
                <p:cNvSpPr>
                  <a:spLocks noChangeShapeType="1"/>
                </p:cNvSpPr>
                <p:nvPr/>
              </p:nvSpPr>
              <p:spPr bwMode="auto">
                <a:xfrm flipV="1">
                  <a:off x="1634"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4" name="Line 6568"/>
                <p:cNvSpPr>
                  <a:spLocks noChangeShapeType="1"/>
                </p:cNvSpPr>
                <p:nvPr/>
              </p:nvSpPr>
              <p:spPr bwMode="auto">
                <a:xfrm flipV="1">
                  <a:off x="1634"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5" name="Line 6569"/>
                <p:cNvSpPr>
                  <a:spLocks noChangeShapeType="1"/>
                </p:cNvSpPr>
                <p:nvPr/>
              </p:nvSpPr>
              <p:spPr bwMode="auto">
                <a:xfrm flipV="1">
                  <a:off x="1634"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6" name="Line 6570"/>
                <p:cNvSpPr>
                  <a:spLocks noChangeShapeType="1"/>
                </p:cNvSpPr>
                <p:nvPr/>
              </p:nvSpPr>
              <p:spPr bwMode="auto">
                <a:xfrm flipV="1">
                  <a:off x="1634"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7" name="Line 6571"/>
                <p:cNvSpPr>
                  <a:spLocks noChangeShapeType="1"/>
                </p:cNvSpPr>
                <p:nvPr/>
              </p:nvSpPr>
              <p:spPr bwMode="auto">
                <a:xfrm flipV="1">
                  <a:off x="1634"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8" name="Line 6572"/>
                <p:cNvSpPr>
                  <a:spLocks noChangeShapeType="1"/>
                </p:cNvSpPr>
                <p:nvPr/>
              </p:nvSpPr>
              <p:spPr bwMode="auto">
                <a:xfrm flipV="1">
                  <a:off x="1634"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49" name="Line 6573"/>
                <p:cNvSpPr>
                  <a:spLocks noChangeShapeType="1"/>
                </p:cNvSpPr>
                <p:nvPr/>
              </p:nvSpPr>
              <p:spPr bwMode="auto">
                <a:xfrm flipV="1">
                  <a:off x="1634"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0" name="Line 6574"/>
                <p:cNvSpPr>
                  <a:spLocks noChangeShapeType="1"/>
                </p:cNvSpPr>
                <p:nvPr/>
              </p:nvSpPr>
              <p:spPr bwMode="auto">
                <a:xfrm flipV="1">
                  <a:off x="1634"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1" name="Line 6575"/>
                <p:cNvSpPr>
                  <a:spLocks noChangeShapeType="1"/>
                </p:cNvSpPr>
                <p:nvPr/>
              </p:nvSpPr>
              <p:spPr bwMode="auto">
                <a:xfrm flipV="1">
                  <a:off x="1634"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2" name="Line 6576"/>
                <p:cNvSpPr>
                  <a:spLocks noChangeShapeType="1"/>
                </p:cNvSpPr>
                <p:nvPr/>
              </p:nvSpPr>
              <p:spPr bwMode="auto">
                <a:xfrm flipV="1">
                  <a:off x="1634"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3" name="Line 6577"/>
                <p:cNvSpPr>
                  <a:spLocks noChangeShapeType="1"/>
                </p:cNvSpPr>
                <p:nvPr/>
              </p:nvSpPr>
              <p:spPr bwMode="auto">
                <a:xfrm flipV="1">
                  <a:off x="1634"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4" name="Line 6578"/>
                <p:cNvSpPr>
                  <a:spLocks noChangeShapeType="1"/>
                </p:cNvSpPr>
                <p:nvPr/>
              </p:nvSpPr>
              <p:spPr bwMode="auto">
                <a:xfrm flipV="1">
                  <a:off x="1634"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5" name="Line 6579"/>
                <p:cNvSpPr>
                  <a:spLocks noChangeShapeType="1"/>
                </p:cNvSpPr>
                <p:nvPr/>
              </p:nvSpPr>
              <p:spPr bwMode="auto">
                <a:xfrm flipV="1">
                  <a:off x="1634"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6" name="Line 6580"/>
                <p:cNvSpPr>
                  <a:spLocks noChangeShapeType="1"/>
                </p:cNvSpPr>
                <p:nvPr/>
              </p:nvSpPr>
              <p:spPr bwMode="auto">
                <a:xfrm flipV="1">
                  <a:off x="1634"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7" name="Line 6581"/>
                <p:cNvSpPr>
                  <a:spLocks noChangeShapeType="1"/>
                </p:cNvSpPr>
                <p:nvPr/>
              </p:nvSpPr>
              <p:spPr bwMode="auto">
                <a:xfrm flipV="1">
                  <a:off x="1634"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8" name="Line 6582"/>
                <p:cNvSpPr>
                  <a:spLocks noChangeShapeType="1"/>
                </p:cNvSpPr>
                <p:nvPr/>
              </p:nvSpPr>
              <p:spPr bwMode="auto">
                <a:xfrm flipV="1">
                  <a:off x="1634"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59" name="Line 6583"/>
                <p:cNvSpPr>
                  <a:spLocks noChangeShapeType="1"/>
                </p:cNvSpPr>
                <p:nvPr/>
              </p:nvSpPr>
              <p:spPr bwMode="auto">
                <a:xfrm flipV="1">
                  <a:off x="1634"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0" name="Line 6584"/>
                <p:cNvSpPr>
                  <a:spLocks noChangeShapeType="1"/>
                </p:cNvSpPr>
                <p:nvPr/>
              </p:nvSpPr>
              <p:spPr bwMode="auto">
                <a:xfrm flipV="1">
                  <a:off x="1634"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1" name="Line 6585"/>
                <p:cNvSpPr>
                  <a:spLocks noChangeShapeType="1"/>
                </p:cNvSpPr>
                <p:nvPr/>
              </p:nvSpPr>
              <p:spPr bwMode="auto">
                <a:xfrm flipV="1">
                  <a:off x="1634"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2" name="Line 6586"/>
                <p:cNvSpPr>
                  <a:spLocks noChangeShapeType="1"/>
                </p:cNvSpPr>
                <p:nvPr/>
              </p:nvSpPr>
              <p:spPr bwMode="auto">
                <a:xfrm flipV="1">
                  <a:off x="1634"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3" name="Line 6587"/>
                <p:cNvSpPr>
                  <a:spLocks noChangeShapeType="1"/>
                </p:cNvSpPr>
                <p:nvPr/>
              </p:nvSpPr>
              <p:spPr bwMode="auto">
                <a:xfrm flipV="1">
                  <a:off x="1634"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4" name="Line 6588"/>
                <p:cNvSpPr>
                  <a:spLocks noChangeShapeType="1"/>
                </p:cNvSpPr>
                <p:nvPr/>
              </p:nvSpPr>
              <p:spPr bwMode="auto">
                <a:xfrm flipV="1">
                  <a:off x="1634"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5" name="Line 6589"/>
                <p:cNvSpPr>
                  <a:spLocks noChangeShapeType="1"/>
                </p:cNvSpPr>
                <p:nvPr/>
              </p:nvSpPr>
              <p:spPr bwMode="auto">
                <a:xfrm flipV="1">
                  <a:off x="1634"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6" name="Line 6590"/>
                <p:cNvSpPr>
                  <a:spLocks noChangeShapeType="1"/>
                </p:cNvSpPr>
                <p:nvPr/>
              </p:nvSpPr>
              <p:spPr bwMode="auto">
                <a:xfrm flipV="1">
                  <a:off x="1634"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7" name="Line 6591"/>
                <p:cNvSpPr>
                  <a:spLocks noChangeShapeType="1"/>
                </p:cNvSpPr>
                <p:nvPr/>
              </p:nvSpPr>
              <p:spPr bwMode="auto">
                <a:xfrm flipV="1">
                  <a:off x="1634"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8" name="Line 6592"/>
                <p:cNvSpPr>
                  <a:spLocks noChangeShapeType="1"/>
                </p:cNvSpPr>
                <p:nvPr/>
              </p:nvSpPr>
              <p:spPr bwMode="auto">
                <a:xfrm flipV="1">
                  <a:off x="1634"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69" name="Line 6593"/>
                <p:cNvSpPr>
                  <a:spLocks noChangeShapeType="1"/>
                </p:cNvSpPr>
                <p:nvPr/>
              </p:nvSpPr>
              <p:spPr bwMode="auto">
                <a:xfrm flipV="1">
                  <a:off x="1634"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0" name="Line 6594"/>
                <p:cNvSpPr>
                  <a:spLocks noChangeShapeType="1"/>
                </p:cNvSpPr>
                <p:nvPr/>
              </p:nvSpPr>
              <p:spPr bwMode="auto">
                <a:xfrm flipV="1">
                  <a:off x="1634"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1" name="Line 6595"/>
                <p:cNvSpPr>
                  <a:spLocks noChangeShapeType="1"/>
                </p:cNvSpPr>
                <p:nvPr/>
              </p:nvSpPr>
              <p:spPr bwMode="auto">
                <a:xfrm flipV="1">
                  <a:off x="1634"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2" name="Line 6596"/>
                <p:cNvSpPr>
                  <a:spLocks noChangeShapeType="1"/>
                </p:cNvSpPr>
                <p:nvPr/>
              </p:nvSpPr>
              <p:spPr bwMode="auto">
                <a:xfrm flipV="1">
                  <a:off x="1634"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3" name="Line 6597"/>
                <p:cNvSpPr>
                  <a:spLocks noChangeShapeType="1"/>
                </p:cNvSpPr>
                <p:nvPr/>
              </p:nvSpPr>
              <p:spPr bwMode="auto">
                <a:xfrm flipV="1">
                  <a:off x="1634"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4" name="Line 6598"/>
                <p:cNvSpPr>
                  <a:spLocks noChangeShapeType="1"/>
                </p:cNvSpPr>
                <p:nvPr/>
              </p:nvSpPr>
              <p:spPr bwMode="auto">
                <a:xfrm flipV="1">
                  <a:off x="1634"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5" name="Line 6599"/>
                <p:cNvSpPr>
                  <a:spLocks noChangeShapeType="1"/>
                </p:cNvSpPr>
                <p:nvPr/>
              </p:nvSpPr>
              <p:spPr bwMode="auto">
                <a:xfrm flipV="1">
                  <a:off x="1634"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6" name="Line 6600"/>
                <p:cNvSpPr>
                  <a:spLocks noChangeShapeType="1"/>
                </p:cNvSpPr>
                <p:nvPr/>
              </p:nvSpPr>
              <p:spPr bwMode="auto">
                <a:xfrm flipV="1">
                  <a:off x="1634"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7" name="Line 6601"/>
                <p:cNvSpPr>
                  <a:spLocks noChangeShapeType="1"/>
                </p:cNvSpPr>
                <p:nvPr/>
              </p:nvSpPr>
              <p:spPr bwMode="auto">
                <a:xfrm flipV="1">
                  <a:off x="1634"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8" name="Line 6602"/>
                <p:cNvSpPr>
                  <a:spLocks noChangeShapeType="1"/>
                </p:cNvSpPr>
                <p:nvPr/>
              </p:nvSpPr>
              <p:spPr bwMode="auto">
                <a:xfrm flipV="1">
                  <a:off x="1634"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79" name="Line 6603"/>
                <p:cNvSpPr>
                  <a:spLocks noChangeShapeType="1"/>
                </p:cNvSpPr>
                <p:nvPr/>
              </p:nvSpPr>
              <p:spPr bwMode="auto">
                <a:xfrm flipV="1">
                  <a:off x="1634"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0" name="Line 6604"/>
                <p:cNvSpPr>
                  <a:spLocks noChangeShapeType="1"/>
                </p:cNvSpPr>
                <p:nvPr/>
              </p:nvSpPr>
              <p:spPr bwMode="auto">
                <a:xfrm flipV="1">
                  <a:off x="1634"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1" name="Line 6605"/>
                <p:cNvSpPr>
                  <a:spLocks noChangeShapeType="1"/>
                </p:cNvSpPr>
                <p:nvPr/>
              </p:nvSpPr>
              <p:spPr bwMode="auto">
                <a:xfrm flipV="1">
                  <a:off x="1634"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2" name="Line 6606"/>
                <p:cNvSpPr>
                  <a:spLocks noChangeShapeType="1"/>
                </p:cNvSpPr>
                <p:nvPr/>
              </p:nvSpPr>
              <p:spPr bwMode="auto">
                <a:xfrm flipV="1">
                  <a:off x="1634"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3" name="Line 6607"/>
                <p:cNvSpPr>
                  <a:spLocks noChangeShapeType="1"/>
                </p:cNvSpPr>
                <p:nvPr/>
              </p:nvSpPr>
              <p:spPr bwMode="auto">
                <a:xfrm flipV="1">
                  <a:off x="1634"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4" name="Line 6608"/>
                <p:cNvSpPr>
                  <a:spLocks noChangeShapeType="1"/>
                </p:cNvSpPr>
                <p:nvPr/>
              </p:nvSpPr>
              <p:spPr bwMode="auto">
                <a:xfrm flipV="1">
                  <a:off x="1634"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5" name="Line 6609"/>
                <p:cNvSpPr>
                  <a:spLocks noChangeShapeType="1"/>
                </p:cNvSpPr>
                <p:nvPr/>
              </p:nvSpPr>
              <p:spPr bwMode="auto">
                <a:xfrm flipV="1">
                  <a:off x="1634"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6" name="Line 6610"/>
                <p:cNvSpPr>
                  <a:spLocks noChangeShapeType="1"/>
                </p:cNvSpPr>
                <p:nvPr/>
              </p:nvSpPr>
              <p:spPr bwMode="auto">
                <a:xfrm flipV="1">
                  <a:off x="1634"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7" name="Line 6611"/>
                <p:cNvSpPr>
                  <a:spLocks noChangeShapeType="1"/>
                </p:cNvSpPr>
                <p:nvPr/>
              </p:nvSpPr>
              <p:spPr bwMode="auto">
                <a:xfrm flipV="1">
                  <a:off x="1634"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8" name="Line 6612"/>
                <p:cNvSpPr>
                  <a:spLocks noChangeShapeType="1"/>
                </p:cNvSpPr>
                <p:nvPr/>
              </p:nvSpPr>
              <p:spPr bwMode="auto">
                <a:xfrm flipV="1">
                  <a:off x="1634"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89" name="Line 6613"/>
                <p:cNvSpPr>
                  <a:spLocks noChangeShapeType="1"/>
                </p:cNvSpPr>
                <p:nvPr/>
              </p:nvSpPr>
              <p:spPr bwMode="auto">
                <a:xfrm flipV="1">
                  <a:off x="1634"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0" name="Line 6614"/>
                <p:cNvSpPr>
                  <a:spLocks noChangeShapeType="1"/>
                </p:cNvSpPr>
                <p:nvPr/>
              </p:nvSpPr>
              <p:spPr bwMode="auto">
                <a:xfrm flipV="1">
                  <a:off x="1634"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1" name="Line 6615"/>
                <p:cNvSpPr>
                  <a:spLocks noChangeShapeType="1"/>
                </p:cNvSpPr>
                <p:nvPr/>
              </p:nvSpPr>
              <p:spPr bwMode="auto">
                <a:xfrm flipV="1">
                  <a:off x="1634"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2" name="Line 6616"/>
                <p:cNvSpPr>
                  <a:spLocks noChangeShapeType="1"/>
                </p:cNvSpPr>
                <p:nvPr/>
              </p:nvSpPr>
              <p:spPr bwMode="auto">
                <a:xfrm flipV="1">
                  <a:off x="1634"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3" name="Line 6617"/>
                <p:cNvSpPr>
                  <a:spLocks noChangeShapeType="1"/>
                </p:cNvSpPr>
                <p:nvPr/>
              </p:nvSpPr>
              <p:spPr bwMode="auto">
                <a:xfrm flipV="1">
                  <a:off x="1634"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4" name="Line 6618"/>
                <p:cNvSpPr>
                  <a:spLocks noChangeShapeType="1"/>
                </p:cNvSpPr>
                <p:nvPr/>
              </p:nvSpPr>
              <p:spPr bwMode="auto">
                <a:xfrm flipV="1">
                  <a:off x="1634"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5" name="Line 6619"/>
                <p:cNvSpPr>
                  <a:spLocks noChangeShapeType="1"/>
                </p:cNvSpPr>
                <p:nvPr/>
              </p:nvSpPr>
              <p:spPr bwMode="auto">
                <a:xfrm flipV="1">
                  <a:off x="1634"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6" name="Line 6620"/>
                <p:cNvSpPr>
                  <a:spLocks noChangeShapeType="1"/>
                </p:cNvSpPr>
                <p:nvPr/>
              </p:nvSpPr>
              <p:spPr bwMode="auto">
                <a:xfrm flipV="1">
                  <a:off x="1634"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7" name="Line 6621"/>
                <p:cNvSpPr>
                  <a:spLocks noChangeShapeType="1"/>
                </p:cNvSpPr>
                <p:nvPr/>
              </p:nvSpPr>
              <p:spPr bwMode="auto">
                <a:xfrm flipV="1">
                  <a:off x="1634"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8" name="Line 6622"/>
                <p:cNvSpPr>
                  <a:spLocks noChangeShapeType="1"/>
                </p:cNvSpPr>
                <p:nvPr/>
              </p:nvSpPr>
              <p:spPr bwMode="auto">
                <a:xfrm flipV="1">
                  <a:off x="1634"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399" name="Line 6623"/>
                <p:cNvSpPr>
                  <a:spLocks noChangeShapeType="1"/>
                </p:cNvSpPr>
                <p:nvPr/>
              </p:nvSpPr>
              <p:spPr bwMode="auto">
                <a:xfrm flipV="1">
                  <a:off x="1634"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0" name="Line 6624"/>
                <p:cNvSpPr>
                  <a:spLocks noChangeShapeType="1"/>
                </p:cNvSpPr>
                <p:nvPr/>
              </p:nvSpPr>
              <p:spPr bwMode="auto">
                <a:xfrm flipV="1">
                  <a:off x="1634"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1" name="Line 6625"/>
                <p:cNvSpPr>
                  <a:spLocks noChangeShapeType="1"/>
                </p:cNvSpPr>
                <p:nvPr/>
              </p:nvSpPr>
              <p:spPr bwMode="auto">
                <a:xfrm flipV="1">
                  <a:off x="1634"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2" name="Line 6626"/>
                <p:cNvSpPr>
                  <a:spLocks noChangeShapeType="1"/>
                </p:cNvSpPr>
                <p:nvPr/>
              </p:nvSpPr>
              <p:spPr bwMode="auto">
                <a:xfrm flipV="1">
                  <a:off x="1634"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3" name="Line 6627"/>
                <p:cNvSpPr>
                  <a:spLocks noChangeShapeType="1"/>
                </p:cNvSpPr>
                <p:nvPr/>
              </p:nvSpPr>
              <p:spPr bwMode="auto">
                <a:xfrm flipV="1">
                  <a:off x="1634"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4" name="Line 6628"/>
                <p:cNvSpPr>
                  <a:spLocks noChangeShapeType="1"/>
                </p:cNvSpPr>
                <p:nvPr/>
              </p:nvSpPr>
              <p:spPr bwMode="auto">
                <a:xfrm flipV="1">
                  <a:off x="1634"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5" name="Line 6629"/>
                <p:cNvSpPr>
                  <a:spLocks noChangeShapeType="1"/>
                </p:cNvSpPr>
                <p:nvPr/>
              </p:nvSpPr>
              <p:spPr bwMode="auto">
                <a:xfrm flipV="1">
                  <a:off x="1634"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6" name="Line 6630"/>
                <p:cNvSpPr>
                  <a:spLocks noChangeShapeType="1"/>
                </p:cNvSpPr>
                <p:nvPr/>
              </p:nvSpPr>
              <p:spPr bwMode="auto">
                <a:xfrm flipV="1">
                  <a:off x="1634"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7" name="Line 6631"/>
                <p:cNvSpPr>
                  <a:spLocks noChangeShapeType="1"/>
                </p:cNvSpPr>
                <p:nvPr/>
              </p:nvSpPr>
              <p:spPr bwMode="auto">
                <a:xfrm flipV="1">
                  <a:off x="1634"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8" name="Line 6632"/>
                <p:cNvSpPr>
                  <a:spLocks noChangeShapeType="1"/>
                </p:cNvSpPr>
                <p:nvPr/>
              </p:nvSpPr>
              <p:spPr bwMode="auto">
                <a:xfrm flipV="1">
                  <a:off x="1634"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09" name="Line 6633"/>
                <p:cNvSpPr>
                  <a:spLocks noChangeShapeType="1"/>
                </p:cNvSpPr>
                <p:nvPr/>
              </p:nvSpPr>
              <p:spPr bwMode="auto">
                <a:xfrm flipV="1">
                  <a:off x="1634"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0" name="Line 6634"/>
                <p:cNvSpPr>
                  <a:spLocks noChangeShapeType="1"/>
                </p:cNvSpPr>
                <p:nvPr/>
              </p:nvSpPr>
              <p:spPr bwMode="auto">
                <a:xfrm flipV="1">
                  <a:off x="1634"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1" name="Line 6635"/>
                <p:cNvSpPr>
                  <a:spLocks noChangeShapeType="1"/>
                </p:cNvSpPr>
                <p:nvPr/>
              </p:nvSpPr>
              <p:spPr bwMode="auto">
                <a:xfrm flipV="1">
                  <a:off x="1634"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2" name="Line 6636"/>
                <p:cNvSpPr>
                  <a:spLocks noChangeShapeType="1"/>
                </p:cNvSpPr>
                <p:nvPr/>
              </p:nvSpPr>
              <p:spPr bwMode="auto">
                <a:xfrm flipV="1">
                  <a:off x="1634"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3" name="Line 6637"/>
                <p:cNvSpPr>
                  <a:spLocks noChangeShapeType="1"/>
                </p:cNvSpPr>
                <p:nvPr/>
              </p:nvSpPr>
              <p:spPr bwMode="auto">
                <a:xfrm flipV="1">
                  <a:off x="1634"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4" name="Line 6638"/>
                <p:cNvSpPr>
                  <a:spLocks noChangeShapeType="1"/>
                </p:cNvSpPr>
                <p:nvPr/>
              </p:nvSpPr>
              <p:spPr bwMode="auto">
                <a:xfrm flipV="1">
                  <a:off x="1634"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5" name="Line 6639"/>
                <p:cNvSpPr>
                  <a:spLocks noChangeShapeType="1"/>
                </p:cNvSpPr>
                <p:nvPr/>
              </p:nvSpPr>
              <p:spPr bwMode="auto">
                <a:xfrm flipV="1">
                  <a:off x="1634"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6" name="Line 6640"/>
                <p:cNvSpPr>
                  <a:spLocks noChangeShapeType="1"/>
                </p:cNvSpPr>
                <p:nvPr/>
              </p:nvSpPr>
              <p:spPr bwMode="auto">
                <a:xfrm flipV="1">
                  <a:off x="1634"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7" name="Line 6641"/>
                <p:cNvSpPr>
                  <a:spLocks noChangeShapeType="1"/>
                </p:cNvSpPr>
                <p:nvPr/>
              </p:nvSpPr>
              <p:spPr bwMode="auto">
                <a:xfrm flipV="1">
                  <a:off x="1634"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8" name="Line 6642"/>
                <p:cNvSpPr>
                  <a:spLocks noChangeShapeType="1"/>
                </p:cNvSpPr>
                <p:nvPr/>
              </p:nvSpPr>
              <p:spPr bwMode="auto">
                <a:xfrm flipV="1">
                  <a:off x="1634"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19" name="Line 6643"/>
                <p:cNvSpPr>
                  <a:spLocks noChangeShapeType="1"/>
                </p:cNvSpPr>
                <p:nvPr/>
              </p:nvSpPr>
              <p:spPr bwMode="auto">
                <a:xfrm flipV="1">
                  <a:off x="1634"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0" name="Line 6644"/>
                <p:cNvSpPr>
                  <a:spLocks noChangeShapeType="1"/>
                </p:cNvSpPr>
                <p:nvPr/>
              </p:nvSpPr>
              <p:spPr bwMode="auto">
                <a:xfrm flipV="1">
                  <a:off x="1634"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1" name="Line 6645"/>
                <p:cNvSpPr>
                  <a:spLocks noChangeShapeType="1"/>
                </p:cNvSpPr>
                <p:nvPr/>
              </p:nvSpPr>
              <p:spPr bwMode="auto">
                <a:xfrm flipV="1">
                  <a:off x="1634"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2" name="Line 6646"/>
                <p:cNvSpPr>
                  <a:spLocks noChangeShapeType="1"/>
                </p:cNvSpPr>
                <p:nvPr/>
              </p:nvSpPr>
              <p:spPr bwMode="auto">
                <a:xfrm flipV="1">
                  <a:off x="1634"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3" name="Line 6647"/>
                <p:cNvSpPr>
                  <a:spLocks noChangeShapeType="1"/>
                </p:cNvSpPr>
                <p:nvPr/>
              </p:nvSpPr>
              <p:spPr bwMode="auto">
                <a:xfrm flipV="1">
                  <a:off x="1634"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4" name="Line 6648"/>
                <p:cNvSpPr>
                  <a:spLocks noChangeShapeType="1"/>
                </p:cNvSpPr>
                <p:nvPr/>
              </p:nvSpPr>
              <p:spPr bwMode="auto">
                <a:xfrm flipV="1">
                  <a:off x="1634"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5" name="Line 6649"/>
                <p:cNvSpPr>
                  <a:spLocks noChangeShapeType="1"/>
                </p:cNvSpPr>
                <p:nvPr/>
              </p:nvSpPr>
              <p:spPr bwMode="auto">
                <a:xfrm flipV="1">
                  <a:off x="1634"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6" name="Line 6650"/>
                <p:cNvSpPr>
                  <a:spLocks noChangeShapeType="1"/>
                </p:cNvSpPr>
                <p:nvPr/>
              </p:nvSpPr>
              <p:spPr bwMode="auto">
                <a:xfrm flipV="1">
                  <a:off x="1634"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7" name="Line 6651"/>
                <p:cNvSpPr>
                  <a:spLocks noChangeShapeType="1"/>
                </p:cNvSpPr>
                <p:nvPr/>
              </p:nvSpPr>
              <p:spPr bwMode="auto">
                <a:xfrm flipV="1">
                  <a:off x="1634"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8" name="Line 6652"/>
                <p:cNvSpPr>
                  <a:spLocks noChangeShapeType="1"/>
                </p:cNvSpPr>
                <p:nvPr/>
              </p:nvSpPr>
              <p:spPr bwMode="auto">
                <a:xfrm flipV="1">
                  <a:off x="1634"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29" name="Line 6653"/>
                <p:cNvSpPr>
                  <a:spLocks noChangeShapeType="1"/>
                </p:cNvSpPr>
                <p:nvPr/>
              </p:nvSpPr>
              <p:spPr bwMode="auto">
                <a:xfrm flipV="1">
                  <a:off x="1634"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0" name="Line 6654"/>
                <p:cNvSpPr>
                  <a:spLocks noChangeShapeType="1"/>
                </p:cNvSpPr>
                <p:nvPr/>
              </p:nvSpPr>
              <p:spPr bwMode="auto">
                <a:xfrm flipV="1">
                  <a:off x="1634"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1" name="Line 6655"/>
                <p:cNvSpPr>
                  <a:spLocks noChangeShapeType="1"/>
                </p:cNvSpPr>
                <p:nvPr/>
              </p:nvSpPr>
              <p:spPr bwMode="auto">
                <a:xfrm flipV="1">
                  <a:off x="1634"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2" name="Line 6656"/>
                <p:cNvSpPr>
                  <a:spLocks noChangeShapeType="1"/>
                </p:cNvSpPr>
                <p:nvPr/>
              </p:nvSpPr>
              <p:spPr bwMode="auto">
                <a:xfrm flipV="1">
                  <a:off x="1634"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433" name="Group 6657"/>
              <p:cNvGrpSpPr>
                <a:grpSpLocks/>
              </p:cNvGrpSpPr>
              <p:nvPr/>
            </p:nvGrpSpPr>
            <p:grpSpPr bwMode="auto">
              <a:xfrm>
                <a:off x="1634" y="515"/>
                <a:ext cx="565" cy="3392"/>
                <a:chOff x="1634" y="515"/>
                <a:chExt cx="565" cy="3392"/>
              </a:xfrm>
            </p:grpSpPr>
            <p:sp>
              <p:nvSpPr>
                <p:cNvPr id="850434" name="Line 6658"/>
                <p:cNvSpPr>
                  <a:spLocks noChangeShapeType="1"/>
                </p:cNvSpPr>
                <p:nvPr/>
              </p:nvSpPr>
              <p:spPr bwMode="auto">
                <a:xfrm flipV="1">
                  <a:off x="1634"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5" name="Line 6659"/>
                <p:cNvSpPr>
                  <a:spLocks noChangeShapeType="1"/>
                </p:cNvSpPr>
                <p:nvPr/>
              </p:nvSpPr>
              <p:spPr bwMode="auto">
                <a:xfrm flipV="1">
                  <a:off x="1634"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6" name="Line 6660"/>
                <p:cNvSpPr>
                  <a:spLocks noChangeShapeType="1"/>
                </p:cNvSpPr>
                <p:nvPr/>
              </p:nvSpPr>
              <p:spPr bwMode="auto">
                <a:xfrm flipV="1">
                  <a:off x="1634"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7" name="Line 6661"/>
                <p:cNvSpPr>
                  <a:spLocks noChangeShapeType="1"/>
                </p:cNvSpPr>
                <p:nvPr/>
              </p:nvSpPr>
              <p:spPr bwMode="auto">
                <a:xfrm flipV="1">
                  <a:off x="1634"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8" name="Line 6662"/>
                <p:cNvSpPr>
                  <a:spLocks noChangeShapeType="1"/>
                </p:cNvSpPr>
                <p:nvPr/>
              </p:nvSpPr>
              <p:spPr bwMode="auto">
                <a:xfrm flipV="1">
                  <a:off x="1634"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39" name="Line 6663"/>
                <p:cNvSpPr>
                  <a:spLocks noChangeShapeType="1"/>
                </p:cNvSpPr>
                <p:nvPr/>
              </p:nvSpPr>
              <p:spPr bwMode="auto">
                <a:xfrm flipV="1">
                  <a:off x="1634"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0" name="Line 6664"/>
                <p:cNvSpPr>
                  <a:spLocks noChangeShapeType="1"/>
                </p:cNvSpPr>
                <p:nvPr/>
              </p:nvSpPr>
              <p:spPr bwMode="auto">
                <a:xfrm flipV="1">
                  <a:off x="1634"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1" name="Line 6665"/>
                <p:cNvSpPr>
                  <a:spLocks noChangeShapeType="1"/>
                </p:cNvSpPr>
                <p:nvPr/>
              </p:nvSpPr>
              <p:spPr bwMode="auto">
                <a:xfrm flipV="1">
                  <a:off x="1634"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2" name="Line 6666"/>
                <p:cNvSpPr>
                  <a:spLocks noChangeShapeType="1"/>
                </p:cNvSpPr>
                <p:nvPr/>
              </p:nvSpPr>
              <p:spPr bwMode="auto">
                <a:xfrm flipV="1">
                  <a:off x="1634"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3" name="Line 6667"/>
                <p:cNvSpPr>
                  <a:spLocks noChangeShapeType="1"/>
                </p:cNvSpPr>
                <p:nvPr/>
              </p:nvSpPr>
              <p:spPr bwMode="auto">
                <a:xfrm flipV="1">
                  <a:off x="1634"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4" name="Line 6668"/>
                <p:cNvSpPr>
                  <a:spLocks noChangeShapeType="1"/>
                </p:cNvSpPr>
                <p:nvPr/>
              </p:nvSpPr>
              <p:spPr bwMode="auto">
                <a:xfrm flipV="1">
                  <a:off x="1634"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5" name="Line 6669"/>
                <p:cNvSpPr>
                  <a:spLocks noChangeShapeType="1"/>
                </p:cNvSpPr>
                <p:nvPr/>
              </p:nvSpPr>
              <p:spPr bwMode="auto">
                <a:xfrm flipV="1">
                  <a:off x="1634"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6" name="Line 6670"/>
                <p:cNvSpPr>
                  <a:spLocks noChangeShapeType="1"/>
                </p:cNvSpPr>
                <p:nvPr/>
              </p:nvSpPr>
              <p:spPr bwMode="auto">
                <a:xfrm flipV="1">
                  <a:off x="1634"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7" name="Line 6671"/>
                <p:cNvSpPr>
                  <a:spLocks noChangeShapeType="1"/>
                </p:cNvSpPr>
                <p:nvPr/>
              </p:nvSpPr>
              <p:spPr bwMode="auto">
                <a:xfrm flipV="1">
                  <a:off x="1634"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8" name="Line 6672"/>
                <p:cNvSpPr>
                  <a:spLocks noChangeShapeType="1"/>
                </p:cNvSpPr>
                <p:nvPr/>
              </p:nvSpPr>
              <p:spPr bwMode="auto">
                <a:xfrm flipV="1">
                  <a:off x="1634"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49" name="Line 6673"/>
                <p:cNvSpPr>
                  <a:spLocks noChangeShapeType="1"/>
                </p:cNvSpPr>
                <p:nvPr/>
              </p:nvSpPr>
              <p:spPr bwMode="auto">
                <a:xfrm flipV="1">
                  <a:off x="1634"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0" name="Line 6674"/>
                <p:cNvSpPr>
                  <a:spLocks noChangeShapeType="1"/>
                </p:cNvSpPr>
                <p:nvPr/>
              </p:nvSpPr>
              <p:spPr bwMode="auto">
                <a:xfrm flipV="1">
                  <a:off x="1634"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1" name="Line 6675"/>
                <p:cNvSpPr>
                  <a:spLocks noChangeShapeType="1"/>
                </p:cNvSpPr>
                <p:nvPr/>
              </p:nvSpPr>
              <p:spPr bwMode="auto">
                <a:xfrm flipV="1">
                  <a:off x="1634"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2" name="Line 6676"/>
                <p:cNvSpPr>
                  <a:spLocks noChangeShapeType="1"/>
                </p:cNvSpPr>
                <p:nvPr/>
              </p:nvSpPr>
              <p:spPr bwMode="auto">
                <a:xfrm flipV="1">
                  <a:off x="1634"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3" name="Line 6677"/>
                <p:cNvSpPr>
                  <a:spLocks noChangeShapeType="1"/>
                </p:cNvSpPr>
                <p:nvPr/>
              </p:nvSpPr>
              <p:spPr bwMode="auto">
                <a:xfrm flipV="1">
                  <a:off x="1634"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4" name="Line 6678"/>
                <p:cNvSpPr>
                  <a:spLocks noChangeShapeType="1"/>
                </p:cNvSpPr>
                <p:nvPr/>
              </p:nvSpPr>
              <p:spPr bwMode="auto">
                <a:xfrm flipV="1">
                  <a:off x="1634"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5" name="Line 6679"/>
                <p:cNvSpPr>
                  <a:spLocks noChangeShapeType="1"/>
                </p:cNvSpPr>
                <p:nvPr/>
              </p:nvSpPr>
              <p:spPr bwMode="auto">
                <a:xfrm flipV="1">
                  <a:off x="1634"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6" name="Line 6680"/>
                <p:cNvSpPr>
                  <a:spLocks noChangeShapeType="1"/>
                </p:cNvSpPr>
                <p:nvPr/>
              </p:nvSpPr>
              <p:spPr bwMode="auto">
                <a:xfrm flipV="1">
                  <a:off x="1634"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7" name="Line 6681"/>
                <p:cNvSpPr>
                  <a:spLocks noChangeShapeType="1"/>
                </p:cNvSpPr>
                <p:nvPr/>
              </p:nvSpPr>
              <p:spPr bwMode="auto">
                <a:xfrm flipV="1">
                  <a:off x="1634"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8" name="Line 6682"/>
                <p:cNvSpPr>
                  <a:spLocks noChangeShapeType="1"/>
                </p:cNvSpPr>
                <p:nvPr/>
              </p:nvSpPr>
              <p:spPr bwMode="auto">
                <a:xfrm flipV="1">
                  <a:off x="1634"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59" name="Line 6683"/>
                <p:cNvSpPr>
                  <a:spLocks noChangeShapeType="1"/>
                </p:cNvSpPr>
                <p:nvPr/>
              </p:nvSpPr>
              <p:spPr bwMode="auto">
                <a:xfrm flipV="1">
                  <a:off x="1634"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0" name="Line 6684"/>
                <p:cNvSpPr>
                  <a:spLocks noChangeShapeType="1"/>
                </p:cNvSpPr>
                <p:nvPr/>
              </p:nvSpPr>
              <p:spPr bwMode="auto">
                <a:xfrm flipV="1">
                  <a:off x="1634"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1" name="Line 6685"/>
                <p:cNvSpPr>
                  <a:spLocks noChangeShapeType="1"/>
                </p:cNvSpPr>
                <p:nvPr/>
              </p:nvSpPr>
              <p:spPr bwMode="auto">
                <a:xfrm flipV="1">
                  <a:off x="1634"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2" name="Line 6686"/>
                <p:cNvSpPr>
                  <a:spLocks noChangeShapeType="1"/>
                </p:cNvSpPr>
                <p:nvPr/>
              </p:nvSpPr>
              <p:spPr bwMode="auto">
                <a:xfrm flipV="1">
                  <a:off x="1634"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3" name="Line 6687"/>
                <p:cNvSpPr>
                  <a:spLocks noChangeShapeType="1"/>
                </p:cNvSpPr>
                <p:nvPr/>
              </p:nvSpPr>
              <p:spPr bwMode="auto">
                <a:xfrm flipV="1">
                  <a:off x="1634"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4" name="Line 6688"/>
                <p:cNvSpPr>
                  <a:spLocks noChangeShapeType="1"/>
                </p:cNvSpPr>
                <p:nvPr/>
              </p:nvSpPr>
              <p:spPr bwMode="auto">
                <a:xfrm flipV="1">
                  <a:off x="1634"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5" name="Line 6689"/>
                <p:cNvSpPr>
                  <a:spLocks noChangeShapeType="1"/>
                </p:cNvSpPr>
                <p:nvPr/>
              </p:nvSpPr>
              <p:spPr bwMode="auto">
                <a:xfrm flipV="1">
                  <a:off x="1634"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6" name="Line 6690"/>
                <p:cNvSpPr>
                  <a:spLocks noChangeShapeType="1"/>
                </p:cNvSpPr>
                <p:nvPr/>
              </p:nvSpPr>
              <p:spPr bwMode="auto">
                <a:xfrm flipV="1">
                  <a:off x="1634"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7" name="Line 6691"/>
                <p:cNvSpPr>
                  <a:spLocks noChangeShapeType="1"/>
                </p:cNvSpPr>
                <p:nvPr/>
              </p:nvSpPr>
              <p:spPr bwMode="auto">
                <a:xfrm flipV="1">
                  <a:off x="1634"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8" name="Line 6692"/>
                <p:cNvSpPr>
                  <a:spLocks noChangeShapeType="1"/>
                </p:cNvSpPr>
                <p:nvPr/>
              </p:nvSpPr>
              <p:spPr bwMode="auto">
                <a:xfrm flipV="1">
                  <a:off x="1634"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69" name="Line 6693"/>
                <p:cNvSpPr>
                  <a:spLocks noChangeShapeType="1"/>
                </p:cNvSpPr>
                <p:nvPr/>
              </p:nvSpPr>
              <p:spPr bwMode="auto">
                <a:xfrm flipV="1">
                  <a:off x="1634"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0" name="Line 6694"/>
                <p:cNvSpPr>
                  <a:spLocks noChangeShapeType="1"/>
                </p:cNvSpPr>
                <p:nvPr/>
              </p:nvSpPr>
              <p:spPr bwMode="auto">
                <a:xfrm flipV="1">
                  <a:off x="1634"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1" name="Line 6695"/>
                <p:cNvSpPr>
                  <a:spLocks noChangeShapeType="1"/>
                </p:cNvSpPr>
                <p:nvPr/>
              </p:nvSpPr>
              <p:spPr bwMode="auto">
                <a:xfrm flipV="1">
                  <a:off x="1634"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2" name="Line 6696"/>
                <p:cNvSpPr>
                  <a:spLocks noChangeShapeType="1"/>
                </p:cNvSpPr>
                <p:nvPr/>
              </p:nvSpPr>
              <p:spPr bwMode="auto">
                <a:xfrm flipV="1">
                  <a:off x="1634"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3" name="Line 6697"/>
                <p:cNvSpPr>
                  <a:spLocks noChangeShapeType="1"/>
                </p:cNvSpPr>
                <p:nvPr/>
              </p:nvSpPr>
              <p:spPr bwMode="auto">
                <a:xfrm flipV="1">
                  <a:off x="1634"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4" name="Line 6698"/>
                <p:cNvSpPr>
                  <a:spLocks noChangeShapeType="1"/>
                </p:cNvSpPr>
                <p:nvPr/>
              </p:nvSpPr>
              <p:spPr bwMode="auto">
                <a:xfrm flipV="1">
                  <a:off x="1634"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5" name="Line 6699"/>
                <p:cNvSpPr>
                  <a:spLocks noChangeShapeType="1"/>
                </p:cNvSpPr>
                <p:nvPr/>
              </p:nvSpPr>
              <p:spPr bwMode="auto">
                <a:xfrm flipV="1">
                  <a:off x="1634"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6" name="Line 6700"/>
                <p:cNvSpPr>
                  <a:spLocks noChangeShapeType="1"/>
                </p:cNvSpPr>
                <p:nvPr/>
              </p:nvSpPr>
              <p:spPr bwMode="auto">
                <a:xfrm flipV="1">
                  <a:off x="1634"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7" name="Line 6701"/>
                <p:cNvSpPr>
                  <a:spLocks noChangeShapeType="1"/>
                </p:cNvSpPr>
                <p:nvPr/>
              </p:nvSpPr>
              <p:spPr bwMode="auto">
                <a:xfrm flipV="1">
                  <a:off x="1634"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8" name="Line 6702"/>
                <p:cNvSpPr>
                  <a:spLocks noChangeShapeType="1"/>
                </p:cNvSpPr>
                <p:nvPr/>
              </p:nvSpPr>
              <p:spPr bwMode="auto">
                <a:xfrm flipV="1">
                  <a:off x="1634"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79" name="Line 6703"/>
                <p:cNvSpPr>
                  <a:spLocks noChangeShapeType="1"/>
                </p:cNvSpPr>
                <p:nvPr/>
              </p:nvSpPr>
              <p:spPr bwMode="auto">
                <a:xfrm flipV="1">
                  <a:off x="1634"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0" name="Line 6704"/>
                <p:cNvSpPr>
                  <a:spLocks noChangeShapeType="1"/>
                </p:cNvSpPr>
                <p:nvPr/>
              </p:nvSpPr>
              <p:spPr bwMode="auto">
                <a:xfrm flipV="1">
                  <a:off x="1634"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1" name="Line 6705"/>
                <p:cNvSpPr>
                  <a:spLocks noChangeShapeType="1"/>
                </p:cNvSpPr>
                <p:nvPr/>
              </p:nvSpPr>
              <p:spPr bwMode="auto">
                <a:xfrm flipV="1">
                  <a:off x="1634"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2" name="Line 6706"/>
                <p:cNvSpPr>
                  <a:spLocks noChangeShapeType="1"/>
                </p:cNvSpPr>
                <p:nvPr/>
              </p:nvSpPr>
              <p:spPr bwMode="auto">
                <a:xfrm flipV="1">
                  <a:off x="1634"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3" name="Line 6707"/>
                <p:cNvSpPr>
                  <a:spLocks noChangeShapeType="1"/>
                </p:cNvSpPr>
                <p:nvPr/>
              </p:nvSpPr>
              <p:spPr bwMode="auto">
                <a:xfrm flipV="1">
                  <a:off x="1634"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4" name="Line 6708"/>
                <p:cNvSpPr>
                  <a:spLocks noChangeShapeType="1"/>
                </p:cNvSpPr>
                <p:nvPr/>
              </p:nvSpPr>
              <p:spPr bwMode="auto">
                <a:xfrm flipV="1">
                  <a:off x="1634"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5" name="Line 6709"/>
                <p:cNvSpPr>
                  <a:spLocks noChangeShapeType="1"/>
                </p:cNvSpPr>
                <p:nvPr/>
              </p:nvSpPr>
              <p:spPr bwMode="auto">
                <a:xfrm flipV="1">
                  <a:off x="1634"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6" name="Line 6710"/>
                <p:cNvSpPr>
                  <a:spLocks noChangeShapeType="1"/>
                </p:cNvSpPr>
                <p:nvPr/>
              </p:nvSpPr>
              <p:spPr bwMode="auto">
                <a:xfrm flipV="1">
                  <a:off x="1634"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7" name="Line 6711"/>
                <p:cNvSpPr>
                  <a:spLocks noChangeShapeType="1"/>
                </p:cNvSpPr>
                <p:nvPr/>
              </p:nvSpPr>
              <p:spPr bwMode="auto">
                <a:xfrm flipV="1">
                  <a:off x="1634"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8" name="Line 6712"/>
                <p:cNvSpPr>
                  <a:spLocks noChangeShapeType="1"/>
                </p:cNvSpPr>
                <p:nvPr/>
              </p:nvSpPr>
              <p:spPr bwMode="auto">
                <a:xfrm flipV="1">
                  <a:off x="1634"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89" name="Line 6713"/>
                <p:cNvSpPr>
                  <a:spLocks noChangeShapeType="1"/>
                </p:cNvSpPr>
                <p:nvPr/>
              </p:nvSpPr>
              <p:spPr bwMode="auto">
                <a:xfrm flipV="1">
                  <a:off x="1634"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0" name="Line 6714"/>
                <p:cNvSpPr>
                  <a:spLocks noChangeShapeType="1"/>
                </p:cNvSpPr>
                <p:nvPr/>
              </p:nvSpPr>
              <p:spPr bwMode="auto">
                <a:xfrm flipV="1">
                  <a:off x="1634"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1" name="Line 6715"/>
                <p:cNvSpPr>
                  <a:spLocks noChangeShapeType="1"/>
                </p:cNvSpPr>
                <p:nvPr/>
              </p:nvSpPr>
              <p:spPr bwMode="auto">
                <a:xfrm flipV="1">
                  <a:off x="1634"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2" name="Line 6716"/>
                <p:cNvSpPr>
                  <a:spLocks noChangeShapeType="1"/>
                </p:cNvSpPr>
                <p:nvPr/>
              </p:nvSpPr>
              <p:spPr bwMode="auto">
                <a:xfrm flipV="1">
                  <a:off x="1634"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3" name="Line 6717"/>
                <p:cNvSpPr>
                  <a:spLocks noChangeShapeType="1"/>
                </p:cNvSpPr>
                <p:nvPr/>
              </p:nvSpPr>
              <p:spPr bwMode="auto">
                <a:xfrm flipV="1">
                  <a:off x="1634"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4" name="Line 6718"/>
                <p:cNvSpPr>
                  <a:spLocks noChangeShapeType="1"/>
                </p:cNvSpPr>
                <p:nvPr/>
              </p:nvSpPr>
              <p:spPr bwMode="auto">
                <a:xfrm flipV="1">
                  <a:off x="1634"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5" name="Line 6719"/>
                <p:cNvSpPr>
                  <a:spLocks noChangeShapeType="1"/>
                </p:cNvSpPr>
                <p:nvPr/>
              </p:nvSpPr>
              <p:spPr bwMode="auto">
                <a:xfrm flipV="1">
                  <a:off x="1634"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6" name="Line 6720"/>
                <p:cNvSpPr>
                  <a:spLocks noChangeShapeType="1"/>
                </p:cNvSpPr>
                <p:nvPr/>
              </p:nvSpPr>
              <p:spPr bwMode="auto">
                <a:xfrm flipV="1">
                  <a:off x="1634"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7" name="Line 6721"/>
                <p:cNvSpPr>
                  <a:spLocks noChangeShapeType="1"/>
                </p:cNvSpPr>
                <p:nvPr/>
              </p:nvSpPr>
              <p:spPr bwMode="auto">
                <a:xfrm flipV="1">
                  <a:off x="1634"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8" name="Line 6722"/>
                <p:cNvSpPr>
                  <a:spLocks noChangeShapeType="1"/>
                </p:cNvSpPr>
                <p:nvPr/>
              </p:nvSpPr>
              <p:spPr bwMode="auto">
                <a:xfrm flipV="1">
                  <a:off x="1634"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499" name="Line 6723"/>
                <p:cNvSpPr>
                  <a:spLocks noChangeShapeType="1"/>
                </p:cNvSpPr>
                <p:nvPr/>
              </p:nvSpPr>
              <p:spPr bwMode="auto">
                <a:xfrm flipV="1">
                  <a:off x="1634"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0" name="Line 6724"/>
                <p:cNvSpPr>
                  <a:spLocks noChangeShapeType="1"/>
                </p:cNvSpPr>
                <p:nvPr/>
              </p:nvSpPr>
              <p:spPr bwMode="auto">
                <a:xfrm flipV="1">
                  <a:off x="1634"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1" name="Line 6725"/>
                <p:cNvSpPr>
                  <a:spLocks noChangeShapeType="1"/>
                </p:cNvSpPr>
                <p:nvPr/>
              </p:nvSpPr>
              <p:spPr bwMode="auto">
                <a:xfrm flipV="1">
                  <a:off x="1634"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2" name="Line 6726"/>
                <p:cNvSpPr>
                  <a:spLocks noChangeShapeType="1"/>
                </p:cNvSpPr>
                <p:nvPr/>
              </p:nvSpPr>
              <p:spPr bwMode="auto">
                <a:xfrm flipV="1">
                  <a:off x="1634"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3" name="Line 6727"/>
                <p:cNvSpPr>
                  <a:spLocks noChangeShapeType="1"/>
                </p:cNvSpPr>
                <p:nvPr/>
              </p:nvSpPr>
              <p:spPr bwMode="auto">
                <a:xfrm flipV="1">
                  <a:off x="1634"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4" name="Line 6728"/>
                <p:cNvSpPr>
                  <a:spLocks noChangeShapeType="1"/>
                </p:cNvSpPr>
                <p:nvPr/>
              </p:nvSpPr>
              <p:spPr bwMode="auto">
                <a:xfrm flipV="1">
                  <a:off x="1634"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5" name="Line 6729"/>
                <p:cNvSpPr>
                  <a:spLocks noChangeShapeType="1"/>
                </p:cNvSpPr>
                <p:nvPr/>
              </p:nvSpPr>
              <p:spPr bwMode="auto">
                <a:xfrm flipV="1">
                  <a:off x="1634"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6" name="Line 6730"/>
                <p:cNvSpPr>
                  <a:spLocks noChangeShapeType="1"/>
                </p:cNvSpPr>
                <p:nvPr/>
              </p:nvSpPr>
              <p:spPr bwMode="auto">
                <a:xfrm flipV="1">
                  <a:off x="1634"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7" name="Line 6731"/>
                <p:cNvSpPr>
                  <a:spLocks noChangeShapeType="1"/>
                </p:cNvSpPr>
                <p:nvPr/>
              </p:nvSpPr>
              <p:spPr bwMode="auto">
                <a:xfrm flipV="1">
                  <a:off x="1634"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8" name="Line 6732"/>
                <p:cNvSpPr>
                  <a:spLocks noChangeShapeType="1"/>
                </p:cNvSpPr>
                <p:nvPr/>
              </p:nvSpPr>
              <p:spPr bwMode="auto">
                <a:xfrm flipV="1">
                  <a:off x="1634"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09" name="Line 6733"/>
                <p:cNvSpPr>
                  <a:spLocks noChangeShapeType="1"/>
                </p:cNvSpPr>
                <p:nvPr/>
              </p:nvSpPr>
              <p:spPr bwMode="auto">
                <a:xfrm flipV="1">
                  <a:off x="1634"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0" name="Line 6734"/>
                <p:cNvSpPr>
                  <a:spLocks noChangeShapeType="1"/>
                </p:cNvSpPr>
                <p:nvPr/>
              </p:nvSpPr>
              <p:spPr bwMode="auto">
                <a:xfrm flipV="1">
                  <a:off x="1634"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1" name="Line 6735"/>
                <p:cNvSpPr>
                  <a:spLocks noChangeShapeType="1"/>
                </p:cNvSpPr>
                <p:nvPr/>
              </p:nvSpPr>
              <p:spPr bwMode="auto">
                <a:xfrm flipV="1">
                  <a:off x="1634"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2" name="Line 6736"/>
                <p:cNvSpPr>
                  <a:spLocks noChangeShapeType="1"/>
                </p:cNvSpPr>
                <p:nvPr/>
              </p:nvSpPr>
              <p:spPr bwMode="auto">
                <a:xfrm flipV="1">
                  <a:off x="1634"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3" name="Line 6737"/>
                <p:cNvSpPr>
                  <a:spLocks noChangeShapeType="1"/>
                </p:cNvSpPr>
                <p:nvPr/>
              </p:nvSpPr>
              <p:spPr bwMode="auto">
                <a:xfrm flipV="1">
                  <a:off x="1634"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4" name="Line 6738"/>
                <p:cNvSpPr>
                  <a:spLocks noChangeShapeType="1"/>
                </p:cNvSpPr>
                <p:nvPr/>
              </p:nvSpPr>
              <p:spPr bwMode="auto">
                <a:xfrm flipV="1">
                  <a:off x="1634"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5" name="Line 6739"/>
                <p:cNvSpPr>
                  <a:spLocks noChangeShapeType="1"/>
                </p:cNvSpPr>
                <p:nvPr/>
              </p:nvSpPr>
              <p:spPr bwMode="auto">
                <a:xfrm flipV="1">
                  <a:off x="1634"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6" name="Line 6740"/>
                <p:cNvSpPr>
                  <a:spLocks noChangeShapeType="1"/>
                </p:cNvSpPr>
                <p:nvPr/>
              </p:nvSpPr>
              <p:spPr bwMode="auto">
                <a:xfrm flipV="1">
                  <a:off x="1634"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7" name="Line 6741"/>
                <p:cNvSpPr>
                  <a:spLocks noChangeShapeType="1"/>
                </p:cNvSpPr>
                <p:nvPr/>
              </p:nvSpPr>
              <p:spPr bwMode="auto">
                <a:xfrm flipV="1">
                  <a:off x="1634"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8" name="Line 6742"/>
                <p:cNvSpPr>
                  <a:spLocks noChangeShapeType="1"/>
                </p:cNvSpPr>
                <p:nvPr/>
              </p:nvSpPr>
              <p:spPr bwMode="auto">
                <a:xfrm flipV="1">
                  <a:off x="1634"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19" name="Line 6743"/>
                <p:cNvSpPr>
                  <a:spLocks noChangeShapeType="1"/>
                </p:cNvSpPr>
                <p:nvPr/>
              </p:nvSpPr>
              <p:spPr bwMode="auto">
                <a:xfrm flipV="1">
                  <a:off x="1634"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0" name="Line 6744"/>
                <p:cNvSpPr>
                  <a:spLocks noChangeShapeType="1"/>
                </p:cNvSpPr>
                <p:nvPr/>
              </p:nvSpPr>
              <p:spPr bwMode="auto">
                <a:xfrm flipV="1">
                  <a:off x="1634"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1" name="Line 6745"/>
                <p:cNvSpPr>
                  <a:spLocks noChangeShapeType="1"/>
                </p:cNvSpPr>
                <p:nvPr/>
              </p:nvSpPr>
              <p:spPr bwMode="auto">
                <a:xfrm flipV="1">
                  <a:off x="1634"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2" name="Line 6746"/>
                <p:cNvSpPr>
                  <a:spLocks noChangeShapeType="1"/>
                </p:cNvSpPr>
                <p:nvPr/>
              </p:nvSpPr>
              <p:spPr bwMode="auto">
                <a:xfrm flipV="1">
                  <a:off x="1634"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3" name="Line 6747"/>
                <p:cNvSpPr>
                  <a:spLocks noChangeShapeType="1"/>
                </p:cNvSpPr>
                <p:nvPr/>
              </p:nvSpPr>
              <p:spPr bwMode="auto">
                <a:xfrm flipV="1">
                  <a:off x="1634"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4" name="Line 6748"/>
                <p:cNvSpPr>
                  <a:spLocks noChangeShapeType="1"/>
                </p:cNvSpPr>
                <p:nvPr/>
              </p:nvSpPr>
              <p:spPr bwMode="auto">
                <a:xfrm flipV="1">
                  <a:off x="1634"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5" name="Line 6749"/>
                <p:cNvSpPr>
                  <a:spLocks noChangeShapeType="1"/>
                </p:cNvSpPr>
                <p:nvPr/>
              </p:nvSpPr>
              <p:spPr bwMode="auto">
                <a:xfrm flipV="1">
                  <a:off x="1634"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6" name="Line 6750"/>
                <p:cNvSpPr>
                  <a:spLocks noChangeShapeType="1"/>
                </p:cNvSpPr>
                <p:nvPr/>
              </p:nvSpPr>
              <p:spPr bwMode="auto">
                <a:xfrm flipV="1">
                  <a:off x="1634"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7" name="Line 6751"/>
                <p:cNvSpPr>
                  <a:spLocks noChangeShapeType="1"/>
                </p:cNvSpPr>
                <p:nvPr/>
              </p:nvSpPr>
              <p:spPr bwMode="auto">
                <a:xfrm flipV="1">
                  <a:off x="1634"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8" name="Line 6752"/>
                <p:cNvSpPr>
                  <a:spLocks noChangeShapeType="1"/>
                </p:cNvSpPr>
                <p:nvPr/>
              </p:nvSpPr>
              <p:spPr bwMode="auto">
                <a:xfrm flipV="1">
                  <a:off x="1634"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29" name="Line 6753"/>
                <p:cNvSpPr>
                  <a:spLocks noChangeShapeType="1"/>
                </p:cNvSpPr>
                <p:nvPr/>
              </p:nvSpPr>
              <p:spPr bwMode="auto">
                <a:xfrm flipV="1">
                  <a:off x="1634"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0" name="Line 6754"/>
                <p:cNvSpPr>
                  <a:spLocks noChangeShapeType="1"/>
                </p:cNvSpPr>
                <p:nvPr/>
              </p:nvSpPr>
              <p:spPr bwMode="auto">
                <a:xfrm flipV="1">
                  <a:off x="1634"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1" name="Line 6755"/>
                <p:cNvSpPr>
                  <a:spLocks noChangeShapeType="1"/>
                </p:cNvSpPr>
                <p:nvPr/>
              </p:nvSpPr>
              <p:spPr bwMode="auto">
                <a:xfrm flipV="1">
                  <a:off x="1634"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2" name="Line 6756"/>
                <p:cNvSpPr>
                  <a:spLocks noChangeShapeType="1"/>
                </p:cNvSpPr>
                <p:nvPr/>
              </p:nvSpPr>
              <p:spPr bwMode="auto">
                <a:xfrm flipV="1">
                  <a:off x="1634"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3" name="Line 6757"/>
                <p:cNvSpPr>
                  <a:spLocks noChangeShapeType="1"/>
                </p:cNvSpPr>
                <p:nvPr/>
              </p:nvSpPr>
              <p:spPr bwMode="auto">
                <a:xfrm flipV="1">
                  <a:off x="1634"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4" name="Line 6758"/>
                <p:cNvSpPr>
                  <a:spLocks noChangeShapeType="1"/>
                </p:cNvSpPr>
                <p:nvPr/>
              </p:nvSpPr>
              <p:spPr bwMode="auto">
                <a:xfrm flipV="1">
                  <a:off x="1634"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5" name="Line 6759"/>
                <p:cNvSpPr>
                  <a:spLocks noChangeShapeType="1"/>
                </p:cNvSpPr>
                <p:nvPr/>
              </p:nvSpPr>
              <p:spPr bwMode="auto">
                <a:xfrm flipV="1">
                  <a:off x="1634"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6" name="Line 6760"/>
                <p:cNvSpPr>
                  <a:spLocks noChangeShapeType="1"/>
                </p:cNvSpPr>
                <p:nvPr/>
              </p:nvSpPr>
              <p:spPr bwMode="auto">
                <a:xfrm flipV="1">
                  <a:off x="1634"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7" name="Line 6761"/>
                <p:cNvSpPr>
                  <a:spLocks noChangeShapeType="1"/>
                </p:cNvSpPr>
                <p:nvPr/>
              </p:nvSpPr>
              <p:spPr bwMode="auto">
                <a:xfrm flipV="1">
                  <a:off x="1634"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8" name="Line 6762"/>
                <p:cNvSpPr>
                  <a:spLocks noChangeShapeType="1"/>
                </p:cNvSpPr>
                <p:nvPr/>
              </p:nvSpPr>
              <p:spPr bwMode="auto">
                <a:xfrm flipV="1">
                  <a:off x="1634"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39" name="Line 6763"/>
                <p:cNvSpPr>
                  <a:spLocks noChangeShapeType="1"/>
                </p:cNvSpPr>
                <p:nvPr/>
              </p:nvSpPr>
              <p:spPr bwMode="auto">
                <a:xfrm flipV="1">
                  <a:off x="1634"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0" name="Line 6764"/>
                <p:cNvSpPr>
                  <a:spLocks noChangeShapeType="1"/>
                </p:cNvSpPr>
                <p:nvPr/>
              </p:nvSpPr>
              <p:spPr bwMode="auto">
                <a:xfrm flipV="1">
                  <a:off x="1634"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1" name="Line 6765"/>
                <p:cNvSpPr>
                  <a:spLocks noChangeShapeType="1"/>
                </p:cNvSpPr>
                <p:nvPr/>
              </p:nvSpPr>
              <p:spPr bwMode="auto">
                <a:xfrm flipV="1">
                  <a:off x="1634"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2" name="Line 6766"/>
                <p:cNvSpPr>
                  <a:spLocks noChangeShapeType="1"/>
                </p:cNvSpPr>
                <p:nvPr/>
              </p:nvSpPr>
              <p:spPr bwMode="auto">
                <a:xfrm flipV="1">
                  <a:off x="1634"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3" name="Line 6767"/>
                <p:cNvSpPr>
                  <a:spLocks noChangeShapeType="1"/>
                </p:cNvSpPr>
                <p:nvPr/>
              </p:nvSpPr>
              <p:spPr bwMode="auto">
                <a:xfrm flipV="1">
                  <a:off x="1634"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4" name="Line 6768"/>
                <p:cNvSpPr>
                  <a:spLocks noChangeShapeType="1"/>
                </p:cNvSpPr>
                <p:nvPr/>
              </p:nvSpPr>
              <p:spPr bwMode="auto">
                <a:xfrm flipV="1">
                  <a:off x="1634"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5" name="Line 6769"/>
                <p:cNvSpPr>
                  <a:spLocks noChangeShapeType="1"/>
                </p:cNvSpPr>
                <p:nvPr/>
              </p:nvSpPr>
              <p:spPr bwMode="auto">
                <a:xfrm flipV="1">
                  <a:off x="1634"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6" name="Line 6770"/>
                <p:cNvSpPr>
                  <a:spLocks noChangeShapeType="1"/>
                </p:cNvSpPr>
                <p:nvPr/>
              </p:nvSpPr>
              <p:spPr bwMode="auto">
                <a:xfrm flipV="1">
                  <a:off x="1634"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7" name="Line 6771"/>
                <p:cNvSpPr>
                  <a:spLocks noChangeShapeType="1"/>
                </p:cNvSpPr>
                <p:nvPr/>
              </p:nvSpPr>
              <p:spPr bwMode="auto">
                <a:xfrm flipV="1">
                  <a:off x="1634"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8" name="Line 6772"/>
                <p:cNvSpPr>
                  <a:spLocks noChangeShapeType="1"/>
                </p:cNvSpPr>
                <p:nvPr/>
              </p:nvSpPr>
              <p:spPr bwMode="auto">
                <a:xfrm flipV="1">
                  <a:off x="1634"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49" name="Line 6773"/>
                <p:cNvSpPr>
                  <a:spLocks noChangeShapeType="1"/>
                </p:cNvSpPr>
                <p:nvPr/>
              </p:nvSpPr>
              <p:spPr bwMode="auto">
                <a:xfrm flipV="1">
                  <a:off x="1634"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0" name="Line 6774"/>
                <p:cNvSpPr>
                  <a:spLocks noChangeShapeType="1"/>
                </p:cNvSpPr>
                <p:nvPr/>
              </p:nvSpPr>
              <p:spPr bwMode="auto">
                <a:xfrm flipV="1">
                  <a:off x="1634"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1" name="Line 6775"/>
                <p:cNvSpPr>
                  <a:spLocks noChangeShapeType="1"/>
                </p:cNvSpPr>
                <p:nvPr/>
              </p:nvSpPr>
              <p:spPr bwMode="auto">
                <a:xfrm flipV="1">
                  <a:off x="1634"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2" name="Line 6776"/>
                <p:cNvSpPr>
                  <a:spLocks noChangeShapeType="1"/>
                </p:cNvSpPr>
                <p:nvPr/>
              </p:nvSpPr>
              <p:spPr bwMode="auto">
                <a:xfrm flipV="1">
                  <a:off x="1634"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3" name="Line 6777"/>
                <p:cNvSpPr>
                  <a:spLocks noChangeShapeType="1"/>
                </p:cNvSpPr>
                <p:nvPr/>
              </p:nvSpPr>
              <p:spPr bwMode="auto">
                <a:xfrm flipV="1">
                  <a:off x="1634"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4" name="Line 6778"/>
                <p:cNvSpPr>
                  <a:spLocks noChangeShapeType="1"/>
                </p:cNvSpPr>
                <p:nvPr/>
              </p:nvSpPr>
              <p:spPr bwMode="auto">
                <a:xfrm flipV="1">
                  <a:off x="1634"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5" name="Line 6779"/>
                <p:cNvSpPr>
                  <a:spLocks noChangeShapeType="1"/>
                </p:cNvSpPr>
                <p:nvPr/>
              </p:nvSpPr>
              <p:spPr bwMode="auto">
                <a:xfrm flipV="1">
                  <a:off x="1634"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6" name="Line 6780"/>
                <p:cNvSpPr>
                  <a:spLocks noChangeShapeType="1"/>
                </p:cNvSpPr>
                <p:nvPr/>
              </p:nvSpPr>
              <p:spPr bwMode="auto">
                <a:xfrm flipV="1">
                  <a:off x="1634"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7" name="Line 6781"/>
                <p:cNvSpPr>
                  <a:spLocks noChangeShapeType="1"/>
                </p:cNvSpPr>
                <p:nvPr/>
              </p:nvSpPr>
              <p:spPr bwMode="auto">
                <a:xfrm flipV="1">
                  <a:off x="1634"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8" name="Line 6782"/>
                <p:cNvSpPr>
                  <a:spLocks noChangeShapeType="1"/>
                </p:cNvSpPr>
                <p:nvPr/>
              </p:nvSpPr>
              <p:spPr bwMode="auto">
                <a:xfrm flipV="1">
                  <a:off x="1634"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59" name="Line 6783"/>
                <p:cNvSpPr>
                  <a:spLocks noChangeShapeType="1"/>
                </p:cNvSpPr>
                <p:nvPr/>
              </p:nvSpPr>
              <p:spPr bwMode="auto">
                <a:xfrm flipV="1">
                  <a:off x="1634"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0" name="Line 6784"/>
                <p:cNvSpPr>
                  <a:spLocks noChangeShapeType="1"/>
                </p:cNvSpPr>
                <p:nvPr/>
              </p:nvSpPr>
              <p:spPr bwMode="auto">
                <a:xfrm flipV="1">
                  <a:off x="1634"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1" name="Line 6785"/>
                <p:cNvSpPr>
                  <a:spLocks noChangeShapeType="1"/>
                </p:cNvSpPr>
                <p:nvPr/>
              </p:nvSpPr>
              <p:spPr bwMode="auto">
                <a:xfrm flipV="1">
                  <a:off x="1634"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2" name="Line 6786"/>
                <p:cNvSpPr>
                  <a:spLocks noChangeShapeType="1"/>
                </p:cNvSpPr>
                <p:nvPr/>
              </p:nvSpPr>
              <p:spPr bwMode="auto">
                <a:xfrm flipV="1">
                  <a:off x="1634"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3" name="Line 6787"/>
                <p:cNvSpPr>
                  <a:spLocks noChangeShapeType="1"/>
                </p:cNvSpPr>
                <p:nvPr/>
              </p:nvSpPr>
              <p:spPr bwMode="auto">
                <a:xfrm flipV="1">
                  <a:off x="1634"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4" name="Line 6788"/>
                <p:cNvSpPr>
                  <a:spLocks noChangeShapeType="1"/>
                </p:cNvSpPr>
                <p:nvPr/>
              </p:nvSpPr>
              <p:spPr bwMode="auto">
                <a:xfrm flipV="1">
                  <a:off x="1634"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5" name="Line 6789"/>
                <p:cNvSpPr>
                  <a:spLocks noChangeShapeType="1"/>
                </p:cNvSpPr>
                <p:nvPr/>
              </p:nvSpPr>
              <p:spPr bwMode="auto">
                <a:xfrm flipV="1">
                  <a:off x="1634"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6" name="Line 6790"/>
                <p:cNvSpPr>
                  <a:spLocks noChangeShapeType="1"/>
                </p:cNvSpPr>
                <p:nvPr/>
              </p:nvSpPr>
              <p:spPr bwMode="auto">
                <a:xfrm flipV="1">
                  <a:off x="1634"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7" name="Line 6791"/>
                <p:cNvSpPr>
                  <a:spLocks noChangeShapeType="1"/>
                </p:cNvSpPr>
                <p:nvPr/>
              </p:nvSpPr>
              <p:spPr bwMode="auto">
                <a:xfrm flipV="1">
                  <a:off x="1634"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8" name="Line 6792"/>
                <p:cNvSpPr>
                  <a:spLocks noChangeShapeType="1"/>
                </p:cNvSpPr>
                <p:nvPr/>
              </p:nvSpPr>
              <p:spPr bwMode="auto">
                <a:xfrm flipV="1">
                  <a:off x="1634"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69" name="Line 6793"/>
                <p:cNvSpPr>
                  <a:spLocks noChangeShapeType="1"/>
                </p:cNvSpPr>
                <p:nvPr/>
              </p:nvSpPr>
              <p:spPr bwMode="auto">
                <a:xfrm flipV="1">
                  <a:off x="1634"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0" name="Line 6794"/>
                <p:cNvSpPr>
                  <a:spLocks noChangeShapeType="1"/>
                </p:cNvSpPr>
                <p:nvPr/>
              </p:nvSpPr>
              <p:spPr bwMode="auto">
                <a:xfrm flipV="1">
                  <a:off x="1634"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1" name="Line 6795"/>
                <p:cNvSpPr>
                  <a:spLocks noChangeShapeType="1"/>
                </p:cNvSpPr>
                <p:nvPr/>
              </p:nvSpPr>
              <p:spPr bwMode="auto">
                <a:xfrm flipV="1">
                  <a:off x="1634"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2" name="Line 6796"/>
                <p:cNvSpPr>
                  <a:spLocks noChangeShapeType="1"/>
                </p:cNvSpPr>
                <p:nvPr/>
              </p:nvSpPr>
              <p:spPr bwMode="auto">
                <a:xfrm flipV="1">
                  <a:off x="1634"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3" name="Line 6797"/>
                <p:cNvSpPr>
                  <a:spLocks noChangeShapeType="1"/>
                </p:cNvSpPr>
                <p:nvPr/>
              </p:nvSpPr>
              <p:spPr bwMode="auto">
                <a:xfrm flipV="1">
                  <a:off x="1634"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4" name="Line 6798"/>
                <p:cNvSpPr>
                  <a:spLocks noChangeShapeType="1"/>
                </p:cNvSpPr>
                <p:nvPr/>
              </p:nvSpPr>
              <p:spPr bwMode="auto">
                <a:xfrm flipV="1">
                  <a:off x="1634"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5" name="Line 6799"/>
                <p:cNvSpPr>
                  <a:spLocks noChangeShapeType="1"/>
                </p:cNvSpPr>
                <p:nvPr/>
              </p:nvSpPr>
              <p:spPr bwMode="auto">
                <a:xfrm flipV="1">
                  <a:off x="1634"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6" name="Line 6800"/>
                <p:cNvSpPr>
                  <a:spLocks noChangeShapeType="1"/>
                </p:cNvSpPr>
                <p:nvPr/>
              </p:nvSpPr>
              <p:spPr bwMode="auto">
                <a:xfrm flipV="1">
                  <a:off x="1634"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7" name="Line 6801"/>
                <p:cNvSpPr>
                  <a:spLocks noChangeShapeType="1"/>
                </p:cNvSpPr>
                <p:nvPr/>
              </p:nvSpPr>
              <p:spPr bwMode="auto">
                <a:xfrm flipV="1">
                  <a:off x="1634"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8" name="Line 6802"/>
                <p:cNvSpPr>
                  <a:spLocks noChangeShapeType="1"/>
                </p:cNvSpPr>
                <p:nvPr/>
              </p:nvSpPr>
              <p:spPr bwMode="auto">
                <a:xfrm flipV="1">
                  <a:off x="1634"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79" name="Line 6803"/>
                <p:cNvSpPr>
                  <a:spLocks noChangeShapeType="1"/>
                </p:cNvSpPr>
                <p:nvPr/>
              </p:nvSpPr>
              <p:spPr bwMode="auto">
                <a:xfrm flipV="1">
                  <a:off x="1634"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0" name="Line 6804"/>
                <p:cNvSpPr>
                  <a:spLocks noChangeShapeType="1"/>
                </p:cNvSpPr>
                <p:nvPr/>
              </p:nvSpPr>
              <p:spPr bwMode="auto">
                <a:xfrm flipV="1">
                  <a:off x="1634"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1" name="Line 6805"/>
                <p:cNvSpPr>
                  <a:spLocks noChangeShapeType="1"/>
                </p:cNvSpPr>
                <p:nvPr/>
              </p:nvSpPr>
              <p:spPr bwMode="auto">
                <a:xfrm flipV="1">
                  <a:off x="1634"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2" name="Line 6806"/>
                <p:cNvSpPr>
                  <a:spLocks noChangeShapeType="1"/>
                </p:cNvSpPr>
                <p:nvPr/>
              </p:nvSpPr>
              <p:spPr bwMode="auto">
                <a:xfrm flipV="1">
                  <a:off x="1634"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3" name="Line 6807"/>
                <p:cNvSpPr>
                  <a:spLocks noChangeShapeType="1"/>
                </p:cNvSpPr>
                <p:nvPr/>
              </p:nvSpPr>
              <p:spPr bwMode="auto">
                <a:xfrm flipV="1">
                  <a:off x="1634"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4" name="Line 6808"/>
                <p:cNvSpPr>
                  <a:spLocks noChangeShapeType="1"/>
                </p:cNvSpPr>
                <p:nvPr/>
              </p:nvSpPr>
              <p:spPr bwMode="auto">
                <a:xfrm flipV="1">
                  <a:off x="1634"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5" name="Line 6809"/>
                <p:cNvSpPr>
                  <a:spLocks noChangeShapeType="1"/>
                </p:cNvSpPr>
                <p:nvPr/>
              </p:nvSpPr>
              <p:spPr bwMode="auto">
                <a:xfrm flipV="1">
                  <a:off x="1634"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6" name="Line 6810"/>
                <p:cNvSpPr>
                  <a:spLocks noChangeShapeType="1"/>
                </p:cNvSpPr>
                <p:nvPr/>
              </p:nvSpPr>
              <p:spPr bwMode="auto">
                <a:xfrm flipV="1">
                  <a:off x="1634"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7" name="Line 6811"/>
                <p:cNvSpPr>
                  <a:spLocks noChangeShapeType="1"/>
                </p:cNvSpPr>
                <p:nvPr/>
              </p:nvSpPr>
              <p:spPr bwMode="auto">
                <a:xfrm flipV="1">
                  <a:off x="1634"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8" name="Line 6812"/>
                <p:cNvSpPr>
                  <a:spLocks noChangeShapeType="1"/>
                </p:cNvSpPr>
                <p:nvPr/>
              </p:nvSpPr>
              <p:spPr bwMode="auto">
                <a:xfrm flipV="1">
                  <a:off x="1634"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89" name="Line 6813"/>
                <p:cNvSpPr>
                  <a:spLocks noChangeShapeType="1"/>
                </p:cNvSpPr>
                <p:nvPr/>
              </p:nvSpPr>
              <p:spPr bwMode="auto">
                <a:xfrm flipV="1">
                  <a:off x="1634"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0" name="Line 6814"/>
                <p:cNvSpPr>
                  <a:spLocks noChangeShapeType="1"/>
                </p:cNvSpPr>
                <p:nvPr/>
              </p:nvSpPr>
              <p:spPr bwMode="auto">
                <a:xfrm flipV="1">
                  <a:off x="1634"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1" name="Line 6815"/>
                <p:cNvSpPr>
                  <a:spLocks noChangeShapeType="1"/>
                </p:cNvSpPr>
                <p:nvPr/>
              </p:nvSpPr>
              <p:spPr bwMode="auto">
                <a:xfrm flipV="1">
                  <a:off x="1634"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2" name="Line 6816"/>
                <p:cNvSpPr>
                  <a:spLocks noChangeShapeType="1"/>
                </p:cNvSpPr>
                <p:nvPr/>
              </p:nvSpPr>
              <p:spPr bwMode="auto">
                <a:xfrm flipV="1">
                  <a:off x="1634"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3" name="Line 6817"/>
                <p:cNvSpPr>
                  <a:spLocks noChangeShapeType="1"/>
                </p:cNvSpPr>
                <p:nvPr/>
              </p:nvSpPr>
              <p:spPr bwMode="auto">
                <a:xfrm flipV="1">
                  <a:off x="1634"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4" name="Line 6818"/>
                <p:cNvSpPr>
                  <a:spLocks noChangeShapeType="1"/>
                </p:cNvSpPr>
                <p:nvPr/>
              </p:nvSpPr>
              <p:spPr bwMode="auto">
                <a:xfrm flipV="1">
                  <a:off x="1634"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5" name="Line 6819"/>
                <p:cNvSpPr>
                  <a:spLocks noChangeShapeType="1"/>
                </p:cNvSpPr>
                <p:nvPr/>
              </p:nvSpPr>
              <p:spPr bwMode="auto">
                <a:xfrm flipV="1">
                  <a:off x="1634"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6" name="Line 6820"/>
                <p:cNvSpPr>
                  <a:spLocks noChangeShapeType="1"/>
                </p:cNvSpPr>
                <p:nvPr/>
              </p:nvSpPr>
              <p:spPr bwMode="auto">
                <a:xfrm flipV="1">
                  <a:off x="1634"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7" name="Line 6821"/>
                <p:cNvSpPr>
                  <a:spLocks noChangeShapeType="1"/>
                </p:cNvSpPr>
                <p:nvPr/>
              </p:nvSpPr>
              <p:spPr bwMode="auto">
                <a:xfrm flipV="1">
                  <a:off x="1634"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8" name="Line 6822"/>
                <p:cNvSpPr>
                  <a:spLocks noChangeShapeType="1"/>
                </p:cNvSpPr>
                <p:nvPr/>
              </p:nvSpPr>
              <p:spPr bwMode="auto">
                <a:xfrm flipV="1">
                  <a:off x="1634"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599" name="Line 6823"/>
                <p:cNvSpPr>
                  <a:spLocks noChangeShapeType="1"/>
                </p:cNvSpPr>
                <p:nvPr/>
              </p:nvSpPr>
              <p:spPr bwMode="auto">
                <a:xfrm flipV="1">
                  <a:off x="1634"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0" name="Line 6824"/>
                <p:cNvSpPr>
                  <a:spLocks noChangeShapeType="1"/>
                </p:cNvSpPr>
                <p:nvPr/>
              </p:nvSpPr>
              <p:spPr bwMode="auto">
                <a:xfrm flipV="1">
                  <a:off x="1634"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1" name="Line 6825"/>
                <p:cNvSpPr>
                  <a:spLocks noChangeShapeType="1"/>
                </p:cNvSpPr>
                <p:nvPr/>
              </p:nvSpPr>
              <p:spPr bwMode="auto">
                <a:xfrm flipV="1">
                  <a:off x="1634"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2" name="Line 6826"/>
                <p:cNvSpPr>
                  <a:spLocks noChangeShapeType="1"/>
                </p:cNvSpPr>
                <p:nvPr/>
              </p:nvSpPr>
              <p:spPr bwMode="auto">
                <a:xfrm flipV="1">
                  <a:off x="1634"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3" name="Line 6827"/>
                <p:cNvSpPr>
                  <a:spLocks noChangeShapeType="1"/>
                </p:cNvSpPr>
                <p:nvPr/>
              </p:nvSpPr>
              <p:spPr bwMode="auto">
                <a:xfrm flipV="1">
                  <a:off x="1634"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4" name="Line 6828"/>
                <p:cNvSpPr>
                  <a:spLocks noChangeShapeType="1"/>
                </p:cNvSpPr>
                <p:nvPr/>
              </p:nvSpPr>
              <p:spPr bwMode="auto">
                <a:xfrm flipV="1">
                  <a:off x="1634"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5" name="Line 6829"/>
                <p:cNvSpPr>
                  <a:spLocks noChangeShapeType="1"/>
                </p:cNvSpPr>
                <p:nvPr/>
              </p:nvSpPr>
              <p:spPr bwMode="auto">
                <a:xfrm flipV="1">
                  <a:off x="1634"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6" name="Line 6830"/>
                <p:cNvSpPr>
                  <a:spLocks noChangeShapeType="1"/>
                </p:cNvSpPr>
                <p:nvPr/>
              </p:nvSpPr>
              <p:spPr bwMode="auto">
                <a:xfrm flipV="1">
                  <a:off x="1634"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7" name="Line 6831"/>
                <p:cNvSpPr>
                  <a:spLocks noChangeShapeType="1"/>
                </p:cNvSpPr>
                <p:nvPr/>
              </p:nvSpPr>
              <p:spPr bwMode="auto">
                <a:xfrm flipV="1">
                  <a:off x="1634"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8" name="Line 6832"/>
                <p:cNvSpPr>
                  <a:spLocks noChangeShapeType="1"/>
                </p:cNvSpPr>
                <p:nvPr/>
              </p:nvSpPr>
              <p:spPr bwMode="auto">
                <a:xfrm flipV="1">
                  <a:off x="1634"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09" name="Line 6833"/>
                <p:cNvSpPr>
                  <a:spLocks noChangeShapeType="1"/>
                </p:cNvSpPr>
                <p:nvPr/>
              </p:nvSpPr>
              <p:spPr bwMode="auto">
                <a:xfrm flipV="1">
                  <a:off x="1634"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0" name="Line 6834"/>
                <p:cNvSpPr>
                  <a:spLocks noChangeShapeType="1"/>
                </p:cNvSpPr>
                <p:nvPr/>
              </p:nvSpPr>
              <p:spPr bwMode="auto">
                <a:xfrm flipV="1">
                  <a:off x="2199"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1" name="Line 6835"/>
                <p:cNvSpPr>
                  <a:spLocks noChangeShapeType="1"/>
                </p:cNvSpPr>
                <p:nvPr/>
              </p:nvSpPr>
              <p:spPr bwMode="auto">
                <a:xfrm flipV="1">
                  <a:off x="2199"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2" name="Line 6836"/>
                <p:cNvSpPr>
                  <a:spLocks noChangeShapeType="1"/>
                </p:cNvSpPr>
                <p:nvPr/>
              </p:nvSpPr>
              <p:spPr bwMode="auto">
                <a:xfrm flipV="1">
                  <a:off x="2199"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3" name="Line 6837"/>
                <p:cNvSpPr>
                  <a:spLocks noChangeShapeType="1"/>
                </p:cNvSpPr>
                <p:nvPr/>
              </p:nvSpPr>
              <p:spPr bwMode="auto">
                <a:xfrm flipV="1">
                  <a:off x="2199"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4" name="Line 6838"/>
                <p:cNvSpPr>
                  <a:spLocks noChangeShapeType="1"/>
                </p:cNvSpPr>
                <p:nvPr/>
              </p:nvSpPr>
              <p:spPr bwMode="auto">
                <a:xfrm flipV="1">
                  <a:off x="2199"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5" name="Line 6839"/>
                <p:cNvSpPr>
                  <a:spLocks noChangeShapeType="1"/>
                </p:cNvSpPr>
                <p:nvPr/>
              </p:nvSpPr>
              <p:spPr bwMode="auto">
                <a:xfrm flipV="1">
                  <a:off x="2199"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6" name="Line 6840"/>
                <p:cNvSpPr>
                  <a:spLocks noChangeShapeType="1"/>
                </p:cNvSpPr>
                <p:nvPr/>
              </p:nvSpPr>
              <p:spPr bwMode="auto">
                <a:xfrm flipV="1">
                  <a:off x="2199"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7" name="Line 6841"/>
                <p:cNvSpPr>
                  <a:spLocks noChangeShapeType="1"/>
                </p:cNvSpPr>
                <p:nvPr/>
              </p:nvSpPr>
              <p:spPr bwMode="auto">
                <a:xfrm flipV="1">
                  <a:off x="2199"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8" name="Line 6842"/>
                <p:cNvSpPr>
                  <a:spLocks noChangeShapeType="1"/>
                </p:cNvSpPr>
                <p:nvPr/>
              </p:nvSpPr>
              <p:spPr bwMode="auto">
                <a:xfrm flipV="1">
                  <a:off x="2199"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19" name="Line 6843"/>
                <p:cNvSpPr>
                  <a:spLocks noChangeShapeType="1"/>
                </p:cNvSpPr>
                <p:nvPr/>
              </p:nvSpPr>
              <p:spPr bwMode="auto">
                <a:xfrm flipV="1">
                  <a:off x="2199"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0" name="Line 6844"/>
                <p:cNvSpPr>
                  <a:spLocks noChangeShapeType="1"/>
                </p:cNvSpPr>
                <p:nvPr/>
              </p:nvSpPr>
              <p:spPr bwMode="auto">
                <a:xfrm flipV="1">
                  <a:off x="2199"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1" name="Line 6845"/>
                <p:cNvSpPr>
                  <a:spLocks noChangeShapeType="1"/>
                </p:cNvSpPr>
                <p:nvPr/>
              </p:nvSpPr>
              <p:spPr bwMode="auto">
                <a:xfrm flipV="1">
                  <a:off x="2199"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2" name="Line 6846"/>
                <p:cNvSpPr>
                  <a:spLocks noChangeShapeType="1"/>
                </p:cNvSpPr>
                <p:nvPr/>
              </p:nvSpPr>
              <p:spPr bwMode="auto">
                <a:xfrm flipV="1">
                  <a:off x="2199"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3" name="Line 6847"/>
                <p:cNvSpPr>
                  <a:spLocks noChangeShapeType="1"/>
                </p:cNvSpPr>
                <p:nvPr/>
              </p:nvSpPr>
              <p:spPr bwMode="auto">
                <a:xfrm flipV="1">
                  <a:off x="2199"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4" name="Line 6848"/>
                <p:cNvSpPr>
                  <a:spLocks noChangeShapeType="1"/>
                </p:cNvSpPr>
                <p:nvPr/>
              </p:nvSpPr>
              <p:spPr bwMode="auto">
                <a:xfrm flipV="1">
                  <a:off x="2199"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5" name="Line 6849"/>
                <p:cNvSpPr>
                  <a:spLocks noChangeShapeType="1"/>
                </p:cNvSpPr>
                <p:nvPr/>
              </p:nvSpPr>
              <p:spPr bwMode="auto">
                <a:xfrm flipV="1">
                  <a:off x="2199"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6" name="Line 6850"/>
                <p:cNvSpPr>
                  <a:spLocks noChangeShapeType="1"/>
                </p:cNvSpPr>
                <p:nvPr/>
              </p:nvSpPr>
              <p:spPr bwMode="auto">
                <a:xfrm flipV="1">
                  <a:off x="2199"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7" name="Line 6851"/>
                <p:cNvSpPr>
                  <a:spLocks noChangeShapeType="1"/>
                </p:cNvSpPr>
                <p:nvPr/>
              </p:nvSpPr>
              <p:spPr bwMode="auto">
                <a:xfrm flipV="1">
                  <a:off x="2199"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8" name="Line 6852"/>
                <p:cNvSpPr>
                  <a:spLocks noChangeShapeType="1"/>
                </p:cNvSpPr>
                <p:nvPr/>
              </p:nvSpPr>
              <p:spPr bwMode="auto">
                <a:xfrm flipV="1">
                  <a:off x="2199"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29" name="Line 6853"/>
                <p:cNvSpPr>
                  <a:spLocks noChangeShapeType="1"/>
                </p:cNvSpPr>
                <p:nvPr/>
              </p:nvSpPr>
              <p:spPr bwMode="auto">
                <a:xfrm flipV="1">
                  <a:off x="2199"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0" name="Line 6854"/>
                <p:cNvSpPr>
                  <a:spLocks noChangeShapeType="1"/>
                </p:cNvSpPr>
                <p:nvPr/>
              </p:nvSpPr>
              <p:spPr bwMode="auto">
                <a:xfrm flipV="1">
                  <a:off x="2199"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1" name="Line 6855"/>
                <p:cNvSpPr>
                  <a:spLocks noChangeShapeType="1"/>
                </p:cNvSpPr>
                <p:nvPr/>
              </p:nvSpPr>
              <p:spPr bwMode="auto">
                <a:xfrm flipV="1">
                  <a:off x="2199"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2" name="Line 6856"/>
                <p:cNvSpPr>
                  <a:spLocks noChangeShapeType="1"/>
                </p:cNvSpPr>
                <p:nvPr/>
              </p:nvSpPr>
              <p:spPr bwMode="auto">
                <a:xfrm flipV="1">
                  <a:off x="2199"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3" name="Line 6857"/>
                <p:cNvSpPr>
                  <a:spLocks noChangeShapeType="1"/>
                </p:cNvSpPr>
                <p:nvPr/>
              </p:nvSpPr>
              <p:spPr bwMode="auto">
                <a:xfrm flipV="1">
                  <a:off x="2199"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634" name="Group 6858"/>
              <p:cNvGrpSpPr>
                <a:grpSpLocks/>
              </p:cNvGrpSpPr>
              <p:nvPr/>
            </p:nvGrpSpPr>
            <p:grpSpPr bwMode="auto">
              <a:xfrm>
                <a:off x="2199" y="1271"/>
                <a:ext cx="0" cy="2353"/>
                <a:chOff x="2199" y="1271"/>
                <a:chExt cx="0" cy="2353"/>
              </a:xfrm>
            </p:grpSpPr>
            <p:sp>
              <p:nvSpPr>
                <p:cNvPr id="850635" name="Line 6859"/>
                <p:cNvSpPr>
                  <a:spLocks noChangeShapeType="1"/>
                </p:cNvSpPr>
                <p:nvPr/>
              </p:nvSpPr>
              <p:spPr bwMode="auto">
                <a:xfrm flipV="1">
                  <a:off x="2199"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6" name="Line 6860"/>
                <p:cNvSpPr>
                  <a:spLocks noChangeShapeType="1"/>
                </p:cNvSpPr>
                <p:nvPr/>
              </p:nvSpPr>
              <p:spPr bwMode="auto">
                <a:xfrm flipV="1">
                  <a:off x="2199"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7" name="Line 6861"/>
                <p:cNvSpPr>
                  <a:spLocks noChangeShapeType="1"/>
                </p:cNvSpPr>
                <p:nvPr/>
              </p:nvSpPr>
              <p:spPr bwMode="auto">
                <a:xfrm flipV="1">
                  <a:off x="2199"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8" name="Line 6862"/>
                <p:cNvSpPr>
                  <a:spLocks noChangeShapeType="1"/>
                </p:cNvSpPr>
                <p:nvPr/>
              </p:nvSpPr>
              <p:spPr bwMode="auto">
                <a:xfrm flipV="1">
                  <a:off x="2199"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39" name="Line 6863"/>
                <p:cNvSpPr>
                  <a:spLocks noChangeShapeType="1"/>
                </p:cNvSpPr>
                <p:nvPr/>
              </p:nvSpPr>
              <p:spPr bwMode="auto">
                <a:xfrm flipV="1">
                  <a:off x="2199"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0" name="Line 6864"/>
                <p:cNvSpPr>
                  <a:spLocks noChangeShapeType="1"/>
                </p:cNvSpPr>
                <p:nvPr/>
              </p:nvSpPr>
              <p:spPr bwMode="auto">
                <a:xfrm flipV="1">
                  <a:off x="2199"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1" name="Line 6865"/>
                <p:cNvSpPr>
                  <a:spLocks noChangeShapeType="1"/>
                </p:cNvSpPr>
                <p:nvPr/>
              </p:nvSpPr>
              <p:spPr bwMode="auto">
                <a:xfrm flipV="1">
                  <a:off x="2199"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2" name="Line 6866"/>
                <p:cNvSpPr>
                  <a:spLocks noChangeShapeType="1"/>
                </p:cNvSpPr>
                <p:nvPr/>
              </p:nvSpPr>
              <p:spPr bwMode="auto">
                <a:xfrm flipV="1">
                  <a:off x="2199"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3" name="Line 6867"/>
                <p:cNvSpPr>
                  <a:spLocks noChangeShapeType="1"/>
                </p:cNvSpPr>
                <p:nvPr/>
              </p:nvSpPr>
              <p:spPr bwMode="auto">
                <a:xfrm flipV="1">
                  <a:off x="2199"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4" name="Line 6868"/>
                <p:cNvSpPr>
                  <a:spLocks noChangeShapeType="1"/>
                </p:cNvSpPr>
                <p:nvPr/>
              </p:nvSpPr>
              <p:spPr bwMode="auto">
                <a:xfrm flipV="1">
                  <a:off x="2199"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5" name="Line 6869"/>
                <p:cNvSpPr>
                  <a:spLocks noChangeShapeType="1"/>
                </p:cNvSpPr>
                <p:nvPr/>
              </p:nvSpPr>
              <p:spPr bwMode="auto">
                <a:xfrm flipV="1">
                  <a:off x="2199"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6" name="Line 6870"/>
                <p:cNvSpPr>
                  <a:spLocks noChangeShapeType="1"/>
                </p:cNvSpPr>
                <p:nvPr/>
              </p:nvSpPr>
              <p:spPr bwMode="auto">
                <a:xfrm flipV="1">
                  <a:off x="2199"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7" name="Line 6871"/>
                <p:cNvSpPr>
                  <a:spLocks noChangeShapeType="1"/>
                </p:cNvSpPr>
                <p:nvPr/>
              </p:nvSpPr>
              <p:spPr bwMode="auto">
                <a:xfrm flipV="1">
                  <a:off x="2199"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8" name="Line 6872"/>
                <p:cNvSpPr>
                  <a:spLocks noChangeShapeType="1"/>
                </p:cNvSpPr>
                <p:nvPr/>
              </p:nvSpPr>
              <p:spPr bwMode="auto">
                <a:xfrm flipV="1">
                  <a:off x="2199"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49" name="Line 6873"/>
                <p:cNvSpPr>
                  <a:spLocks noChangeShapeType="1"/>
                </p:cNvSpPr>
                <p:nvPr/>
              </p:nvSpPr>
              <p:spPr bwMode="auto">
                <a:xfrm flipV="1">
                  <a:off x="2199"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0" name="Line 6874"/>
                <p:cNvSpPr>
                  <a:spLocks noChangeShapeType="1"/>
                </p:cNvSpPr>
                <p:nvPr/>
              </p:nvSpPr>
              <p:spPr bwMode="auto">
                <a:xfrm flipV="1">
                  <a:off x="2199"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1" name="Line 6875"/>
                <p:cNvSpPr>
                  <a:spLocks noChangeShapeType="1"/>
                </p:cNvSpPr>
                <p:nvPr/>
              </p:nvSpPr>
              <p:spPr bwMode="auto">
                <a:xfrm flipV="1">
                  <a:off x="2199"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2" name="Line 6876"/>
                <p:cNvSpPr>
                  <a:spLocks noChangeShapeType="1"/>
                </p:cNvSpPr>
                <p:nvPr/>
              </p:nvSpPr>
              <p:spPr bwMode="auto">
                <a:xfrm flipV="1">
                  <a:off x="2199"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3" name="Line 6877"/>
                <p:cNvSpPr>
                  <a:spLocks noChangeShapeType="1"/>
                </p:cNvSpPr>
                <p:nvPr/>
              </p:nvSpPr>
              <p:spPr bwMode="auto">
                <a:xfrm flipV="1">
                  <a:off x="2199"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4" name="Line 6878"/>
                <p:cNvSpPr>
                  <a:spLocks noChangeShapeType="1"/>
                </p:cNvSpPr>
                <p:nvPr/>
              </p:nvSpPr>
              <p:spPr bwMode="auto">
                <a:xfrm flipV="1">
                  <a:off x="2199"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5" name="Line 6879"/>
                <p:cNvSpPr>
                  <a:spLocks noChangeShapeType="1"/>
                </p:cNvSpPr>
                <p:nvPr/>
              </p:nvSpPr>
              <p:spPr bwMode="auto">
                <a:xfrm flipV="1">
                  <a:off x="2199"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6" name="Line 6880"/>
                <p:cNvSpPr>
                  <a:spLocks noChangeShapeType="1"/>
                </p:cNvSpPr>
                <p:nvPr/>
              </p:nvSpPr>
              <p:spPr bwMode="auto">
                <a:xfrm flipV="1">
                  <a:off x="2199"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7" name="Line 6881"/>
                <p:cNvSpPr>
                  <a:spLocks noChangeShapeType="1"/>
                </p:cNvSpPr>
                <p:nvPr/>
              </p:nvSpPr>
              <p:spPr bwMode="auto">
                <a:xfrm flipV="1">
                  <a:off x="2199"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8" name="Line 6882"/>
                <p:cNvSpPr>
                  <a:spLocks noChangeShapeType="1"/>
                </p:cNvSpPr>
                <p:nvPr/>
              </p:nvSpPr>
              <p:spPr bwMode="auto">
                <a:xfrm flipV="1">
                  <a:off x="2199"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59" name="Line 6883"/>
                <p:cNvSpPr>
                  <a:spLocks noChangeShapeType="1"/>
                </p:cNvSpPr>
                <p:nvPr/>
              </p:nvSpPr>
              <p:spPr bwMode="auto">
                <a:xfrm flipV="1">
                  <a:off x="2199"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0" name="Line 6884"/>
                <p:cNvSpPr>
                  <a:spLocks noChangeShapeType="1"/>
                </p:cNvSpPr>
                <p:nvPr/>
              </p:nvSpPr>
              <p:spPr bwMode="auto">
                <a:xfrm flipV="1">
                  <a:off x="2199"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1" name="Line 6885"/>
                <p:cNvSpPr>
                  <a:spLocks noChangeShapeType="1"/>
                </p:cNvSpPr>
                <p:nvPr/>
              </p:nvSpPr>
              <p:spPr bwMode="auto">
                <a:xfrm flipV="1">
                  <a:off x="2199"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2" name="Line 6886"/>
                <p:cNvSpPr>
                  <a:spLocks noChangeShapeType="1"/>
                </p:cNvSpPr>
                <p:nvPr/>
              </p:nvSpPr>
              <p:spPr bwMode="auto">
                <a:xfrm flipV="1">
                  <a:off x="2199"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3" name="Line 6887"/>
                <p:cNvSpPr>
                  <a:spLocks noChangeShapeType="1"/>
                </p:cNvSpPr>
                <p:nvPr/>
              </p:nvSpPr>
              <p:spPr bwMode="auto">
                <a:xfrm flipV="1">
                  <a:off x="2199"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4" name="Line 6888"/>
                <p:cNvSpPr>
                  <a:spLocks noChangeShapeType="1"/>
                </p:cNvSpPr>
                <p:nvPr/>
              </p:nvSpPr>
              <p:spPr bwMode="auto">
                <a:xfrm flipV="1">
                  <a:off x="2199"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5" name="Line 6889"/>
                <p:cNvSpPr>
                  <a:spLocks noChangeShapeType="1"/>
                </p:cNvSpPr>
                <p:nvPr/>
              </p:nvSpPr>
              <p:spPr bwMode="auto">
                <a:xfrm flipV="1">
                  <a:off x="2199"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6" name="Line 6890"/>
                <p:cNvSpPr>
                  <a:spLocks noChangeShapeType="1"/>
                </p:cNvSpPr>
                <p:nvPr/>
              </p:nvSpPr>
              <p:spPr bwMode="auto">
                <a:xfrm flipV="1">
                  <a:off x="2199"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7" name="Line 6891"/>
                <p:cNvSpPr>
                  <a:spLocks noChangeShapeType="1"/>
                </p:cNvSpPr>
                <p:nvPr/>
              </p:nvSpPr>
              <p:spPr bwMode="auto">
                <a:xfrm flipV="1">
                  <a:off x="2199"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8" name="Line 6892"/>
                <p:cNvSpPr>
                  <a:spLocks noChangeShapeType="1"/>
                </p:cNvSpPr>
                <p:nvPr/>
              </p:nvSpPr>
              <p:spPr bwMode="auto">
                <a:xfrm flipV="1">
                  <a:off x="2199"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69" name="Line 6893"/>
                <p:cNvSpPr>
                  <a:spLocks noChangeShapeType="1"/>
                </p:cNvSpPr>
                <p:nvPr/>
              </p:nvSpPr>
              <p:spPr bwMode="auto">
                <a:xfrm flipV="1">
                  <a:off x="2199"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0" name="Line 6894"/>
                <p:cNvSpPr>
                  <a:spLocks noChangeShapeType="1"/>
                </p:cNvSpPr>
                <p:nvPr/>
              </p:nvSpPr>
              <p:spPr bwMode="auto">
                <a:xfrm flipV="1">
                  <a:off x="2199"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1" name="Line 6895"/>
                <p:cNvSpPr>
                  <a:spLocks noChangeShapeType="1"/>
                </p:cNvSpPr>
                <p:nvPr/>
              </p:nvSpPr>
              <p:spPr bwMode="auto">
                <a:xfrm flipV="1">
                  <a:off x="2199"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2" name="Line 6896"/>
                <p:cNvSpPr>
                  <a:spLocks noChangeShapeType="1"/>
                </p:cNvSpPr>
                <p:nvPr/>
              </p:nvSpPr>
              <p:spPr bwMode="auto">
                <a:xfrm flipV="1">
                  <a:off x="2199"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3" name="Line 6897"/>
                <p:cNvSpPr>
                  <a:spLocks noChangeShapeType="1"/>
                </p:cNvSpPr>
                <p:nvPr/>
              </p:nvSpPr>
              <p:spPr bwMode="auto">
                <a:xfrm flipV="1">
                  <a:off x="2199"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4" name="Line 6898"/>
                <p:cNvSpPr>
                  <a:spLocks noChangeShapeType="1"/>
                </p:cNvSpPr>
                <p:nvPr/>
              </p:nvSpPr>
              <p:spPr bwMode="auto">
                <a:xfrm flipV="1">
                  <a:off x="2199"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5" name="Line 6899"/>
                <p:cNvSpPr>
                  <a:spLocks noChangeShapeType="1"/>
                </p:cNvSpPr>
                <p:nvPr/>
              </p:nvSpPr>
              <p:spPr bwMode="auto">
                <a:xfrm flipV="1">
                  <a:off x="2199"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6" name="Line 6900"/>
                <p:cNvSpPr>
                  <a:spLocks noChangeShapeType="1"/>
                </p:cNvSpPr>
                <p:nvPr/>
              </p:nvSpPr>
              <p:spPr bwMode="auto">
                <a:xfrm flipV="1">
                  <a:off x="2199"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7" name="Line 6901"/>
                <p:cNvSpPr>
                  <a:spLocks noChangeShapeType="1"/>
                </p:cNvSpPr>
                <p:nvPr/>
              </p:nvSpPr>
              <p:spPr bwMode="auto">
                <a:xfrm flipV="1">
                  <a:off x="2199"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8" name="Line 6902"/>
                <p:cNvSpPr>
                  <a:spLocks noChangeShapeType="1"/>
                </p:cNvSpPr>
                <p:nvPr/>
              </p:nvSpPr>
              <p:spPr bwMode="auto">
                <a:xfrm flipV="1">
                  <a:off x="2199"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79" name="Line 6903"/>
                <p:cNvSpPr>
                  <a:spLocks noChangeShapeType="1"/>
                </p:cNvSpPr>
                <p:nvPr/>
              </p:nvSpPr>
              <p:spPr bwMode="auto">
                <a:xfrm flipV="1">
                  <a:off x="2199"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0" name="Line 6904"/>
                <p:cNvSpPr>
                  <a:spLocks noChangeShapeType="1"/>
                </p:cNvSpPr>
                <p:nvPr/>
              </p:nvSpPr>
              <p:spPr bwMode="auto">
                <a:xfrm flipV="1">
                  <a:off x="2199"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1" name="Line 6905"/>
                <p:cNvSpPr>
                  <a:spLocks noChangeShapeType="1"/>
                </p:cNvSpPr>
                <p:nvPr/>
              </p:nvSpPr>
              <p:spPr bwMode="auto">
                <a:xfrm flipV="1">
                  <a:off x="2199"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2" name="Line 6906"/>
                <p:cNvSpPr>
                  <a:spLocks noChangeShapeType="1"/>
                </p:cNvSpPr>
                <p:nvPr/>
              </p:nvSpPr>
              <p:spPr bwMode="auto">
                <a:xfrm flipV="1">
                  <a:off x="2199"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3" name="Line 6907"/>
                <p:cNvSpPr>
                  <a:spLocks noChangeShapeType="1"/>
                </p:cNvSpPr>
                <p:nvPr/>
              </p:nvSpPr>
              <p:spPr bwMode="auto">
                <a:xfrm flipV="1">
                  <a:off x="2199"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4" name="Line 6908"/>
                <p:cNvSpPr>
                  <a:spLocks noChangeShapeType="1"/>
                </p:cNvSpPr>
                <p:nvPr/>
              </p:nvSpPr>
              <p:spPr bwMode="auto">
                <a:xfrm flipV="1">
                  <a:off x="2199"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5" name="Line 6909"/>
                <p:cNvSpPr>
                  <a:spLocks noChangeShapeType="1"/>
                </p:cNvSpPr>
                <p:nvPr/>
              </p:nvSpPr>
              <p:spPr bwMode="auto">
                <a:xfrm flipV="1">
                  <a:off x="2199"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6" name="Line 6910"/>
                <p:cNvSpPr>
                  <a:spLocks noChangeShapeType="1"/>
                </p:cNvSpPr>
                <p:nvPr/>
              </p:nvSpPr>
              <p:spPr bwMode="auto">
                <a:xfrm flipV="1">
                  <a:off x="2199"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7" name="Line 6911"/>
                <p:cNvSpPr>
                  <a:spLocks noChangeShapeType="1"/>
                </p:cNvSpPr>
                <p:nvPr/>
              </p:nvSpPr>
              <p:spPr bwMode="auto">
                <a:xfrm flipV="1">
                  <a:off x="2199"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8" name="Line 6912"/>
                <p:cNvSpPr>
                  <a:spLocks noChangeShapeType="1"/>
                </p:cNvSpPr>
                <p:nvPr/>
              </p:nvSpPr>
              <p:spPr bwMode="auto">
                <a:xfrm flipV="1">
                  <a:off x="2199"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89" name="Line 6913"/>
                <p:cNvSpPr>
                  <a:spLocks noChangeShapeType="1"/>
                </p:cNvSpPr>
                <p:nvPr/>
              </p:nvSpPr>
              <p:spPr bwMode="auto">
                <a:xfrm flipV="1">
                  <a:off x="2199"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0" name="Line 6914"/>
                <p:cNvSpPr>
                  <a:spLocks noChangeShapeType="1"/>
                </p:cNvSpPr>
                <p:nvPr/>
              </p:nvSpPr>
              <p:spPr bwMode="auto">
                <a:xfrm flipV="1">
                  <a:off x="2199"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1" name="Line 6915"/>
                <p:cNvSpPr>
                  <a:spLocks noChangeShapeType="1"/>
                </p:cNvSpPr>
                <p:nvPr/>
              </p:nvSpPr>
              <p:spPr bwMode="auto">
                <a:xfrm flipV="1">
                  <a:off x="2199"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2" name="Line 6916"/>
                <p:cNvSpPr>
                  <a:spLocks noChangeShapeType="1"/>
                </p:cNvSpPr>
                <p:nvPr/>
              </p:nvSpPr>
              <p:spPr bwMode="auto">
                <a:xfrm flipV="1">
                  <a:off x="2199"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3" name="Line 6917"/>
                <p:cNvSpPr>
                  <a:spLocks noChangeShapeType="1"/>
                </p:cNvSpPr>
                <p:nvPr/>
              </p:nvSpPr>
              <p:spPr bwMode="auto">
                <a:xfrm flipV="1">
                  <a:off x="2199"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4" name="Line 6918"/>
                <p:cNvSpPr>
                  <a:spLocks noChangeShapeType="1"/>
                </p:cNvSpPr>
                <p:nvPr/>
              </p:nvSpPr>
              <p:spPr bwMode="auto">
                <a:xfrm flipV="1">
                  <a:off x="2199"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5" name="Line 6919"/>
                <p:cNvSpPr>
                  <a:spLocks noChangeShapeType="1"/>
                </p:cNvSpPr>
                <p:nvPr/>
              </p:nvSpPr>
              <p:spPr bwMode="auto">
                <a:xfrm flipV="1">
                  <a:off x="2199"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6" name="Line 6920"/>
                <p:cNvSpPr>
                  <a:spLocks noChangeShapeType="1"/>
                </p:cNvSpPr>
                <p:nvPr/>
              </p:nvSpPr>
              <p:spPr bwMode="auto">
                <a:xfrm flipV="1">
                  <a:off x="2199"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7" name="Line 6921"/>
                <p:cNvSpPr>
                  <a:spLocks noChangeShapeType="1"/>
                </p:cNvSpPr>
                <p:nvPr/>
              </p:nvSpPr>
              <p:spPr bwMode="auto">
                <a:xfrm flipV="1">
                  <a:off x="2199"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8" name="Line 6922"/>
                <p:cNvSpPr>
                  <a:spLocks noChangeShapeType="1"/>
                </p:cNvSpPr>
                <p:nvPr/>
              </p:nvSpPr>
              <p:spPr bwMode="auto">
                <a:xfrm flipV="1">
                  <a:off x="2199"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699" name="Line 6923"/>
                <p:cNvSpPr>
                  <a:spLocks noChangeShapeType="1"/>
                </p:cNvSpPr>
                <p:nvPr/>
              </p:nvSpPr>
              <p:spPr bwMode="auto">
                <a:xfrm flipV="1">
                  <a:off x="2199"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0" name="Line 6924"/>
                <p:cNvSpPr>
                  <a:spLocks noChangeShapeType="1"/>
                </p:cNvSpPr>
                <p:nvPr/>
              </p:nvSpPr>
              <p:spPr bwMode="auto">
                <a:xfrm flipV="1">
                  <a:off x="2199"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1" name="Line 6925"/>
                <p:cNvSpPr>
                  <a:spLocks noChangeShapeType="1"/>
                </p:cNvSpPr>
                <p:nvPr/>
              </p:nvSpPr>
              <p:spPr bwMode="auto">
                <a:xfrm flipV="1">
                  <a:off x="2199"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2" name="Line 6926"/>
                <p:cNvSpPr>
                  <a:spLocks noChangeShapeType="1"/>
                </p:cNvSpPr>
                <p:nvPr/>
              </p:nvSpPr>
              <p:spPr bwMode="auto">
                <a:xfrm flipV="1">
                  <a:off x="2199"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3" name="Line 6927"/>
                <p:cNvSpPr>
                  <a:spLocks noChangeShapeType="1"/>
                </p:cNvSpPr>
                <p:nvPr/>
              </p:nvSpPr>
              <p:spPr bwMode="auto">
                <a:xfrm flipV="1">
                  <a:off x="2199"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4" name="Line 6928"/>
                <p:cNvSpPr>
                  <a:spLocks noChangeShapeType="1"/>
                </p:cNvSpPr>
                <p:nvPr/>
              </p:nvSpPr>
              <p:spPr bwMode="auto">
                <a:xfrm flipV="1">
                  <a:off x="2199"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5" name="Line 6929"/>
                <p:cNvSpPr>
                  <a:spLocks noChangeShapeType="1"/>
                </p:cNvSpPr>
                <p:nvPr/>
              </p:nvSpPr>
              <p:spPr bwMode="auto">
                <a:xfrm flipV="1">
                  <a:off x="2199"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6" name="Line 6930"/>
                <p:cNvSpPr>
                  <a:spLocks noChangeShapeType="1"/>
                </p:cNvSpPr>
                <p:nvPr/>
              </p:nvSpPr>
              <p:spPr bwMode="auto">
                <a:xfrm flipV="1">
                  <a:off x="2199"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7" name="Line 6931"/>
                <p:cNvSpPr>
                  <a:spLocks noChangeShapeType="1"/>
                </p:cNvSpPr>
                <p:nvPr/>
              </p:nvSpPr>
              <p:spPr bwMode="auto">
                <a:xfrm flipV="1">
                  <a:off x="2199"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8" name="Line 6932"/>
                <p:cNvSpPr>
                  <a:spLocks noChangeShapeType="1"/>
                </p:cNvSpPr>
                <p:nvPr/>
              </p:nvSpPr>
              <p:spPr bwMode="auto">
                <a:xfrm flipV="1">
                  <a:off x="2199"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09" name="Line 6933"/>
                <p:cNvSpPr>
                  <a:spLocks noChangeShapeType="1"/>
                </p:cNvSpPr>
                <p:nvPr/>
              </p:nvSpPr>
              <p:spPr bwMode="auto">
                <a:xfrm flipV="1">
                  <a:off x="2199"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0" name="Line 6934"/>
                <p:cNvSpPr>
                  <a:spLocks noChangeShapeType="1"/>
                </p:cNvSpPr>
                <p:nvPr/>
              </p:nvSpPr>
              <p:spPr bwMode="auto">
                <a:xfrm flipV="1">
                  <a:off x="2199"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1" name="Line 6935"/>
                <p:cNvSpPr>
                  <a:spLocks noChangeShapeType="1"/>
                </p:cNvSpPr>
                <p:nvPr/>
              </p:nvSpPr>
              <p:spPr bwMode="auto">
                <a:xfrm flipV="1">
                  <a:off x="2199"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2" name="Line 6936"/>
                <p:cNvSpPr>
                  <a:spLocks noChangeShapeType="1"/>
                </p:cNvSpPr>
                <p:nvPr/>
              </p:nvSpPr>
              <p:spPr bwMode="auto">
                <a:xfrm flipV="1">
                  <a:off x="2199"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3" name="Line 6937"/>
                <p:cNvSpPr>
                  <a:spLocks noChangeShapeType="1"/>
                </p:cNvSpPr>
                <p:nvPr/>
              </p:nvSpPr>
              <p:spPr bwMode="auto">
                <a:xfrm flipV="1">
                  <a:off x="2199"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4" name="Line 6938"/>
                <p:cNvSpPr>
                  <a:spLocks noChangeShapeType="1"/>
                </p:cNvSpPr>
                <p:nvPr/>
              </p:nvSpPr>
              <p:spPr bwMode="auto">
                <a:xfrm flipV="1">
                  <a:off x="2199"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5" name="Line 6939"/>
                <p:cNvSpPr>
                  <a:spLocks noChangeShapeType="1"/>
                </p:cNvSpPr>
                <p:nvPr/>
              </p:nvSpPr>
              <p:spPr bwMode="auto">
                <a:xfrm flipV="1">
                  <a:off x="2199"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6" name="Line 6940"/>
                <p:cNvSpPr>
                  <a:spLocks noChangeShapeType="1"/>
                </p:cNvSpPr>
                <p:nvPr/>
              </p:nvSpPr>
              <p:spPr bwMode="auto">
                <a:xfrm flipV="1">
                  <a:off x="2199"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7" name="Line 6941"/>
                <p:cNvSpPr>
                  <a:spLocks noChangeShapeType="1"/>
                </p:cNvSpPr>
                <p:nvPr/>
              </p:nvSpPr>
              <p:spPr bwMode="auto">
                <a:xfrm flipV="1">
                  <a:off x="2199"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8" name="Line 6942"/>
                <p:cNvSpPr>
                  <a:spLocks noChangeShapeType="1"/>
                </p:cNvSpPr>
                <p:nvPr/>
              </p:nvSpPr>
              <p:spPr bwMode="auto">
                <a:xfrm flipV="1">
                  <a:off x="2199"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19" name="Line 6943"/>
                <p:cNvSpPr>
                  <a:spLocks noChangeShapeType="1"/>
                </p:cNvSpPr>
                <p:nvPr/>
              </p:nvSpPr>
              <p:spPr bwMode="auto">
                <a:xfrm flipV="1">
                  <a:off x="2199"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0" name="Line 6944"/>
                <p:cNvSpPr>
                  <a:spLocks noChangeShapeType="1"/>
                </p:cNvSpPr>
                <p:nvPr/>
              </p:nvSpPr>
              <p:spPr bwMode="auto">
                <a:xfrm flipV="1">
                  <a:off x="2199"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1" name="Line 6945"/>
                <p:cNvSpPr>
                  <a:spLocks noChangeShapeType="1"/>
                </p:cNvSpPr>
                <p:nvPr/>
              </p:nvSpPr>
              <p:spPr bwMode="auto">
                <a:xfrm flipV="1">
                  <a:off x="2199"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2" name="Line 6946"/>
                <p:cNvSpPr>
                  <a:spLocks noChangeShapeType="1"/>
                </p:cNvSpPr>
                <p:nvPr/>
              </p:nvSpPr>
              <p:spPr bwMode="auto">
                <a:xfrm flipV="1">
                  <a:off x="2199"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3" name="Line 6947"/>
                <p:cNvSpPr>
                  <a:spLocks noChangeShapeType="1"/>
                </p:cNvSpPr>
                <p:nvPr/>
              </p:nvSpPr>
              <p:spPr bwMode="auto">
                <a:xfrm flipV="1">
                  <a:off x="2199"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4" name="Line 6948"/>
                <p:cNvSpPr>
                  <a:spLocks noChangeShapeType="1"/>
                </p:cNvSpPr>
                <p:nvPr/>
              </p:nvSpPr>
              <p:spPr bwMode="auto">
                <a:xfrm flipV="1">
                  <a:off x="2199"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5" name="Line 6949"/>
                <p:cNvSpPr>
                  <a:spLocks noChangeShapeType="1"/>
                </p:cNvSpPr>
                <p:nvPr/>
              </p:nvSpPr>
              <p:spPr bwMode="auto">
                <a:xfrm flipV="1">
                  <a:off x="2199"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6" name="Line 6950"/>
                <p:cNvSpPr>
                  <a:spLocks noChangeShapeType="1"/>
                </p:cNvSpPr>
                <p:nvPr/>
              </p:nvSpPr>
              <p:spPr bwMode="auto">
                <a:xfrm flipV="1">
                  <a:off x="2199"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7" name="Line 6951"/>
                <p:cNvSpPr>
                  <a:spLocks noChangeShapeType="1"/>
                </p:cNvSpPr>
                <p:nvPr/>
              </p:nvSpPr>
              <p:spPr bwMode="auto">
                <a:xfrm flipV="1">
                  <a:off x="2199"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8" name="Line 6952"/>
                <p:cNvSpPr>
                  <a:spLocks noChangeShapeType="1"/>
                </p:cNvSpPr>
                <p:nvPr/>
              </p:nvSpPr>
              <p:spPr bwMode="auto">
                <a:xfrm flipV="1">
                  <a:off x="2199"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29" name="Line 6953"/>
                <p:cNvSpPr>
                  <a:spLocks noChangeShapeType="1"/>
                </p:cNvSpPr>
                <p:nvPr/>
              </p:nvSpPr>
              <p:spPr bwMode="auto">
                <a:xfrm flipV="1">
                  <a:off x="2199"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0" name="Line 6954"/>
                <p:cNvSpPr>
                  <a:spLocks noChangeShapeType="1"/>
                </p:cNvSpPr>
                <p:nvPr/>
              </p:nvSpPr>
              <p:spPr bwMode="auto">
                <a:xfrm flipV="1">
                  <a:off x="2199"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1" name="Line 6955"/>
                <p:cNvSpPr>
                  <a:spLocks noChangeShapeType="1"/>
                </p:cNvSpPr>
                <p:nvPr/>
              </p:nvSpPr>
              <p:spPr bwMode="auto">
                <a:xfrm flipV="1">
                  <a:off x="2199"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2" name="Line 6956"/>
                <p:cNvSpPr>
                  <a:spLocks noChangeShapeType="1"/>
                </p:cNvSpPr>
                <p:nvPr/>
              </p:nvSpPr>
              <p:spPr bwMode="auto">
                <a:xfrm flipV="1">
                  <a:off x="2199"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3" name="Line 6957"/>
                <p:cNvSpPr>
                  <a:spLocks noChangeShapeType="1"/>
                </p:cNvSpPr>
                <p:nvPr/>
              </p:nvSpPr>
              <p:spPr bwMode="auto">
                <a:xfrm flipV="1">
                  <a:off x="2199"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4" name="Line 6958"/>
                <p:cNvSpPr>
                  <a:spLocks noChangeShapeType="1"/>
                </p:cNvSpPr>
                <p:nvPr/>
              </p:nvSpPr>
              <p:spPr bwMode="auto">
                <a:xfrm flipV="1">
                  <a:off x="2199"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5" name="Line 6959"/>
                <p:cNvSpPr>
                  <a:spLocks noChangeShapeType="1"/>
                </p:cNvSpPr>
                <p:nvPr/>
              </p:nvSpPr>
              <p:spPr bwMode="auto">
                <a:xfrm flipV="1">
                  <a:off x="2199"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6" name="Line 6960"/>
                <p:cNvSpPr>
                  <a:spLocks noChangeShapeType="1"/>
                </p:cNvSpPr>
                <p:nvPr/>
              </p:nvSpPr>
              <p:spPr bwMode="auto">
                <a:xfrm flipV="1">
                  <a:off x="2199"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7" name="Line 6961"/>
                <p:cNvSpPr>
                  <a:spLocks noChangeShapeType="1"/>
                </p:cNvSpPr>
                <p:nvPr/>
              </p:nvSpPr>
              <p:spPr bwMode="auto">
                <a:xfrm flipV="1">
                  <a:off x="2199"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8" name="Line 6962"/>
                <p:cNvSpPr>
                  <a:spLocks noChangeShapeType="1"/>
                </p:cNvSpPr>
                <p:nvPr/>
              </p:nvSpPr>
              <p:spPr bwMode="auto">
                <a:xfrm flipV="1">
                  <a:off x="2199"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39" name="Line 6963"/>
                <p:cNvSpPr>
                  <a:spLocks noChangeShapeType="1"/>
                </p:cNvSpPr>
                <p:nvPr/>
              </p:nvSpPr>
              <p:spPr bwMode="auto">
                <a:xfrm flipV="1">
                  <a:off x="2199"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0" name="Line 6964"/>
                <p:cNvSpPr>
                  <a:spLocks noChangeShapeType="1"/>
                </p:cNvSpPr>
                <p:nvPr/>
              </p:nvSpPr>
              <p:spPr bwMode="auto">
                <a:xfrm flipV="1">
                  <a:off x="2199"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1" name="Line 6965"/>
                <p:cNvSpPr>
                  <a:spLocks noChangeShapeType="1"/>
                </p:cNvSpPr>
                <p:nvPr/>
              </p:nvSpPr>
              <p:spPr bwMode="auto">
                <a:xfrm flipV="1">
                  <a:off x="2199"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2" name="Line 6966"/>
                <p:cNvSpPr>
                  <a:spLocks noChangeShapeType="1"/>
                </p:cNvSpPr>
                <p:nvPr/>
              </p:nvSpPr>
              <p:spPr bwMode="auto">
                <a:xfrm flipV="1">
                  <a:off x="2199"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3" name="Line 6967"/>
                <p:cNvSpPr>
                  <a:spLocks noChangeShapeType="1"/>
                </p:cNvSpPr>
                <p:nvPr/>
              </p:nvSpPr>
              <p:spPr bwMode="auto">
                <a:xfrm flipV="1">
                  <a:off x="2199"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4" name="Line 6968"/>
                <p:cNvSpPr>
                  <a:spLocks noChangeShapeType="1"/>
                </p:cNvSpPr>
                <p:nvPr/>
              </p:nvSpPr>
              <p:spPr bwMode="auto">
                <a:xfrm flipV="1">
                  <a:off x="2199"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5" name="Line 6969"/>
                <p:cNvSpPr>
                  <a:spLocks noChangeShapeType="1"/>
                </p:cNvSpPr>
                <p:nvPr/>
              </p:nvSpPr>
              <p:spPr bwMode="auto">
                <a:xfrm flipV="1">
                  <a:off x="2199"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6" name="Line 6970"/>
                <p:cNvSpPr>
                  <a:spLocks noChangeShapeType="1"/>
                </p:cNvSpPr>
                <p:nvPr/>
              </p:nvSpPr>
              <p:spPr bwMode="auto">
                <a:xfrm flipV="1">
                  <a:off x="2199"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7" name="Line 6971"/>
                <p:cNvSpPr>
                  <a:spLocks noChangeShapeType="1"/>
                </p:cNvSpPr>
                <p:nvPr/>
              </p:nvSpPr>
              <p:spPr bwMode="auto">
                <a:xfrm flipV="1">
                  <a:off x="2199"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8" name="Line 6972"/>
                <p:cNvSpPr>
                  <a:spLocks noChangeShapeType="1"/>
                </p:cNvSpPr>
                <p:nvPr/>
              </p:nvSpPr>
              <p:spPr bwMode="auto">
                <a:xfrm flipV="1">
                  <a:off x="2199"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49" name="Line 6973"/>
                <p:cNvSpPr>
                  <a:spLocks noChangeShapeType="1"/>
                </p:cNvSpPr>
                <p:nvPr/>
              </p:nvSpPr>
              <p:spPr bwMode="auto">
                <a:xfrm flipV="1">
                  <a:off x="2199"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0" name="Line 6974"/>
                <p:cNvSpPr>
                  <a:spLocks noChangeShapeType="1"/>
                </p:cNvSpPr>
                <p:nvPr/>
              </p:nvSpPr>
              <p:spPr bwMode="auto">
                <a:xfrm flipV="1">
                  <a:off x="2199"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1" name="Line 6975"/>
                <p:cNvSpPr>
                  <a:spLocks noChangeShapeType="1"/>
                </p:cNvSpPr>
                <p:nvPr/>
              </p:nvSpPr>
              <p:spPr bwMode="auto">
                <a:xfrm flipV="1">
                  <a:off x="2199"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2" name="Line 6976"/>
                <p:cNvSpPr>
                  <a:spLocks noChangeShapeType="1"/>
                </p:cNvSpPr>
                <p:nvPr/>
              </p:nvSpPr>
              <p:spPr bwMode="auto">
                <a:xfrm flipV="1">
                  <a:off x="2199"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3" name="Line 6977"/>
                <p:cNvSpPr>
                  <a:spLocks noChangeShapeType="1"/>
                </p:cNvSpPr>
                <p:nvPr/>
              </p:nvSpPr>
              <p:spPr bwMode="auto">
                <a:xfrm flipV="1">
                  <a:off x="2199"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4" name="Line 6978"/>
                <p:cNvSpPr>
                  <a:spLocks noChangeShapeType="1"/>
                </p:cNvSpPr>
                <p:nvPr/>
              </p:nvSpPr>
              <p:spPr bwMode="auto">
                <a:xfrm flipV="1">
                  <a:off x="2199"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5" name="Line 6979"/>
                <p:cNvSpPr>
                  <a:spLocks noChangeShapeType="1"/>
                </p:cNvSpPr>
                <p:nvPr/>
              </p:nvSpPr>
              <p:spPr bwMode="auto">
                <a:xfrm flipV="1">
                  <a:off x="2199"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6" name="Line 6980"/>
                <p:cNvSpPr>
                  <a:spLocks noChangeShapeType="1"/>
                </p:cNvSpPr>
                <p:nvPr/>
              </p:nvSpPr>
              <p:spPr bwMode="auto">
                <a:xfrm flipV="1">
                  <a:off x="2199"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7" name="Line 6981"/>
                <p:cNvSpPr>
                  <a:spLocks noChangeShapeType="1"/>
                </p:cNvSpPr>
                <p:nvPr/>
              </p:nvSpPr>
              <p:spPr bwMode="auto">
                <a:xfrm flipV="1">
                  <a:off x="2199"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8" name="Line 6982"/>
                <p:cNvSpPr>
                  <a:spLocks noChangeShapeType="1"/>
                </p:cNvSpPr>
                <p:nvPr/>
              </p:nvSpPr>
              <p:spPr bwMode="auto">
                <a:xfrm flipV="1">
                  <a:off x="2199"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59" name="Line 6983"/>
                <p:cNvSpPr>
                  <a:spLocks noChangeShapeType="1"/>
                </p:cNvSpPr>
                <p:nvPr/>
              </p:nvSpPr>
              <p:spPr bwMode="auto">
                <a:xfrm flipV="1">
                  <a:off x="2199"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0" name="Line 6984"/>
                <p:cNvSpPr>
                  <a:spLocks noChangeShapeType="1"/>
                </p:cNvSpPr>
                <p:nvPr/>
              </p:nvSpPr>
              <p:spPr bwMode="auto">
                <a:xfrm flipV="1">
                  <a:off x="2199"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1" name="Line 6985"/>
                <p:cNvSpPr>
                  <a:spLocks noChangeShapeType="1"/>
                </p:cNvSpPr>
                <p:nvPr/>
              </p:nvSpPr>
              <p:spPr bwMode="auto">
                <a:xfrm flipV="1">
                  <a:off x="2199"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2" name="Line 6986"/>
                <p:cNvSpPr>
                  <a:spLocks noChangeShapeType="1"/>
                </p:cNvSpPr>
                <p:nvPr/>
              </p:nvSpPr>
              <p:spPr bwMode="auto">
                <a:xfrm flipV="1">
                  <a:off x="2199"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3" name="Line 6987"/>
                <p:cNvSpPr>
                  <a:spLocks noChangeShapeType="1"/>
                </p:cNvSpPr>
                <p:nvPr/>
              </p:nvSpPr>
              <p:spPr bwMode="auto">
                <a:xfrm flipV="1">
                  <a:off x="2199"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4" name="Line 6988"/>
                <p:cNvSpPr>
                  <a:spLocks noChangeShapeType="1"/>
                </p:cNvSpPr>
                <p:nvPr/>
              </p:nvSpPr>
              <p:spPr bwMode="auto">
                <a:xfrm flipV="1">
                  <a:off x="2199"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5" name="Line 6989"/>
                <p:cNvSpPr>
                  <a:spLocks noChangeShapeType="1"/>
                </p:cNvSpPr>
                <p:nvPr/>
              </p:nvSpPr>
              <p:spPr bwMode="auto">
                <a:xfrm flipV="1">
                  <a:off x="2199"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6" name="Line 6990"/>
                <p:cNvSpPr>
                  <a:spLocks noChangeShapeType="1"/>
                </p:cNvSpPr>
                <p:nvPr/>
              </p:nvSpPr>
              <p:spPr bwMode="auto">
                <a:xfrm flipV="1">
                  <a:off x="2199"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7" name="Line 6991"/>
                <p:cNvSpPr>
                  <a:spLocks noChangeShapeType="1"/>
                </p:cNvSpPr>
                <p:nvPr/>
              </p:nvSpPr>
              <p:spPr bwMode="auto">
                <a:xfrm flipV="1">
                  <a:off x="2199"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8" name="Line 6992"/>
                <p:cNvSpPr>
                  <a:spLocks noChangeShapeType="1"/>
                </p:cNvSpPr>
                <p:nvPr/>
              </p:nvSpPr>
              <p:spPr bwMode="auto">
                <a:xfrm flipV="1">
                  <a:off x="2199"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69" name="Line 6993"/>
                <p:cNvSpPr>
                  <a:spLocks noChangeShapeType="1"/>
                </p:cNvSpPr>
                <p:nvPr/>
              </p:nvSpPr>
              <p:spPr bwMode="auto">
                <a:xfrm flipV="1">
                  <a:off x="2199"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0" name="Line 6994"/>
                <p:cNvSpPr>
                  <a:spLocks noChangeShapeType="1"/>
                </p:cNvSpPr>
                <p:nvPr/>
              </p:nvSpPr>
              <p:spPr bwMode="auto">
                <a:xfrm flipV="1">
                  <a:off x="2199"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1" name="Line 6995"/>
                <p:cNvSpPr>
                  <a:spLocks noChangeShapeType="1"/>
                </p:cNvSpPr>
                <p:nvPr/>
              </p:nvSpPr>
              <p:spPr bwMode="auto">
                <a:xfrm flipV="1">
                  <a:off x="2199"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2" name="Line 6996"/>
                <p:cNvSpPr>
                  <a:spLocks noChangeShapeType="1"/>
                </p:cNvSpPr>
                <p:nvPr/>
              </p:nvSpPr>
              <p:spPr bwMode="auto">
                <a:xfrm flipV="1">
                  <a:off x="2199"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3" name="Line 6997"/>
                <p:cNvSpPr>
                  <a:spLocks noChangeShapeType="1"/>
                </p:cNvSpPr>
                <p:nvPr/>
              </p:nvSpPr>
              <p:spPr bwMode="auto">
                <a:xfrm flipV="1">
                  <a:off x="2199"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4" name="Line 6998"/>
                <p:cNvSpPr>
                  <a:spLocks noChangeShapeType="1"/>
                </p:cNvSpPr>
                <p:nvPr/>
              </p:nvSpPr>
              <p:spPr bwMode="auto">
                <a:xfrm flipV="1">
                  <a:off x="2199"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5" name="Line 6999"/>
                <p:cNvSpPr>
                  <a:spLocks noChangeShapeType="1"/>
                </p:cNvSpPr>
                <p:nvPr/>
              </p:nvSpPr>
              <p:spPr bwMode="auto">
                <a:xfrm flipV="1">
                  <a:off x="2199"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6" name="Line 7000"/>
                <p:cNvSpPr>
                  <a:spLocks noChangeShapeType="1"/>
                </p:cNvSpPr>
                <p:nvPr/>
              </p:nvSpPr>
              <p:spPr bwMode="auto">
                <a:xfrm flipV="1">
                  <a:off x="2199"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7" name="Line 7001"/>
                <p:cNvSpPr>
                  <a:spLocks noChangeShapeType="1"/>
                </p:cNvSpPr>
                <p:nvPr/>
              </p:nvSpPr>
              <p:spPr bwMode="auto">
                <a:xfrm flipV="1">
                  <a:off x="2199"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8" name="Line 7002"/>
                <p:cNvSpPr>
                  <a:spLocks noChangeShapeType="1"/>
                </p:cNvSpPr>
                <p:nvPr/>
              </p:nvSpPr>
              <p:spPr bwMode="auto">
                <a:xfrm flipV="1">
                  <a:off x="2199"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79" name="Line 7003"/>
                <p:cNvSpPr>
                  <a:spLocks noChangeShapeType="1"/>
                </p:cNvSpPr>
                <p:nvPr/>
              </p:nvSpPr>
              <p:spPr bwMode="auto">
                <a:xfrm flipV="1">
                  <a:off x="2199"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0" name="Line 7004"/>
                <p:cNvSpPr>
                  <a:spLocks noChangeShapeType="1"/>
                </p:cNvSpPr>
                <p:nvPr/>
              </p:nvSpPr>
              <p:spPr bwMode="auto">
                <a:xfrm flipV="1">
                  <a:off x="2199"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1" name="Line 7005"/>
                <p:cNvSpPr>
                  <a:spLocks noChangeShapeType="1"/>
                </p:cNvSpPr>
                <p:nvPr/>
              </p:nvSpPr>
              <p:spPr bwMode="auto">
                <a:xfrm flipV="1">
                  <a:off x="2199"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2" name="Line 7006"/>
                <p:cNvSpPr>
                  <a:spLocks noChangeShapeType="1"/>
                </p:cNvSpPr>
                <p:nvPr/>
              </p:nvSpPr>
              <p:spPr bwMode="auto">
                <a:xfrm flipV="1">
                  <a:off x="2199"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3" name="Line 7007"/>
                <p:cNvSpPr>
                  <a:spLocks noChangeShapeType="1"/>
                </p:cNvSpPr>
                <p:nvPr/>
              </p:nvSpPr>
              <p:spPr bwMode="auto">
                <a:xfrm flipV="1">
                  <a:off x="2199"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4" name="Line 7008"/>
                <p:cNvSpPr>
                  <a:spLocks noChangeShapeType="1"/>
                </p:cNvSpPr>
                <p:nvPr/>
              </p:nvSpPr>
              <p:spPr bwMode="auto">
                <a:xfrm flipV="1">
                  <a:off x="2199"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5" name="Line 7009"/>
                <p:cNvSpPr>
                  <a:spLocks noChangeShapeType="1"/>
                </p:cNvSpPr>
                <p:nvPr/>
              </p:nvSpPr>
              <p:spPr bwMode="auto">
                <a:xfrm flipV="1">
                  <a:off x="2199"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6" name="Line 7010"/>
                <p:cNvSpPr>
                  <a:spLocks noChangeShapeType="1"/>
                </p:cNvSpPr>
                <p:nvPr/>
              </p:nvSpPr>
              <p:spPr bwMode="auto">
                <a:xfrm flipV="1">
                  <a:off x="2199"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7" name="Line 7011"/>
                <p:cNvSpPr>
                  <a:spLocks noChangeShapeType="1"/>
                </p:cNvSpPr>
                <p:nvPr/>
              </p:nvSpPr>
              <p:spPr bwMode="auto">
                <a:xfrm flipV="1">
                  <a:off x="2199"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8" name="Line 7012"/>
                <p:cNvSpPr>
                  <a:spLocks noChangeShapeType="1"/>
                </p:cNvSpPr>
                <p:nvPr/>
              </p:nvSpPr>
              <p:spPr bwMode="auto">
                <a:xfrm flipV="1">
                  <a:off x="2199"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89" name="Line 7013"/>
                <p:cNvSpPr>
                  <a:spLocks noChangeShapeType="1"/>
                </p:cNvSpPr>
                <p:nvPr/>
              </p:nvSpPr>
              <p:spPr bwMode="auto">
                <a:xfrm flipV="1">
                  <a:off x="2199"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0" name="Line 7014"/>
                <p:cNvSpPr>
                  <a:spLocks noChangeShapeType="1"/>
                </p:cNvSpPr>
                <p:nvPr/>
              </p:nvSpPr>
              <p:spPr bwMode="auto">
                <a:xfrm flipV="1">
                  <a:off x="2199"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1" name="Line 7015"/>
                <p:cNvSpPr>
                  <a:spLocks noChangeShapeType="1"/>
                </p:cNvSpPr>
                <p:nvPr/>
              </p:nvSpPr>
              <p:spPr bwMode="auto">
                <a:xfrm flipV="1">
                  <a:off x="2199"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2" name="Line 7016"/>
                <p:cNvSpPr>
                  <a:spLocks noChangeShapeType="1"/>
                </p:cNvSpPr>
                <p:nvPr/>
              </p:nvSpPr>
              <p:spPr bwMode="auto">
                <a:xfrm flipV="1">
                  <a:off x="2199"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3" name="Line 7017"/>
                <p:cNvSpPr>
                  <a:spLocks noChangeShapeType="1"/>
                </p:cNvSpPr>
                <p:nvPr/>
              </p:nvSpPr>
              <p:spPr bwMode="auto">
                <a:xfrm flipV="1">
                  <a:off x="2199"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4" name="Line 7018"/>
                <p:cNvSpPr>
                  <a:spLocks noChangeShapeType="1"/>
                </p:cNvSpPr>
                <p:nvPr/>
              </p:nvSpPr>
              <p:spPr bwMode="auto">
                <a:xfrm flipV="1">
                  <a:off x="2199"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5" name="Line 7019"/>
                <p:cNvSpPr>
                  <a:spLocks noChangeShapeType="1"/>
                </p:cNvSpPr>
                <p:nvPr/>
              </p:nvSpPr>
              <p:spPr bwMode="auto">
                <a:xfrm flipV="1">
                  <a:off x="2199"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6" name="Line 7020"/>
                <p:cNvSpPr>
                  <a:spLocks noChangeShapeType="1"/>
                </p:cNvSpPr>
                <p:nvPr/>
              </p:nvSpPr>
              <p:spPr bwMode="auto">
                <a:xfrm flipV="1">
                  <a:off x="2199"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7" name="Line 7021"/>
                <p:cNvSpPr>
                  <a:spLocks noChangeShapeType="1"/>
                </p:cNvSpPr>
                <p:nvPr/>
              </p:nvSpPr>
              <p:spPr bwMode="auto">
                <a:xfrm flipV="1">
                  <a:off x="2199"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8" name="Line 7022"/>
                <p:cNvSpPr>
                  <a:spLocks noChangeShapeType="1"/>
                </p:cNvSpPr>
                <p:nvPr/>
              </p:nvSpPr>
              <p:spPr bwMode="auto">
                <a:xfrm flipV="1">
                  <a:off x="2199"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799" name="Line 7023"/>
                <p:cNvSpPr>
                  <a:spLocks noChangeShapeType="1"/>
                </p:cNvSpPr>
                <p:nvPr/>
              </p:nvSpPr>
              <p:spPr bwMode="auto">
                <a:xfrm flipV="1">
                  <a:off x="2199"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0" name="Line 7024"/>
                <p:cNvSpPr>
                  <a:spLocks noChangeShapeType="1"/>
                </p:cNvSpPr>
                <p:nvPr/>
              </p:nvSpPr>
              <p:spPr bwMode="auto">
                <a:xfrm flipV="1">
                  <a:off x="2199"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1" name="Line 7025"/>
                <p:cNvSpPr>
                  <a:spLocks noChangeShapeType="1"/>
                </p:cNvSpPr>
                <p:nvPr/>
              </p:nvSpPr>
              <p:spPr bwMode="auto">
                <a:xfrm flipV="1">
                  <a:off x="2199"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2" name="Line 7026"/>
                <p:cNvSpPr>
                  <a:spLocks noChangeShapeType="1"/>
                </p:cNvSpPr>
                <p:nvPr/>
              </p:nvSpPr>
              <p:spPr bwMode="auto">
                <a:xfrm flipV="1">
                  <a:off x="2199"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3" name="Line 7027"/>
                <p:cNvSpPr>
                  <a:spLocks noChangeShapeType="1"/>
                </p:cNvSpPr>
                <p:nvPr/>
              </p:nvSpPr>
              <p:spPr bwMode="auto">
                <a:xfrm flipV="1">
                  <a:off x="2199"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4" name="Line 7028"/>
                <p:cNvSpPr>
                  <a:spLocks noChangeShapeType="1"/>
                </p:cNvSpPr>
                <p:nvPr/>
              </p:nvSpPr>
              <p:spPr bwMode="auto">
                <a:xfrm flipV="1">
                  <a:off x="2199"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5" name="Line 7029"/>
                <p:cNvSpPr>
                  <a:spLocks noChangeShapeType="1"/>
                </p:cNvSpPr>
                <p:nvPr/>
              </p:nvSpPr>
              <p:spPr bwMode="auto">
                <a:xfrm flipV="1">
                  <a:off x="2199"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6" name="Line 7030"/>
                <p:cNvSpPr>
                  <a:spLocks noChangeShapeType="1"/>
                </p:cNvSpPr>
                <p:nvPr/>
              </p:nvSpPr>
              <p:spPr bwMode="auto">
                <a:xfrm flipV="1">
                  <a:off x="2199"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7" name="Line 7031"/>
                <p:cNvSpPr>
                  <a:spLocks noChangeShapeType="1"/>
                </p:cNvSpPr>
                <p:nvPr/>
              </p:nvSpPr>
              <p:spPr bwMode="auto">
                <a:xfrm flipV="1">
                  <a:off x="2199"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8" name="Line 7032"/>
                <p:cNvSpPr>
                  <a:spLocks noChangeShapeType="1"/>
                </p:cNvSpPr>
                <p:nvPr/>
              </p:nvSpPr>
              <p:spPr bwMode="auto">
                <a:xfrm flipV="1">
                  <a:off x="2199"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09" name="Line 7033"/>
                <p:cNvSpPr>
                  <a:spLocks noChangeShapeType="1"/>
                </p:cNvSpPr>
                <p:nvPr/>
              </p:nvSpPr>
              <p:spPr bwMode="auto">
                <a:xfrm flipV="1">
                  <a:off x="2199"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0" name="Line 7034"/>
                <p:cNvSpPr>
                  <a:spLocks noChangeShapeType="1"/>
                </p:cNvSpPr>
                <p:nvPr/>
              </p:nvSpPr>
              <p:spPr bwMode="auto">
                <a:xfrm flipV="1">
                  <a:off x="2199"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1" name="Line 7035"/>
                <p:cNvSpPr>
                  <a:spLocks noChangeShapeType="1"/>
                </p:cNvSpPr>
                <p:nvPr/>
              </p:nvSpPr>
              <p:spPr bwMode="auto">
                <a:xfrm flipV="1">
                  <a:off x="2199"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2" name="Line 7036"/>
                <p:cNvSpPr>
                  <a:spLocks noChangeShapeType="1"/>
                </p:cNvSpPr>
                <p:nvPr/>
              </p:nvSpPr>
              <p:spPr bwMode="auto">
                <a:xfrm flipV="1">
                  <a:off x="2199"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3" name="Line 7037"/>
                <p:cNvSpPr>
                  <a:spLocks noChangeShapeType="1"/>
                </p:cNvSpPr>
                <p:nvPr/>
              </p:nvSpPr>
              <p:spPr bwMode="auto">
                <a:xfrm flipV="1">
                  <a:off x="2199"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4" name="Line 7038"/>
                <p:cNvSpPr>
                  <a:spLocks noChangeShapeType="1"/>
                </p:cNvSpPr>
                <p:nvPr/>
              </p:nvSpPr>
              <p:spPr bwMode="auto">
                <a:xfrm flipV="1">
                  <a:off x="2199"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5" name="Line 7039"/>
                <p:cNvSpPr>
                  <a:spLocks noChangeShapeType="1"/>
                </p:cNvSpPr>
                <p:nvPr/>
              </p:nvSpPr>
              <p:spPr bwMode="auto">
                <a:xfrm flipV="1">
                  <a:off x="2199"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6" name="Line 7040"/>
                <p:cNvSpPr>
                  <a:spLocks noChangeShapeType="1"/>
                </p:cNvSpPr>
                <p:nvPr/>
              </p:nvSpPr>
              <p:spPr bwMode="auto">
                <a:xfrm flipV="1">
                  <a:off x="2199"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7" name="Line 7041"/>
                <p:cNvSpPr>
                  <a:spLocks noChangeShapeType="1"/>
                </p:cNvSpPr>
                <p:nvPr/>
              </p:nvSpPr>
              <p:spPr bwMode="auto">
                <a:xfrm flipV="1">
                  <a:off x="2199"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8" name="Line 7042"/>
                <p:cNvSpPr>
                  <a:spLocks noChangeShapeType="1"/>
                </p:cNvSpPr>
                <p:nvPr/>
              </p:nvSpPr>
              <p:spPr bwMode="auto">
                <a:xfrm flipV="1">
                  <a:off x="2199"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19" name="Line 7043"/>
                <p:cNvSpPr>
                  <a:spLocks noChangeShapeType="1"/>
                </p:cNvSpPr>
                <p:nvPr/>
              </p:nvSpPr>
              <p:spPr bwMode="auto">
                <a:xfrm flipV="1">
                  <a:off x="2199"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0" name="Line 7044"/>
                <p:cNvSpPr>
                  <a:spLocks noChangeShapeType="1"/>
                </p:cNvSpPr>
                <p:nvPr/>
              </p:nvSpPr>
              <p:spPr bwMode="auto">
                <a:xfrm flipV="1">
                  <a:off x="2199"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1" name="Line 7045"/>
                <p:cNvSpPr>
                  <a:spLocks noChangeShapeType="1"/>
                </p:cNvSpPr>
                <p:nvPr/>
              </p:nvSpPr>
              <p:spPr bwMode="auto">
                <a:xfrm flipV="1">
                  <a:off x="2199"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2" name="Line 7046"/>
                <p:cNvSpPr>
                  <a:spLocks noChangeShapeType="1"/>
                </p:cNvSpPr>
                <p:nvPr/>
              </p:nvSpPr>
              <p:spPr bwMode="auto">
                <a:xfrm flipV="1">
                  <a:off x="2199"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3" name="Line 7047"/>
                <p:cNvSpPr>
                  <a:spLocks noChangeShapeType="1"/>
                </p:cNvSpPr>
                <p:nvPr/>
              </p:nvSpPr>
              <p:spPr bwMode="auto">
                <a:xfrm flipV="1">
                  <a:off x="2199"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4" name="Line 7048"/>
                <p:cNvSpPr>
                  <a:spLocks noChangeShapeType="1"/>
                </p:cNvSpPr>
                <p:nvPr/>
              </p:nvSpPr>
              <p:spPr bwMode="auto">
                <a:xfrm flipV="1">
                  <a:off x="2199"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5" name="Line 7049"/>
                <p:cNvSpPr>
                  <a:spLocks noChangeShapeType="1"/>
                </p:cNvSpPr>
                <p:nvPr/>
              </p:nvSpPr>
              <p:spPr bwMode="auto">
                <a:xfrm flipV="1">
                  <a:off x="2199"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6" name="Line 7050"/>
                <p:cNvSpPr>
                  <a:spLocks noChangeShapeType="1"/>
                </p:cNvSpPr>
                <p:nvPr/>
              </p:nvSpPr>
              <p:spPr bwMode="auto">
                <a:xfrm flipV="1">
                  <a:off x="2199"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7" name="Line 7051"/>
                <p:cNvSpPr>
                  <a:spLocks noChangeShapeType="1"/>
                </p:cNvSpPr>
                <p:nvPr/>
              </p:nvSpPr>
              <p:spPr bwMode="auto">
                <a:xfrm flipV="1">
                  <a:off x="2199"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8" name="Line 7052"/>
                <p:cNvSpPr>
                  <a:spLocks noChangeShapeType="1"/>
                </p:cNvSpPr>
                <p:nvPr/>
              </p:nvSpPr>
              <p:spPr bwMode="auto">
                <a:xfrm flipV="1">
                  <a:off x="2199"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29" name="Line 7053"/>
                <p:cNvSpPr>
                  <a:spLocks noChangeShapeType="1"/>
                </p:cNvSpPr>
                <p:nvPr/>
              </p:nvSpPr>
              <p:spPr bwMode="auto">
                <a:xfrm flipV="1">
                  <a:off x="2199"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0" name="Line 7054"/>
                <p:cNvSpPr>
                  <a:spLocks noChangeShapeType="1"/>
                </p:cNvSpPr>
                <p:nvPr/>
              </p:nvSpPr>
              <p:spPr bwMode="auto">
                <a:xfrm flipV="1">
                  <a:off x="2199"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1" name="Line 7055"/>
                <p:cNvSpPr>
                  <a:spLocks noChangeShapeType="1"/>
                </p:cNvSpPr>
                <p:nvPr/>
              </p:nvSpPr>
              <p:spPr bwMode="auto">
                <a:xfrm flipV="1">
                  <a:off x="2199"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2" name="Line 7056"/>
                <p:cNvSpPr>
                  <a:spLocks noChangeShapeType="1"/>
                </p:cNvSpPr>
                <p:nvPr/>
              </p:nvSpPr>
              <p:spPr bwMode="auto">
                <a:xfrm flipV="1">
                  <a:off x="2199"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3" name="Line 7057"/>
                <p:cNvSpPr>
                  <a:spLocks noChangeShapeType="1"/>
                </p:cNvSpPr>
                <p:nvPr/>
              </p:nvSpPr>
              <p:spPr bwMode="auto">
                <a:xfrm flipV="1">
                  <a:off x="2199"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4" name="Line 7058"/>
                <p:cNvSpPr>
                  <a:spLocks noChangeShapeType="1"/>
                </p:cNvSpPr>
                <p:nvPr/>
              </p:nvSpPr>
              <p:spPr bwMode="auto">
                <a:xfrm flipV="1">
                  <a:off x="2199"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0835" name="Group 7059"/>
              <p:cNvGrpSpPr>
                <a:grpSpLocks/>
              </p:cNvGrpSpPr>
              <p:nvPr/>
            </p:nvGrpSpPr>
            <p:grpSpPr bwMode="auto">
              <a:xfrm>
                <a:off x="2199" y="515"/>
                <a:ext cx="565" cy="3392"/>
                <a:chOff x="2199" y="515"/>
                <a:chExt cx="565" cy="3392"/>
              </a:xfrm>
            </p:grpSpPr>
            <p:sp>
              <p:nvSpPr>
                <p:cNvPr id="850836" name="Line 7060"/>
                <p:cNvSpPr>
                  <a:spLocks noChangeShapeType="1"/>
                </p:cNvSpPr>
                <p:nvPr/>
              </p:nvSpPr>
              <p:spPr bwMode="auto">
                <a:xfrm flipV="1">
                  <a:off x="2199"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7" name="Line 7061"/>
                <p:cNvSpPr>
                  <a:spLocks noChangeShapeType="1"/>
                </p:cNvSpPr>
                <p:nvPr/>
              </p:nvSpPr>
              <p:spPr bwMode="auto">
                <a:xfrm flipV="1">
                  <a:off x="2199"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8" name="Line 7062"/>
                <p:cNvSpPr>
                  <a:spLocks noChangeShapeType="1"/>
                </p:cNvSpPr>
                <p:nvPr/>
              </p:nvSpPr>
              <p:spPr bwMode="auto">
                <a:xfrm flipV="1">
                  <a:off x="2199"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39" name="Line 7063"/>
                <p:cNvSpPr>
                  <a:spLocks noChangeShapeType="1"/>
                </p:cNvSpPr>
                <p:nvPr/>
              </p:nvSpPr>
              <p:spPr bwMode="auto">
                <a:xfrm flipV="1">
                  <a:off x="2199"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0" name="Line 7064"/>
                <p:cNvSpPr>
                  <a:spLocks noChangeShapeType="1"/>
                </p:cNvSpPr>
                <p:nvPr/>
              </p:nvSpPr>
              <p:spPr bwMode="auto">
                <a:xfrm flipV="1">
                  <a:off x="2199"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1" name="Line 7065"/>
                <p:cNvSpPr>
                  <a:spLocks noChangeShapeType="1"/>
                </p:cNvSpPr>
                <p:nvPr/>
              </p:nvSpPr>
              <p:spPr bwMode="auto">
                <a:xfrm flipV="1">
                  <a:off x="2199"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2" name="Line 7066"/>
                <p:cNvSpPr>
                  <a:spLocks noChangeShapeType="1"/>
                </p:cNvSpPr>
                <p:nvPr/>
              </p:nvSpPr>
              <p:spPr bwMode="auto">
                <a:xfrm flipV="1">
                  <a:off x="2199"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3" name="Line 7067"/>
                <p:cNvSpPr>
                  <a:spLocks noChangeShapeType="1"/>
                </p:cNvSpPr>
                <p:nvPr/>
              </p:nvSpPr>
              <p:spPr bwMode="auto">
                <a:xfrm flipV="1">
                  <a:off x="2199"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4" name="Line 7068"/>
                <p:cNvSpPr>
                  <a:spLocks noChangeShapeType="1"/>
                </p:cNvSpPr>
                <p:nvPr/>
              </p:nvSpPr>
              <p:spPr bwMode="auto">
                <a:xfrm flipV="1">
                  <a:off x="2199"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5" name="Line 7069"/>
                <p:cNvSpPr>
                  <a:spLocks noChangeShapeType="1"/>
                </p:cNvSpPr>
                <p:nvPr/>
              </p:nvSpPr>
              <p:spPr bwMode="auto">
                <a:xfrm flipV="1">
                  <a:off x="2199"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6" name="Line 7070"/>
                <p:cNvSpPr>
                  <a:spLocks noChangeShapeType="1"/>
                </p:cNvSpPr>
                <p:nvPr/>
              </p:nvSpPr>
              <p:spPr bwMode="auto">
                <a:xfrm flipV="1">
                  <a:off x="2199"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7" name="Line 7071"/>
                <p:cNvSpPr>
                  <a:spLocks noChangeShapeType="1"/>
                </p:cNvSpPr>
                <p:nvPr/>
              </p:nvSpPr>
              <p:spPr bwMode="auto">
                <a:xfrm flipV="1">
                  <a:off x="2199"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8" name="Line 7072"/>
                <p:cNvSpPr>
                  <a:spLocks noChangeShapeType="1"/>
                </p:cNvSpPr>
                <p:nvPr/>
              </p:nvSpPr>
              <p:spPr bwMode="auto">
                <a:xfrm flipV="1">
                  <a:off x="2199"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49" name="Line 7073"/>
                <p:cNvSpPr>
                  <a:spLocks noChangeShapeType="1"/>
                </p:cNvSpPr>
                <p:nvPr/>
              </p:nvSpPr>
              <p:spPr bwMode="auto">
                <a:xfrm flipV="1">
                  <a:off x="2199"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0" name="Line 7074"/>
                <p:cNvSpPr>
                  <a:spLocks noChangeShapeType="1"/>
                </p:cNvSpPr>
                <p:nvPr/>
              </p:nvSpPr>
              <p:spPr bwMode="auto">
                <a:xfrm flipV="1">
                  <a:off x="2199"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1" name="Line 7075"/>
                <p:cNvSpPr>
                  <a:spLocks noChangeShapeType="1"/>
                </p:cNvSpPr>
                <p:nvPr/>
              </p:nvSpPr>
              <p:spPr bwMode="auto">
                <a:xfrm flipV="1">
                  <a:off x="2199"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2" name="Line 7076"/>
                <p:cNvSpPr>
                  <a:spLocks noChangeShapeType="1"/>
                </p:cNvSpPr>
                <p:nvPr/>
              </p:nvSpPr>
              <p:spPr bwMode="auto">
                <a:xfrm flipV="1">
                  <a:off x="2199"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3" name="Line 7077"/>
                <p:cNvSpPr>
                  <a:spLocks noChangeShapeType="1"/>
                </p:cNvSpPr>
                <p:nvPr/>
              </p:nvSpPr>
              <p:spPr bwMode="auto">
                <a:xfrm flipV="1">
                  <a:off x="2199"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4" name="Line 7078"/>
                <p:cNvSpPr>
                  <a:spLocks noChangeShapeType="1"/>
                </p:cNvSpPr>
                <p:nvPr/>
              </p:nvSpPr>
              <p:spPr bwMode="auto">
                <a:xfrm flipV="1">
                  <a:off x="2199"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5" name="Line 7079"/>
                <p:cNvSpPr>
                  <a:spLocks noChangeShapeType="1"/>
                </p:cNvSpPr>
                <p:nvPr/>
              </p:nvSpPr>
              <p:spPr bwMode="auto">
                <a:xfrm flipV="1">
                  <a:off x="2199"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6" name="Line 7080"/>
                <p:cNvSpPr>
                  <a:spLocks noChangeShapeType="1"/>
                </p:cNvSpPr>
                <p:nvPr/>
              </p:nvSpPr>
              <p:spPr bwMode="auto">
                <a:xfrm flipV="1">
                  <a:off x="2199"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7" name="Line 7081"/>
                <p:cNvSpPr>
                  <a:spLocks noChangeShapeType="1"/>
                </p:cNvSpPr>
                <p:nvPr/>
              </p:nvSpPr>
              <p:spPr bwMode="auto">
                <a:xfrm flipV="1">
                  <a:off x="2199"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8" name="Line 7082"/>
                <p:cNvSpPr>
                  <a:spLocks noChangeShapeType="1"/>
                </p:cNvSpPr>
                <p:nvPr/>
              </p:nvSpPr>
              <p:spPr bwMode="auto">
                <a:xfrm flipV="1">
                  <a:off x="2199"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59" name="Line 7083"/>
                <p:cNvSpPr>
                  <a:spLocks noChangeShapeType="1"/>
                </p:cNvSpPr>
                <p:nvPr/>
              </p:nvSpPr>
              <p:spPr bwMode="auto">
                <a:xfrm flipV="1">
                  <a:off x="2199"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0" name="Line 7084"/>
                <p:cNvSpPr>
                  <a:spLocks noChangeShapeType="1"/>
                </p:cNvSpPr>
                <p:nvPr/>
              </p:nvSpPr>
              <p:spPr bwMode="auto">
                <a:xfrm flipV="1">
                  <a:off x="2199"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1" name="Line 7085"/>
                <p:cNvSpPr>
                  <a:spLocks noChangeShapeType="1"/>
                </p:cNvSpPr>
                <p:nvPr/>
              </p:nvSpPr>
              <p:spPr bwMode="auto">
                <a:xfrm flipV="1">
                  <a:off x="2199"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2" name="Line 7086"/>
                <p:cNvSpPr>
                  <a:spLocks noChangeShapeType="1"/>
                </p:cNvSpPr>
                <p:nvPr/>
              </p:nvSpPr>
              <p:spPr bwMode="auto">
                <a:xfrm flipV="1">
                  <a:off x="2199"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3" name="Line 7087"/>
                <p:cNvSpPr>
                  <a:spLocks noChangeShapeType="1"/>
                </p:cNvSpPr>
                <p:nvPr/>
              </p:nvSpPr>
              <p:spPr bwMode="auto">
                <a:xfrm flipV="1">
                  <a:off x="2199"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4" name="Line 7088"/>
                <p:cNvSpPr>
                  <a:spLocks noChangeShapeType="1"/>
                </p:cNvSpPr>
                <p:nvPr/>
              </p:nvSpPr>
              <p:spPr bwMode="auto">
                <a:xfrm flipV="1">
                  <a:off x="2199"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5" name="Line 7089"/>
                <p:cNvSpPr>
                  <a:spLocks noChangeShapeType="1"/>
                </p:cNvSpPr>
                <p:nvPr/>
              </p:nvSpPr>
              <p:spPr bwMode="auto">
                <a:xfrm flipV="1">
                  <a:off x="2199"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6" name="Line 7090"/>
                <p:cNvSpPr>
                  <a:spLocks noChangeShapeType="1"/>
                </p:cNvSpPr>
                <p:nvPr/>
              </p:nvSpPr>
              <p:spPr bwMode="auto">
                <a:xfrm flipV="1">
                  <a:off x="2199"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7" name="Line 7091"/>
                <p:cNvSpPr>
                  <a:spLocks noChangeShapeType="1"/>
                </p:cNvSpPr>
                <p:nvPr/>
              </p:nvSpPr>
              <p:spPr bwMode="auto">
                <a:xfrm flipV="1">
                  <a:off x="2199"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8" name="Line 7092"/>
                <p:cNvSpPr>
                  <a:spLocks noChangeShapeType="1"/>
                </p:cNvSpPr>
                <p:nvPr/>
              </p:nvSpPr>
              <p:spPr bwMode="auto">
                <a:xfrm flipV="1">
                  <a:off x="2199"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69" name="Line 7093"/>
                <p:cNvSpPr>
                  <a:spLocks noChangeShapeType="1"/>
                </p:cNvSpPr>
                <p:nvPr/>
              </p:nvSpPr>
              <p:spPr bwMode="auto">
                <a:xfrm flipV="1">
                  <a:off x="2199"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0" name="Line 7094"/>
                <p:cNvSpPr>
                  <a:spLocks noChangeShapeType="1"/>
                </p:cNvSpPr>
                <p:nvPr/>
              </p:nvSpPr>
              <p:spPr bwMode="auto">
                <a:xfrm flipV="1">
                  <a:off x="2199"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1" name="Line 7095"/>
                <p:cNvSpPr>
                  <a:spLocks noChangeShapeType="1"/>
                </p:cNvSpPr>
                <p:nvPr/>
              </p:nvSpPr>
              <p:spPr bwMode="auto">
                <a:xfrm flipV="1">
                  <a:off x="2199"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2" name="Line 7096"/>
                <p:cNvSpPr>
                  <a:spLocks noChangeShapeType="1"/>
                </p:cNvSpPr>
                <p:nvPr/>
              </p:nvSpPr>
              <p:spPr bwMode="auto">
                <a:xfrm flipV="1">
                  <a:off x="2199"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3" name="Line 7097"/>
                <p:cNvSpPr>
                  <a:spLocks noChangeShapeType="1"/>
                </p:cNvSpPr>
                <p:nvPr/>
              </p:nvSpPr>
              <p:spPr bwMode="auto">
                <a:xfrm flipV="1">
                  <a:off x="2199"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4" name="Line 7098"/>
                <p:cNvSpPr>
                  <a:spLocks noChangeShapeType="1"/>
                </p:cNvSpPr>
                <p:nvPr/>
              </p:nvSpPr>
              <p:spPr bwMode="auto">
                <a:xfrm flipV="1">
                  <a:off x="2199"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5" name="Line 7099"/>
                <p:cNvSpPr>
                  <a:spLocks noChangeShapeType="1"/>
                </p:cNvSpPr>
                <p:nvPr/>
              </p:nvSpPr>
              <p:spPr bwMode="auto">
                <a:xfrm flipV="1">
                  <a:off x="2199"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6" name="Line 7100"/>
                <p:cNvSpPr>
                  <a:spLocks noChangeShapeType="1"/>
                </p:cNvSpPr>
                <p:nvPr/>
              </p:nvSpPr>
              <p:spPr bwMode="auto">
                <a:xfrm flipV="1">
                  <a:off x="2199"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7" name="Line 7101"/>
                <p:cNvSpPr>
                  <a:spLocks noChangeShapeType="1"/>
                </p:cNvSpPr>
                <p:nvPr/>
              </p:nvSpPr>
              <p:spPr bwMode="auto">
                <a:xfrm flipV="1">
                  <a:off x="2199"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8" name="Line 7102"/>
                <p:cNvSpPr>
                  <a:spLocks noChangeShapeType="1"/>
                </p:cNvSpPr>
                <p:nvPr/>
              </p:nvSpPr>
              <p:spPr bwMode="auto">
                <a:xfrm flipV="1">
                  <a:off x="2199"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79" name="Line 7103"/>
                <p:cNvSpPr>
                  <a:spLocks noChangeShapeType="1"/>
                </p:cNvSpPr>
                <p:nvPr/>
              </p:nvSpPr>
              <p:spPr bwMode="auto">
                <a:xfrm flipV="1">
                  <a:off x="2199"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0" name="Line 7104"/>
                <p:cNvSpPr>
                  <a:spLocks noChangeShapeType="1"/>
                </p:cNvSpPr>
                <p:nvPr/>
              </p:nvSpPr>
              <p:spPr bwMode="auto">
                <a:xfrm flipV="1">
                  <a:off x="2199"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1" name="Line 7105"/>
                <p:cNvSpPr>
                  <a:spLocks noChangeShapeType="1"/>
                </p:cNvSpPr>
                <p:nvPr/>
              </p:nvSpPr>
              <p:spPr bwMode="auto">
                <a:xfrm flipV="1">
                  <a:off x="2199"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2" name="Line 7106"/>
                <p:cNvSpPr>
                  <a:spLocks noChangeShapeType="1"/>
                </p:cNvSpPr>
                <p:nvPr/>
              </p:nvSpPr>
              <p:spPr bwMode="auto">
                <a:xfrm flipV="1">
                  <a:off x="2199"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3" name="Line 7107"/>
                <p:cNvSpPr>
                  <a:spLocks noChangeShapeType="1"/>
                </p:cNvSpPr>
                <p:nvPr/>
              </p:nvSpPr>
              <p:spPr bwMode="auto">
                <a:xfrm flipV="1">
                  <a:off x="2199"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4" name="Line 7108"/>
                <p:cNvSpPr>
                  <a:spLocks noChangeShapeType="1"/>
                </p:cNvSpPr>
                <p:nvPr/>
              </p:nvSpPr>
              <p:spPr bwMode="auto">
                <a:xfrm flipV="1">
                  <a:off x="2199"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5" name="Line 7109"/>
                <p:cNvSpPr>
                  <a:spLocks noChangeShapeType="1"/>
                </p:cNvSpPr>
                <p:nvPr/>
              </p:nvSpPr>
              <p:spPr bwMode="auto">
                <a:xfrm flipV="1">
                  <a:off x="2199"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6" name="Line 7110"/>
                <p:cNvSpPr>
                  <a:spLocks noChangeShapeType="1"/>
                </p:cNvSpPr>
                <p:nvPr/>
              </p:nvSpPr>
              <p:spPr bwMode="auto">
                <a:xfrm flipV="1">
                  <a:off x="2199"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7" name="Line 7111"/>
                <p:cNvSpPr>
                  <a:spLocks noChangeShapeType="1"/>
                </p:cNvSpPr>
                <p:nvPr/>
              </p:nvSpPr>
              <p:spPr bwMode="auto">
                <a:xfrm flipV="1">
                  <a:off x="2199"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8" name="Line 7112"/>
                <p:cNvSpPr>
                  <a:spLocks noChangeShapeType="1"/>
                </p:cNvSpPr>
                <p:nvPr/>
              </p:nvSpPr>
              <p:spPr bwMode="auto">
                <a:xfrm flipV="1">
                  <a:off x="2199"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89" name="Line 7113"/>
                <p:cNvSpPr>
                  <a:spLocks noChangeShapeType="1"/>
                </p:cNvSpPr>
                <p:nvPr/>
              </p:nvSpPr>
              <p:spPr bwMode="auto">
                <a:xfrm flipV="1">
                  <a:off x="2199"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0" name="Line 7114"/>
                <p:cNvSpPr>
                  <a:spLocks noChangeShapeType="1"/>
                </p:cNvSpPr>
                <p:nvPr/>
              </p:nvSpPr>
              <p:spPr bwMode="auto">
                <a:xfrm flipV="1">
                  <a:off x="2199"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1" name="Line 7115"/>
                <p:cNvSpPr>
                  <a:spLocks noChangeShapeType="1"/>
                </p:cNvSpPr>
                <p:nvPr/>
              </p:nvSpPr>
              <p:spPr bwMode="auto">
                <a:xfrm flipV="1">
                  <a:off x="2199"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2" name="Line 7116"/>
                <p:cNvSpPr>
                  <a:spLocks noChangeShapeType="1"/>
                </p:cNvSpPr>
                <p:nvPr/>
              </p:nvSpPr>
              <p:spPr bwMode="auto">
                <a:xfrm flipV="1">
                  <a:off x="2199"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3" name="Line 7117"/>
                <p:cNvSpPr>
                  <a:spLocks noChangeShapeType="1"/>
                </p:cNvSpPr>
                <p:nvPr/>
              </p:nvSpPr>
              <p:spPr bwMode="auto">
                <a:xfrm flipV="1">
                  <a:off x="2199"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4" name="Line 7118"/>
                <p:cNvSpPr>
                  <a:spLocks noChangeShapeType="1"/>
                </p:cNvSpPr>
                <p:nvPr/>
              </p:nvSpPr>
              <p:spPr bwMode="auto">
                <a:xfrm flipV="1">
                  <a:off x="2199"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5" name="Line 7119"/>
                <p:cNvSpPr>
                  <a:spLocks noChangeShapeType="1"/>
                </p:cNvSpPr>
                <p:nvPr/>
              </p:nvSpPr>
              <p:spPr bwMode="auto">
                <a:xfrm flipV="1">
                  <a:off x="2199"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6" name="Line 7120"/>
                <p:cNvSpPr>
                  <a:spLocks noChangeShapeType="1"/>
                </p:cNvSpPr>
                <p:nvPr/>
              </p:nvSpPr>
              <p:spPr bwMode="auto">
                <a:xfrm flipV="1">
                  <a:off x="2199"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7" name="Line 7121"/>
                <p:cNvSpPr>
                  <a:spLocks noChangeShapeType="1"/>
                </p:cNvSpPr>
                <p:nvPr/>
              </p:nvSpPr>
              <p:spPr bwMode="auto">
                <a:xfrm flipV="1">
                  <a:off x="2199"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8" name="Line 7122"/>
                <p:cNvSpPr>
                  <a:spLocks noChangeShapeType="1"/>
                </p:cNvSpPr>
                <p:nvPr/>
              </p:nvSpPr>
              <p:spPr bwMode="auto">
                <a:xfrm flipV="1">
                  <a:off x="2199"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899" name="Line 7123"/>
                <p:cNvSpPr>
                  <a:spLocks noChangeShapeType="1"/>
                </p:cNvSpPr>
                <p:nvPr/>
              </p:nvSpPr>
              <p:spPr bwMode="auto">
                <a:xfrm flipV="1">
                  <a:off x="2199"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0" name="Line 7124"/>
                <p:cNvSpPr>
                  <a:spLocks noChangeShapeType="1"/>
                </p:cNvSpPr>
                <p:nvPr/>
              </p:nvSpPr>
              <p:spPr bwMode="auto">
                <a:xfrm flipV="1">
                  <a:off x="2764"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1" name="Line 7125"/>
                <p:cNvSpPr>
                  <a:spLocks noChangeShapeType="1"/>
                </p:cNvSpPr>
                <p:nvPr/>
              </p:nvSpPr>
              <p:spPr bwMode="auto">
                <a:xfrm flipV="1">
                  <a:off x="2764"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2" name="Line 7126"/>
                <p:cNvSpPr>
                  <a:spLocks noChangeShapeType="1"/>
                </p:cNvSpPr>
                <p:nvPr/>
              </p:nvSpPr>
              <p:spPr bwMode="auto">
                <a:xfrm flipV="1">
                  <a:off x="2764"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3" name="Line 7127"/>
                <p:cNvSpPr>
                  <a:spLocks noChangeShapeType="1"/>
                </p:cNvSpPr>
                <p:nvPr/>
              </p:nvSpPr>
              <p:spPr bwMode="auto">
                <a:xfrm flipV="1">
                  <a:off x="2764"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4" name="Line 7128"/>
                <p:cNvSpPr>
                  <a:spLocks noChangeShapeType="1"/>
                </p:cNvSpPr>
                <p:nvPr/>
              </p:nvSpPr>
              <p:spPr bwMode="auto">
                <a:xfrm flipV="1">
                  <a:off x="2764"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5" name="Line 7129"/>
                <p:cNvSpPr>
                  <a:spLocks noChangeShapeType="1"/>
                </p:cNvSpPr>
                <p:nvPr/>
              </p:nvSpPr>
              <p:spPr bwMode="auto">
                <a:xfrm flipV="1">
                  <a:off x="2764"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6" name="Line 7130"/>
                <p:cNvSpPr>
                  <a:spLocks noChangeShapeType="1"/>
                </p:cNvSpPr>
                <p:nvPr/>
              </p:nvSpPr>
              <p:spPr bwMode="auto">
                <a:xfrm flipV="1">
                  <a:off x="2764"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7" name="Line 7131"/>
                <p:cNvSpPr>
                  <a:spLocks noChangeShapeType="1"/>
                </p:cNvSpPr>
                <p:nvPr/>
              </p:nvSpPr>
              <p:spPr bwMode="auto">
                <a:xfrm flipV="1">
                  <a:off x="2764"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8" name="Line 7132"/>
                <p:cNvSpPr>
                  <a:spLocks noChangeShapeType="1"/>
                </p:cNvSpPr>
                <p:nvPr/>
              </p:nvSpPr>
              <p:spPr bwMode="auto">
                <a:xfrm flipV="1">
                  <a:off x="2764"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09" name="Line 7133"/>
                <p:cNvSpPr>
                  <a:spLocks noChangeShapeType="1"/>
                </p:cNvSpPr>
                <p:nvPr/>
              </p:nvSpPr>
              <p:spPr bwMode="auto">
                <a:xfrm flipV="1">
                  <a:off x="2764"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0" name="Line 7134"/>
                <p:cNvSpPr>
                  <a:spLocks noChangeShapeType="1"/>
                </p:cNvSpPr>
                <p:nvPr/>
              </p:nvSpPr>
              <p:spPr bwMode="auto">
                <a:xfrm flipV="1">
                  <a:off x="2764"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1" name="Line 7135"/>
                <p:cNvSpPr>
                  <a:spLocks noChangeShapeType="1"/>
                </p:cNvSpPr>
                <p:nvPr/>
              </p:nvSpPr>
              <p:spPr bwMode="auto">
                <a:xfrm flipV="1">
                  <a:off x="2764"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2" name="Line 7136"/>
                <p:cNvSpPr>
                  <a:spLocks noChangeShapeType="1"/>
                </p:cNvSpPr>
                <p:nvPr/>
              </p:nvSpPr>
              <p:spPr bwMode="auto">
                <a:xfrm flipV="1">
                  <a:off x="2764"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3" name="Line 7137"/>
                <p:cNvSpPr>
                  <a:spLocks noChangeShapeType="1"/>
                </p:cNvSpPr>
                <p:nvPr/>
              </p:nvSpPr>
              <p:spPr bwMode="auto">
                <a:xfrm flipV="1">
                  <a:off x="2764"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4" name="Line 7138"/>
                <p:cNvSpPr>
                  <a:spLocks noChangeShapeType="1"/>
                </p:cNvSpPr>
                <p:nvPr/>
              </p:nvSpPr>
              <p:spPr bwMode="auto">
                <a:xfrm flipV="1">
                  <a:off x="2764"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5" name="Line 7139"/>
                <p:cNvSpPr>
                  <a:spLocks noChangeShapeType="1"/>
                </p:cNvSpPr>
                <p:nvPr/>
              </p:nvSpPr>
              <p:spPr bwMode="auto">
                <a:xfrm flipV="1">
                  <a:off x="2764"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6" name="Line 7140"/>
                <p:cNvSpPr>
                  <a:spLocks noChangeShapeType="1"/>
                </p:cNvSpPr>
                <p:nvPr/>
              </p:nvSpPr>
              <p:spPr bwMode="auto">
                <a:xfrm flipV="1">
                  <a:off x="2764"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7" name="Line 7141"/>
                <p:cNvSpPr>
                  <a:spLocks noChangeShapeType="1"/>
                </p:cNvSpPr>
                <p:nvPr/>
              </p:nvSpPr>
              <p:spPr bwMode="auto">
                <a:xfrm flipV="1">
                  <a:off x="2764"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8" name="Line 7142"/>
                <p:cNvSpPr>
                  <a:spLocks noChangeShapeType="1"/>
                </p:cNvSpPr>
                <p:nvPr/>
              </p:nvSpPr>
              <p:spPr bwMode="auto">
                <a:xfrm flipV="1">
                  <a:off x="2764"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19" name="Line 7143"/>
                <p:cNvSpPr>
                  <a:spLocks noChangeShapeType="1"/>
                </p:cNvSpPr>
                <p:nvPr/>
              </p:nvSpPr>
              <p:spPr bwMode="auto">
                <a:xfrm flipV="1">
                  <a:off x="2764"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0" name="Line 7144"/>
                <p:cNvSpPr>
                  <a:spLocks noChangeShapeType="1"/>
                </p:cNvSpPr>
                <p:nvPr/>
              </p:nvSpPr>
              <p:spPr bwMode="auto">
                <a:xfrm flipV="1">
                  <a:off x="2764"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1" name="Line 7145"/>
                <p:cNvSpPr>
                  <a:spLocks noChangeShapeType="1"/>
                </p:cNvSpPr>
                <p:nvPr/>
              </p:nvSpPr>
              <p:spPr bwMode="auto">
                <a:xfrm flipV="1">
                  <a:off x="2764"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2" name="Line 7146"/>
                <p:cNvSpPr>
                  <a:spLocks noChangeShapeType="1"/>
                </p:cNvSpPr>
                <p:nvPr/>
              </p:nvSpPr>
              <p:spPr bwMode="auto">
                <a:xfrm flipV="1">
                  <a:off x="2764"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3" name="Line 7147"/>
                <p:cNvSpPr>
                  <a:spLocks noChangeShapeType="1"/>
                </p:cNvSpPr>
                <p:nvPr/>
              </p:nvSpPr>
              <p:spPr bwMode="auto">
                <a:xfrm flipV="1">
                  <a:off x="2764"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4" name="Line 7148"/>
                <p:cNvSpPr>
                  <a:spLocks noChangeShapeType="1"/>
                </p:cNvSpPr>
                <p:nvPr/>
              </p:nvSpPr>
              <p:spPr bwMode="auto">
                <a:xfrm flipV="1">
                  <a:off x="2764"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5" name="Line 7149"/>
                <p:cNvSpPr>
                  <a:spLocks noChangeShapeType="1"/>
                </p:cNvSpPr>
                <p:nvPr/>
              </p:nvSpPr>
              <p:spPr bwMode="auto">
                <a:xfrm flipV="1">
                  <a:off x="2764"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6" name="Line 7150"/>
                <p:cNvSpPr>
                  <a:spLocks noChangeShapeType="1"/>
                </p:cNvSpPr>
                <p:nvPr/>
              </p:nvSpPr>
              <p:spPr bwMode="auto">
                <a:xfrm flipV="1">
                  <a:off x="2764"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7" name="Line 7151"/>
                <p:cNvSpPr>
                  <a:spLocks noChangeShapeType="1"/>
                </p:cNvSpPr>
                <p:nvPr/>
              </p:nvSpPr>
              <p:spPr bwMode="auto">
                <a:xfrm flipV="1">
                  <a:off x="2764"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8" name="Line 7152"/>
                <p:cNvSpPr>
                  <a:spLocks noChangeShapeType="1"/>
                </p:cNvSpPr>
                <p:nvPr/>
              </p:nvSpPr>
              <p:spPr bwMode="auto">
                <a:xfrm flipV="1">
                  <a:off x="2764"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29" name="Line 7153"/>
                <p:cNvSpPr>
                  <a:spLocks noChangeShapeType="1"/>
                </p:cNvSpPr>
                <p:nvPr/>
              </p:nvSpPr>
              <p:spPr bwMode="auto">
                <a:xfrm flipV="1">
                  <a:off x="2764"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0" name="Line 7154"/>
                <p:cNvSpPr>
                  <a:spLocks noChangeShapeType="1"/>
                </p:cNvSpPr>
                <p:nvPr/>
              </p:nvSpPr>
              <p:spPr bwMode="auto">
                <a:xfrm flipV="1">
                  <a:off x="2764"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1" name="Line 7155"/>
                <p:cNvSpPr>
                  <a:spLocks noChangeShapeType="1"/>
                </p:cNvSpPr>
                <p:nvPr/>
              </p:nvSpPr>
              <p:spPr bwMode="auto">
                <a:xfrm flipV="1">
                  <a:off x="2764"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2" name="Line 7156"/>
                <p:cNvSpPr>
                  <a:spLocks noChangeShapeType="1"/>
                </p:cNvSpPr>
                <p:nvPr/>
              </p:nvSpPr>
              <p:spPr bwMode="auto">
                <a:xfrm flipV="1">
                  <a:off x="2764"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3" name="Line 7157"/>
                <p:cNvSpPr>
                  <a:spLocks noChangeShapeType="1"/>
                </p:cNvSpPr>
                <p:nvPr/>
              </p:nvSpPr>
              <p:spPr bwMode="auto">
                <a:xfrm flipV="1">
                  <a:off x="2764"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4" name="Line 7158"/>
                <p:cNvSpPr>
                  <a:spLocks noChangeShapeType="1"/>
                </p:cNvSpPr>
                <p:nvPr/>
              </p:nvSpPr>
              <p:spPr bwMode="auto">
                <a:xfrm flipV="1">
                  <a:off x="2764"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5" name="Line 7159"/>
                <p:cNvSpPr>
                  <a:spLocks noChangeShapeType="1"/>
                </p:cNvSpPr>
                <p:nvPr/>
              </p:nvSpPr>
              <p:spPr bwMode="auto">
                <a:xfrm flipV="1">
                  <a:off x="2764"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6" name="Line 7160"/>
                <p:cNvSpPr>
                  <a:spLocks noChangeShapeType="1"/>
                </p:cNvSpPr>
                <p:nvPr/>
              </p:nvSpPr>
              <p:spPr bwMode="auto">
                <a:xfrm flipV="1">
                  <a:off x="2764"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7" name="Line 7161"/>
                <p:cNvSpPr>
                  <a:spLocks noChangeShapeType="1"/>
                </p:cNvSpPr>
                <p:nvPr/>
              </p:nvSpPr>
              <p:spPr bwMode="auto">
                <a:xfrm flipV="1">
                  <a:off x="2764"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8" name="Line 7162"/>
                <p:cNvSpPr>
                  <a:spLocks noChangeShapeType="1"/>
                </p:cNvSpPr>
                <p:nvPr/>
              </p:nvSpPr>
              <p:spPr bwMode="auto">
                <a:xfrm flipV="1">
                  <a:off x="2764"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39" name="Line 7163"/>
                <p:cNvSpPr>
                  <a:spLocks noChangeShapeType="1"/>
                </p:cNvSpPr>
                <p:nvPr/>
              </p:nvSpPr>
              <p:spPr bwMode="auto">
                <a:xfrm flipV="1">
                  <a:off x="2764"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0" name="Line 7164"/>
                <p:cNvSpPr>
                  <a:spLocks noChangeShapeType="1"/>
                </p:cNvSpPr>
                <p:nvPr/>
              </p:nvSpPr>
              <p:spPr bwMode="auto">
                <a:xfrm flipV="1">
                  <a:off x="2764"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1" name="Line 7165"/>
                <p:cNvSpPr>
                  <a:spLocks noChangeShapeType="1"/>
                </p:cNvSpPr>
                <p:nvPr/>
              </p:nvSpPr>
              <p:spPr bwMode="auto">
                <a:xfrm flipV="1">
                  <a:off x="2764"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2" name="Line 7166"/>
                <p:cNvSpPr>
                  <a:spLocks noChangeShapeType="1"/>
                </p:cNvSpPr>
                <p:nvPr/>
              </p:nvSpPr>
              <p:spPr bwMode="auto">
                <a:xfrm flipV="1">
                  <a:off x="2764"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3" name="Line 7167"/>
                <p:cNvSpPr>
                  <a:spLocks noChangeShapeType="1"/>
                </p:cNvSpPr>
                <p:nvPr/>
              </p:nvSpPr>
              <p:spPr bwMode="auto">
                <a:xfrm flipV="1">
                  <a:off x="2764"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4" name="Line 7168"/>
                <p:cNvSpPr>
                  <a:spLocks noChangeShapeType="1"/>
                </p:cNvSpPr>
                <p:nvPr/>
              </p:nvSpPr>
              <p:spPr bwMode="auto">
                <a:xfrm flipV="1">
                  <a:off x="2764"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5" name="Line 7169"/>
                <p:cNvSpPr>
                  <a:spLocks noChangeShapeType="1"/>
                </p:cNvSpPr>
                <p:nvPr/>
              </p:nvSpPr>
              <p:spPr bwMode="auto">
                <a:xfrm flipV="1">
                  <a:off x="2764"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6" name="Line 7170"/>
                <p:cNvSpPr>
                  <a:spLocks noChangeShapeType="1"/>
                </p:cNvSpPr>
                <p:nvPr/>
              </p:nvSpPr>
              <p:spPr bwMode="auto">
                <a:xfrm flipV="1">
                  <a:off x="2764"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7" name="Line 7171"/>
                <p:cNvSpPr>
                  <a:spLocks noChangeShapeType="1"/>
                </p:cNvSpPr>
                <p:nvPr/>
              </p:nvSpPr>
              <p:spPr bwMode="auto">
                <a:xfrm flipV="1">
                  <a:off x="2764"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8" name="Line 7172"/>
                <p:cNvSpPr>
                  <a:spLocks noChangeShapeType="1"/>
                </p:cNvSpPr>
                <p:nvPr/>
              </p:nvSpPr>
              <p:spPr bwMode="auto">
                <a:xfrm flipV="1">
                  <a:off x="2764"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49" name="Line 7173"/>
                <p:cNvSpPr>
                  <a:spLocks noChangeShapeType="1"/>
                </p:cNvSpPr>
                <p:nvPr/>
              </p:nvSpPr>
              <p:spPr bwMode="auto">
                <a:xfrm flipV="1">
                  <a:off x="2764"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0" name="Line 7174"/>
                <p:cNvSpPr>
                  <a:spLocks noChangeShapeType="1"/>
                </p:cNvSpPr>
                <p:nvPr/>
              </p:nvSpPr>
              <p:spPr bwMode="auto">
                <a:xfrm flipV="1">
                  <a:off x="2764"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1" name="Line 7175"/>
                <p:cNvSpPr>
                  <a:spLocks noChangeShapeType="1"/>
                </p:cNvSpPr>
                <p:nvPr/>
              </p:nvSpPr>
              <p:spPr bwMode="auto">
                <a:xfrm flipV="1">
                  <a:off x="2764"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2" name="Line 7176"/>
                <p:cNvSpPr>
                  <a:spLocks noChangeShapeType="1"/>
                </p:cNvSpPr>
                <p:nvPr/>
              </p:nvSpPr>
              <p:spPr bwMode="auto">
                <a:xfrm flipV="1">
                  <a:off x="2764"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3" name="Line 7177"/>
                <p:cNvSpPr>
                  <a:spLocks noChangeShapeType="1"/>
                </p:cNvSpPr>
                <p:nvPr/>
              </p:nvSpPr>
              <p:spPr bwMode="auto">
                <a:xfrm flipV="1">
                  <a:off x="2764"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4" name="Line 7178"/>
                <p:cNvSpPr>
                  <a:spLocks noChangeShapeType="1"/>
                </p:cNvSpPr>
                <p:nvPr/>
              </p:nvSpPr>
              <p:spPr bwMode="auto">
                <a:xfrm flipV="1">
                  <a:off x="2764"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5" name="Line 7179"/>
                <p:cNvSpPr>
                  <a:spLocks noChangeShapeType="1"/>
                </p:cNvSpPr>
                <p:nvPr/>
              </p:nvSpPr>
              <p:spPr bwMode="auto">
                <a:xfrm flipV="1">
                  <a:off x="2764"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6" name="Line 7180"/>
                <p:cNvSpPr>
                  <a:spLocks noChangeShapeType="1"/>
                </p:cNvSpPr>
                <p:nvPr/>
              </p:nvSpPr>
              <p:spPr bwMode="auto">
                <a:xfrm flipV="1">
                  <a:off x="2764"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7" name="Line 7181"/>
                <p:cNvSpPr>
                  <a:spLocks noChangeShapeType="1"/>
                </p:cNvSpPr>
                <p:nvPr/>
              </p:nvSpPr>
              <p:spPr bwMode="auto">
                <a:xfrm flipV="1">
                  <a:off x="2764"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8" name="Line 7182"/>
                <p:cNvSpPr>
                  <a:spLocks noChangeShapeType="1"/>
                </p:cNvSpPr>
                <p:nvPr/>
              </p:nvSpPr>
              <p:spPr bwMode="auto">
                <a:xfrm flipV="1">
                  <a:off x="2764"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59" name="Line 7183"/>
                <p:cNvSpPr>
                  <a:spLocks noChangeShapeType="1"/>
                </p:cNvSpPr>
                <p:nvPr/>
              </p:nvSpPr>
              <p:spPr bwMode="auto">
                <a:xfrm flipV="1">
                  <a:off x="2764"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0" name="Line 7184"/>
                <p:cNvSpPr>
                  <a:spLocks noChangeShapeType="1"/>
                </p:cNvSpPr>
                <p:nvPr/>
              </p:nvSpPr>
              <p:spPr bwMode="auto">
                <a:xfrm flipV="1">
                  <a:off x="2764"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1" name="Line 7185"/>
                <p:cNvSpPr>
                  <a:spLocks noChangeShapeType="1"/>
                </p:cNvSpPr>
                <p:nvPr/>
              </p:nvSpPr>
              <p:spPr bwMode="auto">
                <a:xfrm flipV="1">
                  <a:off x="2764"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2" name="Line 7186"/>
                <p:cNvSpPr>
                  <a:spLocks noChangeShapeType="1"/>
                </p:cNvSpPr>
                <p:nvPr/>
              </p:nvSpPr>
              <p:spPr bwMode="auto">
                <a:xfrm flipV="1">
                  <a:off x="2764"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3" name="Line 7187"/>
                <p:cNvSpPr>
                  <a:spLocks noChangeShapeType="1"/>
                </p:cNvSpPr>
                <p:nvPr/>
              </p:nvSpPr>
              <p:spPr bwMode="auto">
                <a:xfrm flipV="1">
                  <a:off x="2764"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4" name="Line 7188"/>
                <p:cNvSpPr>
                  <a:spLocks noChangeShapeType="1"/>
                </p:cNvSpPr>
                <p:nvPr/>
              </p:nvSpPr>
              <p:spPr bwMode="auto">
                <a:xfrm flipV="1">
                  <a:off x="2764"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5" name="Line 7189"/>
                <p:cNvSpPr>
                  <a:spLocks noChangeShapeType="1"/>
                </p:cNvSpPr>
                <p:nvPr/>
              </p:nvSpPr>
              <p:spPr bwMode="auto">
                <a:xfrm flipV="1">
                  <a:off x="2764"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6" name="Line 7190"/>
                <p:cNvSpPr>
                  <a:spLocks noChangeShapeType="1"/>
                </p:cNvSpPr>
                <p:nvPr/>
              </p:nvSpPr>
              <p:spPr bwMode="auto">
                <a:xfrm flipV="1">
                  <a:off x="2764"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7" name="Line 7191"/>
                <p:cNvSpPr>
                  <a:spLocks noChangeShapeType="1"/>
                </p:cNvSpPr>
                <p:nvPr/>
              </p:nvSpPr>
              <p:spPr bwMode="auto">
                <a:xfrm flipV="1">
                  <a:off x="2764"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8" name="Line 7192"/>
                <p:cNvSpPr>
                  <a:spLocks noChangeShapeType="1"/>
                </p:cNvSpPr>
                <p:nvPr/>
              </p:nvSpPr>
              <p:spPr bwMode="auto">
                <a:xfrm flipV="1">
                  <a:off x="2764"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69" name="Line 7193"/>
                <p:cNvSpPr>
                  <a:spLocks noChangeShapeType="1"/>
                </p:cNvSpPr>
                <p:nvPr/>
              </p:nvSpPr>
              <p:spPr bwMode="auto">
                <a:xfrm flipV="1">
                  <a:off x="2764"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0" name="Line 7194"/>
                <p:cNvSpPr>
                  <a:spLocks noChangeShapeType="1"/>
                </p:cNvSpPr>
                <p:nvPr/>
              </p:nvSpPr>
              <p:spPr bwMode="auto">
                <a:xfrm flipV="1">
                  <a:off x="2764"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1" name="Line 7195"/>
                <p:cNvSpPr>
                  <a:spLocks noChangeShapeType="1"/>
                </p:cNvSpPr>
                <p:nvPr/>
              </p:nvSpPr>
              <p:spPr bwMode="auto">
                <a:xfrm flipV="1">
                  <a:off x="2764"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2" name="Line 7196"/>
                <p:cNvSpPr>
                  <a:spLocks noChangeShapeType="1"/>
                </p:cNvSpPr>
                <p:nvPr/>
              </p:nvSpPr>
              <p:spPr bwMode="auto">
                <a:xfrm flipV="1">
                  <a:off x="2764"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3" name="Line 7197"/>
                <p:cNvSpPr>
                  <a:spLocks noChangeShapeType="1"/>
                </p:cNvSpPr>
                <p:nvPr/>
              </p:nvSpPr>
              <p:spPr bwMode="auto">
                <a:xfrm flipV="1">
                  <a:off x="2764"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4" name="Line 7198"/>
                <p:cNvSpPr>
                  <a:spLocks noChangeShapeType="1"/>
                </p:cNvSpPr>
                <p:nvPr/>
              </p:nvSpPr>
              <p:spPr bwMode="auto">
                <a:xfrm flipV="1">
                  <a:off x="2764"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5" name="Line 7199"/>
                <p:cNvSpPr>
                  <a:spLocks noChangeShapeType="1"/>
                </p:cNvSpPr>
                <p:nvPr/>
              </p:nvSpPr>
              <p:spPr bwMode="auto">
                <a:xfrm flipV="1">
                  <a:off x="2764"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6" name="Line 7200"/>
                <p:cNvSpPr>
                  <a:spLocks noChangeShapeType="1"/>
                </p:cNvSpPr>
                <p:nvPr/>
              </p:nvSpPr>
              <p:spPr bwMode="auto">
                <a:xfrm flipV="1">
                  <a:off x="2764"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7" name="Line 7201"/>
                <p:cNvSpPr>
                  <a:spLocks noChangeShapeType="1"/>
                </p:cNvSpPr>
                <p:nvPr/>
              </p:nvSpPr>
              <p:spPr bwMode="auto">
                <a:xfrm flipV="1">
                  <a:off x="2764"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8" name="Line 7202"/>
                <p:cNvSpPr>
                  <a:spLocks noChangeShapeType="1"/>
                </p:cNvSpPr>
                <p:nvPr/>
              </p:nvSpPr>
              <p:spPr bwMode="auto">
                <a:xfrm flipV="1">
                  <a:off x="2764"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79" name="Line 7203"/>
                <p:cNvSpPr>
                  <a:spLocks noChangeShapeType="1"/>
                </p:cNvSpPr>
                <p:nvPr/>
              </p:nvSpPr>
              <p:spPr bwMode="auto">
                <a:xfrm flipV="1">
                  <a:off x="2764"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0" name="Line 7204"/>
                <p:cNvSpPr>
                  <a:spLocks noChangeShapeType="1"/>
                </p:cNvSpPr>
                <p:nvPr/>
              </p:nvSpPr>
              <p:spPr bwMode="auto">
                <a:xfrm flipV="1">
                  <a:off x="2764"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1" name="Line 7205"/>
                <p:cNvSpPr>
                  <a:spLocks noChangeShapeType="1"/>
                </p:cNvSpPr>
                <p:nvPr/>
              </p:nvSpPr>
              <p:spPr bwMode="auto">
                <a:xfrm flipV="1">
                  <a:off x="2764"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2" name="Line 7206"/>
                <p:cNvSpPr>
                  <a:spLocks noChangeShapeType="1"/>
                </p:cNvSpPr>
                <p:nvPr/>
              </p:nvSpPr>
              <p:spPr bwMode="auto">
                <a:xfrm flipV="1">
                  <a:off x="2764"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3" name="Line 7207"/>
                <p:cNvSpPr>
                  <a:spLocks noChangeShapeType="1"/>
                </p:cNvSpPr>
                <p:nvPr/>
              </p:nvSpPr>
              <p:spPr bwMode="auto">
                <a:xfrm flipV="1">
                  <a:off x="2764"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4" name="Line 7208"/>
                <p:cNvSpPr>
                  <a:spLocks noChangeShapeType="1"/>
                </p:cNvSpPr>
                <p:nvPr/>
              </p:nvSpPr>
              <p:spPr bwMode="auto">
                <a:xfrm flipV="1">
                  <a:off x="2764"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5" name="Line 7209"/>
                <p:cNvSpPr>
                  <a:spLocks noChangeShapeType="1"/>
                </p:cNvSpPr>
                <p:nvPr/>
              </p:nvSpPr>
              <p:spPr bwMode="auto">
                <a:xfrm flipV="1">
                  <a:off x="2764"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6" name="Line 7210"/>
                <p:cNvSpPr>
                  <a:spLocks noChangeShapeType="1"/>
                </p:cNvSpPr>
                <p:nvPr/>
              </p:nvSpPr>
              <p:spPr bwMode="auto">
                <a:xfrm flipV="1">
                  <a:off x="2764"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7" name="Line 7211"/>
                <p:cNvSpPr>
                  <a:spLocks noChangeShapeType="1"/>
                </p:cNvSpPr>
                <p:nvPr/>
              </p:nvSpPr>
              <p:spPr bwMode="auto">
                <a:xfrm flipV="1">
                  <a:off x="2764"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8" name="Line 7212"/>
                <p:cNvSpPr>
                  <a:spLocks noChangeShapeType="1"/>
                </p:cNvSpPr>
                <p:nvPr/>
              </p:nvSpPr>
              <p:spPr bwMode="auto">
                <a:xfrm flipV="1">
                  <a:off x="2764"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89" name="Line 7213"/>
                <p:cNvSpPr>
                  <a:spLocks noChangeShapeType="1"/>
                </p:cNvSpPr>
                <p:nvPr/>
              </p:nvSpPr>
              <p:spPr bwMode="auto">
                <a:xfrm flipV="1">
                  <a:off x="2764"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0" name="Line 7214"/>
                <p:cNvSpPr>
                  <a:spLocks noChangeShapeType="1"/>
                </p:cNvSpPr>
                <p:nvPr/>
              </p:nvSpPr>
              <p:spPr bwMode="auto">
                <a:xfrm flipV="1">
                  <a:off x="2764"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1" name="Line 7215"/>
                <p:cNvSpPr>
                  <a:spLocks noChangeShapeType="1"/>
                </p:cNvSpPr>
                <p:nvPr/>
              </p:nvSpPr>
              <p:spPr bwMode="auto">
                <a:xfrm flipV="1">
                  <a:off x="2764"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2" name="Line 7216"/>
                <p:cNvSpPr>
                  <a:spLocks noChangeShapeType="1"/>
                </p:cNvSpPr>
                <p:nvPr/>
              </p:nvSpPr>
              <p:spPr bwMode="auto">
                <a:xfrm flipV="1">
                  <a:off x="2764"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3" name="Line 7217"/>
                <p:cNvSpPr>
                  <a:spLocks noChangeShapeType="1"/>
                </p:cNvSpPr>
                <p:nvPr/>
              </p:nvSpPr>
              <p:spPr bwMode="auto">
                <a:xfrm flipV="1">
                  <a:off x="2764"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4" name="Line 7218"/>
                <p:cNvSpPr>
                  <a:spLocks noChangeShapeType="1"/>
                </p:cNvSpPr>
                <p:nvPr/>
              </p:nvSpPr>
              <p:spPr bwMode="auto">
                <a:xfrm flipV="1">
                  <a:off x="2764"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5" name="Line 7219"/>
                <p:cNvSpPr>
                  <a:spLocks noChangeShapeType="1"/>
                </p:cNvSpPr>
                <p:nvPr/>
              </p:nvSpPr>
              <p:spPr bwMode="auto">
                <a:xfrm flipV="1">
                  <a:off x="2764"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6" name="Line 7220"/>
                <p:cNvSpPr>
                  <a:spLocks noChangeShapeType="1"/>
                </p:cNvSpPr>
                <p:nvPr/>
              </p:nvSpPr>
              <p:spPr bwMode="auto">
                <a:xfrm flipV="1">
                  <a:off x="2764"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7" name="Line 7221"/>
                <p:cNvSpPr>
                  <a:spLocks noChangeShapeType="1"/>
                </p:cNvSpPr>
                <p:nvPr/>
              </p:nvSpPr>
              <p:spPr bwMode="auto">
                <a:xfrm flipV="1">
                  <a:off x="2764"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8" name="Line 7222"/>
                <p:cNvSpPr>
                  <a:spLocks noChangeShapeType="1"/>
                </p:cNvSpPr>
                <p:nvPr/>
              </p:nvSpPr>
              <p:spPr bwMode="auto">
                <a:xfrm flipV="1">
                  <a:off x="2764"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0999" name="Line 7223"/>
                <p:cNvSpPr>
                  <a:spLocks noChangeShapeType="1"/>
                </p:cNvSpPr>
                <p:nvPr/>
              </p:nvSpPr>
              <p:spPr bwMode="auto">
                <a:xfrm flipV="1">
                  <a:off x="2764"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0" name="Line 7224"/>
                <p:cNvSpPr>
                  <a:spLocks noChangeShapeType="1"/>
                </p:cNvSpPr>
                <p:nvPr/>
              </p:nvSpPr>
              <p:spPr bwMode="auto">
                <a:xfrm flipV="1">
                  <a:off x="2764"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1" name="Line 7225"/>
                <p:cNvSpPr>
                  <a:spLocks noChangeShapeType="1"/>
                </p:cNvSpPr>
                <p:nvPr/>
              </p:nvSpPr>
              <p:spPr bwMode="auto">
                <a:xfrm flipV="1">
                  <a:off x="2764"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2" name="Line 7226"/>
                <p:cNvSpPr>
                  <a:spLocks noChangeShapeType="1"/>
                </p:cNvSpPr>
                <p:nvPr/>
              </p:nvSpPr>
              <p:spPr bwMode="auto">
                <a:xfrm flipV="1">
                  <a:off x="2764"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3" name="Line 7227"/>
                <p:cNvSpPr>
                  <a:spLocks noChangeShapeType="1"/>
                </p:cNvSpPr>
                <p:nvPr/>
              </p:nvSpPr>
              <p:spPr bwMode="auto">
                <a:xfrm flipV="1">
                  <a:off x="2764"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4" name="Line 7228"/>
                <p:cNvSpPr>
                  <a:spLocks noChangeShapeType="1"/>
                </p:cNvSpPr>
                <p:nvPr/>
              </p:nvSpPr>
              <p:spPr bwMode="auto">
                <a:xfrm flipV="1">
                  <a:off x="2764"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5" name="Line 7229"/>
                <p:cNvSpPr>
                  <a:spLocks noChangeShapeType="1"/>
                </p:cNvSpPr>
                <p:nvPr/>
              </p:nvSpPr>
              <p:spPr bwMode="auto">
                <a:xfrm flipV="1">
                  <a:off x="2764"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6" name="Line 7230"/>
                <p:cNvSpPr>
                  <a:spLocks noChangeShapeType="1"/>
                </p:cNvSpPr>
                <p:nvPr/>
              </p:nvSpPr>
              <p:spPr bwMode="auto">
                <a:xfrm flipV="1">
                  <a:off x="2764"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7" name="Line 7231"/>
                <p:cNvSpPr>
                  <a:spLocks noChangeShapeType="1"/>
                </p:cNvSpPr>
                <p:nvPr/>
              </p:nvSpPr>
              <p:spPr bwMode="auto">
                <a:xfrm flipV="1">
                  <a:off x="2764"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8" name="Line 7232"/>
                <p:cNvSpPr>
                  <a:spLocks noChangeShapeType="1"/>
                </p:cNvSpPr>
                <p:nvPr/>
              </p:nvSpPr>
              <p:spPr bwMode="auto">
                <a:xfrm flipV="1">
                  <a:off x="2764"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09" name="Line 7233"/>
                <p:cNvSpPr>
                  <a:spLocks noChangeShapeType="1"/>
                </p:cNvSpPr>
                <p:nvPr/>
              </p:nvSpPr>
              <p:spPr bwMode="auto">
                <a:xfrm flipV="1">
                  <a:off x="2764"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0" name="Line 7234"/>
                <p:cNvSpPr>
                  <a:spLocks noChangeShapeType="1"/>
                </p:cNvSpPr>
                <p:nvPr/>
              </p:nvSpPr>
              <p:spPr bwMode="auto">
                <a:xfrm flipV="1">
                  <a:off x="2764"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1" name="Line 7235"/>
                <p:cNvSpPr>
                  <a:spLocks noChangeShapeType="1"/>
                </p:cNvSpPr>
                <p:nvPr/>
              </p:nvSpPr>
              <p:spPr bwMode="auto">
                <a:xfrm flipV="1">
                  <a:off x="2764"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2" name="Line 7236"/>
                <p:cNvSpPr>
                  <a:spLocks noChangeShapeType="1"/>
                </p:cNvSpPr>
                <p:nvPr/>
              </p:nvSpPr>
              <p:spPr bwMode="auto">
                <a:xfrm flipV="1">
                  <a:off x="2764"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3" name="Line 7237"/>
                <p:cNvSpPr>
                  <a:spLocks noChangeShapeType="1"/>
                </p:cNvSpPr>
                <p:nvPr/>
              </p:nvSpPr>
              <p:spPr bwMode="auto">
                <a:xfrm flipV="1">
                  <a:off x="2764"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4" name="Line 7238"/>
                <p:cNvSpPr>
                  <a:spLocks noChangeShapeType="1"/>
                </p:cNvSpPr>
                <p:nvPr/>
              </p:nvSpPr>
              <p:spPr bwMode="auto">
                <a:xfrm flipV="1">
                  <a:off x="2764"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5" name="Line 7239"/>
                <p:cNvSpPr>
                  <a:spLocks noChangeShapeType="1"/>
                </p:cNvSpPr>
                <p:nvPr/>
              </p:nvSpPr>
              <p:spPr bwMode="auto">
                <a:xfrm flipV="1">
                  <a:off x="2764"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6" name="Line 7240"/>
                <p:cNvSpPr>
                  <a:spLocks noChangeShapeType="1"/>
                </p:cNvSpPr>
                <p:nvPr/>
              </p:nvSpPr>
              <p:spPr bwMode="auto">
                <a:xfrm flipV="1">
                  <a:off x="2764"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7" name="Line 7241"/>
                <p:cNvSpPr>
                  <a:spLocks noChangeShapeType="1"/>
                </p:cNvSpPr>
                <p:nvPr/>
              </p:nvSpPr>
              <p:spPr bwMode="auto">
                <a:xfrm flipV="1">
                  <a:off x="2764"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8" name="Line 7242"/>
                <p:cNvSpPr>
                  <a:spLocks noChangeShapeType="1"/>
                </p:cNvSpPr>
                <p:nvPr/>
              </p:nvSpPr>
              <p:spPr bwMode="auto">
                <a:xfrm flipV="1">
                  <a:off x="2764"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19" name="Line 7243"/>
                <p:cNvSpPr>
                  <a:spLocks noChangeShapeType="1"/>
                </p:cNvSpPr>
                <p:nvPr/>
              </p:nvSpPr>
              <p:spPr bwMode="auto">
                <a:xfrm flipV="1">
                  <a:off x="2764"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0" name="Line 7244"/>
                <p:cNvSpPr>
                  <a:spLocks noChangeShapeType="1"/>
                </p:cNvSpPr>
                <p:nvPr/>
              </p:nvSpPr>
              <p:spPr bwMode="auto">
                <a:xfrm flipV="1">
                  <a:off x="2764"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1" name="Line 7245"/>
                <p:cNvSpPr>
                  <a:spLocks noChangeShapeType="1"/>
                </p:cNvSpPr>
                <p:nvPr/>
              </p:nvSpPr>
              <p:spPr bwMode="auto">
                <a:xfrm flipV="1">
                  <a:off x="2764"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2" name="Line 7246"/>
                <p:cNvSpPr>
                  <a:spLocks noChangeShapeType="1"/>
                </p:cNvSpPr>
                <p:nvPr/>
              </p:nvSpPr>
              <p:spPr bwMode="auto">
                <a:xfrm flipV="1">
                  <a:off x="2764"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3" name="Line 7247"/>
                <p:cNvSpPr>
                  <a:spLocks noChangeShapeType="1"/>
                </p:cNvSpPr>
                <p:nvPr/>
              </p:nvSpPr>
              <p:spPr bwMode="auto">
                <a:xfrm flipV="1">
                  <a:off x="2764"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4" name="Line 7248"/>
                <p:cNvSpPr>
                  <a:spLocks noChangeShapeType="1"/>
                </p:cNvSpPr>
                <p:nvPr/>
              </p:nvSpPr>
              <p:spPr bwMode="auto">
                <a:xfrm flipV="1">
                  <a:off x="2764"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5" name="Line 7249"/>
                <p:cNvSpPr>
                  <a:spLocks noChangeShapeType="1"/>
                </p:cNvSpPr>
                <p:nvPr/>
              </p:nvSpPr>
              <p:spPr bwMode="auto">
                <a:xfrm flipV="1">
                  <a:off x="2764"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6" name="Line 7250"/>
                <p:cNvSpPr>
                  <a:spLocks noChangeShapeType="1"/>
                </p:cNvSpPr>
                <p:nvPr/>
              </p:nvSpPr>
              <p:spPr bwMode="auto">
                <a:xfrm flipV="1">
                  <a:off x="2764"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7" name="Line 7251"/>
                <p:cNvSpPr>
                  <a:spLocks noChangeShapeType="1"/>
                </p:cNvSpPr>
                <p:nvPr/>
              </p:nvSpPr>
              <p:spPr bwMode="auto">
                <a:xfrm flipV="1">
                  <a:off x="2764"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8" name="Line 7252"/>
                <p:cNvSpPr>
                  <a:spLocks noChangeShapeType="1"/>
                </p:cNvSpPr>
                <p:nvPr/>
              </p:nvSpPr>
              <p:spPr bwMode="auto">
                <a:xfrm flipV="1">
                  <a:off x="2764"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29" name="Line 7253"/>
                <p:cNvSpPr>
                  <a:spLocks noChangeShapeType="1"/>
                </p:cNvSpPr>
                <p:nvPr/>
              </p:nvSpPr>
              <p:spPr bwMode="auto">
                <a:xfrm flipV="1">
                  <a:off x="2764"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0" name="Line 7254"/>
                <p:cNvSpPr>
                  <a:spLocks noChangeShapeType="1"/>
                </p:cNvSpPr>
                <p:nvPr/>
              </p:nvSpPr>
              <p:spPr bwMode="auto">
                <a:xfrm flipV="1">
                  <a:off x="2764"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1" name="Line 7255"/>
                <p:cNvSpPr>
                  <a:spLocks noChangeShapeType="1"/>
                </p:cNvSpPr>
                <p:nvPr/>
              </p:nvSpPr>
              <p:spPr bwMode="auto">
                <a:xfrm flipV="1">
                  <a:off x="2764"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2" name="Line 7256"/>
                <p:cNvSpPr>
                  <a:spLocks noChangeShapeType="1"/>
                </p:cNvSpPr>
                <p:nvPr/>
              </p:nvSpPr>
              <p:spPr bwMode="auto">
                <a:xfrm flipV="1">
                  <a:off x="2764"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3" name="Line 7257"/>
                <p:cNvSpPr>
                  <a:spLocks noChangeShapeType="1"/>
                </p:cNvSpPr>
                <p:nvPr/>
              </p:nvSpPr>
              <p:spPr bwMode="auto">
                <a:xfrm flipV="1">
                  <a:off x="2764"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4" name="Line 7258"/>
                <p:cNvSpPr>
                  <a:spLocks noChangeShapeType="1"/>
                </p:cNvSpPr>
                <p:nvPr/>
              </p:nvSpPr>
              <p:spPr bwMode="auto">
                <a:xfrm flipV="1">
                  <a:off x="2764"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5" name="Line 7259"/>
                <p:cNvSpPr>
                  <a:spLocks noChangeShapeType="1"/>
                </p:cNvSpPr>
                <p:nvPr/>
              </p:nvSpPr>
              <p:spPr bwMode="auto">
                <a:xfrm flipV="1">
                  <a:off x="2764"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1036" name="Group 7260"/>
              <p:cNvGrpSpPr>
                <a:grpSpLocks/>
              </p:cNvGrpSpPr>
              <p:nvPr/>
            </p:nvGrpSpPr>
            <p:grpSpPr bwMode="auto">
              <a:xfrm>
                <a:off x="2764" y="515"/>
                <a:ext cx="564" cy="3392"/>
                <a:chOff x="2764" y="515"/>
                <a:chExt cx="564" cy="3392"/>
              </a:xfrm>
            </p:grpSpPr>
            <p:sp>
              <p:nvSpPr>
                <p:cNvPr id="851037" name="Line 7261"/>
                <p:cNvSpPr>
                  <a:spLocks noChangeShapeType="1"/>
                </p:cNvSpPr>
                <p:nvPr/>
              </p:nvSpPr>
              <p:spPr bwMode="auto">
                <a:xfrm flipV="1">
                  <a:off x="2764"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8" name="Line 7262"/>
                <p:cNvSpPr>
                  <a:spLocks noChangeShapeType="1"/>
                </p:cNvSpPr>
                <p:nvPr/>
              </p:nvSpPr>
              <p:spPr bwMode="auto">
                <a:xfrm flipV="1">
                  <a:off x="2764"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39" name="Line 7263"/>
                <p:cNvSpPr>
                  <a:spLocks noChangeShapeType="1"/>
                </p:cNvSpPr>
                <p:nvPr/>
              </p:nvSpPr>
              <p:spPr bwMode="auto">
                <a:xfrm flipV="1">
                  <a:off x="2764"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0" name="Line 7264"/>
                <p:cNvSpPr>
                  <a:spLocks noChangeShapeType="1"/>
                </p:cNvSpPr>
                <p:nvPr/>
              </p:nvSpPr>
              <p:spPr bwMode="auto">
                <a:xfrm flipV="1">
                  <a:off x="2764"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1" name="Line 7265"/>
                <p:cNvSpPr>
                  <a:spLocks noChangeShapeType="1"/>
                </p:cNvSpPr>
                <p:nvPr/>
              </p:nvSpPr>
              <p:spPr bwMode="auto">
                <a:xfrm flipV="1">
                  <a:off x="2764"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2" name="Line 7266"/>
                <p:cNvSpPr>
                  <a:spLocks noChangeShapeType="1"/>
                </p:cNvSpPr>
                <p:nvPr/>
              </p:nvSpPr>
              <p:spPr bwMode="auto">
                <a:xfrm flipV="1">
                  <a:off x="2764"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3" name="Line 7267"/>
                <p:cNvSpPr>
                  <a:spLocks noChangeShapeType="1"/>
                </p:cNvSpPr>
                <p:nvPr/>
              </p:nvSpPr>
              <p:spPr bwMode="auto">
                <a:xfrm flipV="1">
                  <a:off x="2764"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4" name="Line 7268"/>
                <p:cNvSpPr>
                  <a:spLocks noChangeShapeType="1"/>
                </p:cNvSpPr>
                <p:nvPr/>
              </p:nvSpPr>
              <p:spPr bwMode="auto">
                <a:xfrm flipV="1">
                  <a:off x="2764"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5" name="Line 7269"/>
                <p:cNvSpPr>
                  <a:spLocks noChangeShapeType="1"/>
                </p:cNvSpPr>
                <p:nvPr/>
              </p:nvSpPr>
              <p:spPr bwMode="auto">
                <a:xfrm flipV="1">
                  <a:off x="2764"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6" name="Line 7270"/>
                <p:cNvSpPr>
                  <a:spLocks noChangeShapeType="1"/>
                </p:cNvSpPr>
                <p:nvPr/>
              </p:nvSpPr>
              <p:spPr bwMode="auto">
                <a:xfrm flipV="1">
                  <a:off x="2764"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7" name="Line 7271"/>
                <p:cNvSpPr>
                  <a:spLocks noChangeShapeType="1"/>
                </p:cNvSpPr>
                <p:nvPr/>
              </p:nvSpPr>
              <p:spPr bwMode="auto">
                <a:xfrm flipV="1">
                  <a:off x="2764"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8" name="Line 7272"/>
                <p:cNvSpPr>
                  <a:spLocks noChangeShapeType="1"/>
                </p:cNvSpPr>
                <p:nvPr/>
              </p:nvSpPr>
              <p:spPr bwMode="auto">
                <a:xfrm flipV="1">
                  <a:off x="2764"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49" name="Line 7273"/>
                <p:cNvSpPr>
                  <a:spLocks noChangeShapeType="1"/>
                </p:cNvSpPr>
                <p:nvPr/>
              </p:nvSpPr>
              <p:spPr bwMode="auto">
                <a:xfrm flipV="1">
                  <a:off x="2764"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0" name="Line 7274"/>
                <p:cNvSpPr>
                  <a:spLocks noChangeShapeType="1"/>
                </p:cNvSpPr>
                <p:nvPr/>
              </p:nvSpPr>
              <p:spPr bwMode="auto">
                <a:xfrm flipV="1">
                  <a:off x="2764"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1" name="Line 7275"/>
                <p:cNvSpPr>
                  <a:spLocks noChangeShapeType="1"/>
                </p:cNvSpPr>
                <p:nvPr/>
              </p:nvSpPr>
              <p:spPr bwMode="auto">
                <a:xfrm flipV="1">
                  <a:off x="2764"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2" name="Line 7276"/>
                <p:cNvSpPr>
                  <a:spLocks noChangeShapeType="1"/>
                </p:cNvSpPr>
                <p:nvPr/>
              </p:nvSpPr>
              <p:spPr bwMode="auto">
                <a:xfrm flipV="1">
                  <a:off x="2764"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3" name="Line 7277"/>
                <p:cNvSpPr>
                  <a:spLocks noChangeShapeType="1"/>
                </p:cNvSpPr>
                <p:nvPr/>
              </p:nvSpPr>
              <p:spPr bwMode="auto">
                <a:xfrm flipV="1">
                  <a:off x="2764"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4" name="Line 7278"/>
                <p:cNvSpPr>
                  <a:spLocks noChangeShapeType="1"/>
                </p:cNvSpPr>
                <p:nvPr/>
              </p:nvSpPr>
              <p:spPr bwMode="auto">
                <a:xfrm flipV="1">
                  <a:off x="2764"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5" name="Line 7279"/>
                <p:cNvSpPr>
                  <a:spLocks noChangeShapeType="1"/>
                </p:cNvSpPr>
                <p:nvPr/>
              </p:nvSpPr>
              <p:spPr bwMode="auto">
                <a:xfrm flipV="1">
                  <a:off x="2764"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6" name="Line 7280"/>
                <p:cNvSpPr>
                  <a:spLocks noChangeShapeType="1"/>
                </p:cNvSpPr>
                <p:nvPr/>
              </p:nvSpPr>
              <p:spPr bwMode="auto">
                <a:xfrm flipV="1">
                  <a:off x="2764"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7" name="Line 7281"/>
                <p:cNvSpPr>
                  <a:spLocks noChangeShapeType="1"/>
                </p:cNvSpPr>
                <p:nvPr/>
              </p:nvSpPr>
              <p:spPr bwMode="auto">
                <a:xfrm flipV="1">
                  <a:off x="2764"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8" name="Line 7282"/>
                <p:cNvSpPr>
                  <a:spLocks noChangeShapeType="1"/>
                </p:cNvSpPr>
                <p:nvPr/>
              </p:nvSpPr>
              <p:spPr bwMode="auto">
                <a:xfrm flipV="1">
                  <a:off x="2764"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59" name="Line 7283"/>
                <p:cNvSpPr>
                  <a:spLocks noChangeShapeType="1"/>
                </p:cNvSpPr>
                <p:nvPr/>
              </p:nvSpPr>
              <p:spPr bwMode="auto">
                <a:xfrm flipV="1">
                  <a:off x="2764"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0" name="Line 7284"/>
                <p:cNvSpPr>
                  <a:spLocks noChangeShapeType="1"/>
                </p:cNvSpPr>
                <p:nvPr/>
              </p:nvSpPr>
              <p:spPr bwMode="auto">
                <a:xfrm flipV="1">
                  <a:off x="2764"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1" name="Line 7285"/>
                <p:cNvSpPr>
                  <a:spLocks noChangeShapeType="1"/>
                </p:cNvSpPr>
                <p:nvPr/>
              </p:nvSpPr>
              <p:spPr bwMode="auto">
                <a:xfrm flipV="1">
                  <a:off x="2764"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2" name="Line 7286"/>
                <p:cNvSpPr>
                  <a:spLocks noChangeShapeType="1"/>
                </p:cNvSpPr>
                <p:nvPr/>
              </p:nvSpPr>
              <p:spPr bwMode="auto">
                <a:xfrm flipV="1">
                  <a:off x="2764"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3" name="Line 7287"/>
                <p:cNvSpPr>
                  <a:spLocks noChangeShapeType="1"/>
                </p:cNvSpPr>
                <p:nvPr/>
              </p:nvSpPr>
              <p:spPr bwMode="auto">
                <a:xfrm flipV="1">
                  <a:off x="2764"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4" name="Line 7288"/>
                <p:cNvSpPr>
                  <a:spLocks noChangeShapeType="1"/>
                </p:cNvSpPr>
                <p:nvPr/>
              </p:nvSpPr>
              <p:spPr bwMode="auto">
                <a:xfrm flipV="1">
                  <a:off x="2764"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5" name="Line 7289"/>
                <p:cNvSpPr>
                  <a:spLocks noChangeShapeType="1"/>
                </p:cNvSpPr>
                <p:nvPr/>
              </p:nvSpPr>
              <p:spPr bwMode="auto">
                <a:xfrm flipV="1">
                  <a:off x="2764"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6" name="Line 7290"/>
                <p:cNvSpPr>
                  <a:spLocks noChangeShapeType="1"/>
                </p:cNvSpPr>
                <p:nvPr/>
              </p:nvSpPr>
              <p:spPr bwMode="auto">
                <a:xfrm flipV="1">
                  <a:off x="2764"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7" name="Line 7291"/>
                <p:cNvSpPr>
                  <a:spLocks noChangeShapeType="1"/>
                </p:cNvSpPr>
                <p:nvPr/>
              </p:nvSpPr>
              <p:spPr bwMode="auto">
                <a:xfrm flipV="1">
                  <a:off x="2764"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8" name="Line 7292"/>
                <p:cNvSpPr>
                  <a:spLocks noChangeShapeType="1"/>
                </p:cNvSpPr>
                <p:nvPr/>
              </p:nvSpPr>
              <p:spPr bwMode="auto">
                <a:xfrm flipV="1">
                  <a:off x="2764"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69" name="Line 7293"/>
                <p:cNvSpPr>
                  <a:spLocks noChangeShapeType="1"/>
                </p:cNvSpPr>
                <p:nvPr/>
              </p:nvSpPr>
              <p:spPr bwMode="auto">
                <a:xfrm flipV="1">
                  <a:off x="2764"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0" name="Line 7294"/>
                <p:cNvSpPr>
                  <a:spLocks noChangeShapeType="1"/>
                </p:cNvSpPr>
                <p:nvPr/>
              </p:nvSpPr>
              <p:spPr bwMode="auto">
                <a:xfrm flipV="1">
                  <a:off x="2764"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1" name="Line 7295"/>
                <p:cNvSpPr>
                  <a:spLocks noChangeShapeType="1"/>
                </p:cNvSpPr>
                <p:nvPr/>
              </p:nvSpPr>
              <p:spPr bwMode="auto">
                <a:xfrm flipV="1">
                  <a:off x="2764"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2" name="Line 7296"/>
                <p:cNvSpPr>
                  <a:spLocks noChangeShapeType="1"/>
                </p:cNvSpPr>
                <p:nvPr/>
              </p:nvSpPr>
              <p:spPr bwMode="auto">
                <a:xfrm flipV="1">
                  <a:off x="2764"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3" name="Line 7297"/>
                <p:cNvSpPr>
                  <a:spLocks noChangeShapeType="1"/>
                </p:cNvSpPr>
                <p:nvPr/>
              </p:nvSpPr>
              <p:spPr bwMode="auto">
                <a:xfrm flipV="1">
                  <a:off x="2764"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4" name="Line 7298"/>
                <p:cNvSpPr>
                  <a:spLocks noChangeShapeType="1"/>
                </p:cNvSpPr>
                <p:nvPr/>
              </p:nvSpPr>
              <p:spPr bwMode="auto">
                <a:xfrm flipV="1">
                  <a:off x="2764"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5" name="Line 7299"/>
                <p:cNvSpPr>
                  <a:spLocks noChangeShapeType="1"/>
                </p:cNvSpPr>
                <p:nvPr/>
              </p:nvSpPr>
              <p:spPr bwMode="auto">
                <a:xfrm flipV="1">
                  <a:off x="2764"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6" name="Line 7300"/>
                <p:cNvSpPr>
                  <a:spLocks noChangeShapeType="1"/>
                </p:cNvSpPr>
                <p:nvPr/>
              </p:nvSpPr>
              <p:spPr bwMode="auto">
                <a:xfrm flipV="1">
                  <a:off x="2764"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7" name="Line 7301"/>
                <p:cNvSpPr>
                  <a:spLocks noChangeShapeType="1"/>
                </p:cNvSpPr>
                <p:nvPr/>
              </p:nvSpPr>
              <p:spPr bwMode="auto">
                <a:xfrm flipV="1">
                  <a:off x="2764"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8" name="Line 7302"/>
                <p:cNvSpPr>
                  <a:spLocks noChangeShapeType="1"/>
                </p:cNvSpPr>
                <p:nvPr/>
              </p:nvSpPr>
              <p:spPr bwMode="auto">
                <a:xfrm flipV="1">
                  <a:off x="2764"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79" name="Line 7303"/>
                <p:cNvSpPr>
                  <a:spLocks noChangeShapeType="1"/>
                </p:cNvSpPr>
                <p:nvPr/>
              </p:nvSpPr>
              <p:spPr bwMode="auto">
                <a:xfrm flipV="1">
                  <a:off x="2764"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0" name="Line 7304"/>
                <p:cNvSpPr>
                  <a:spLocks noChangeShapeType="1"/>
                </p:cNvSpPr>
                <p:nvPr/>
              </p:nvSpPr>
              <p:spPr bwMode="auto">
                <a:xfrm flipV="1">
                  <a:off x="2764"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1" name="Line 7305"/>
                <p:cNvSpPr>
                  <a:spLocks noChangeShapeType="1"/>
                </p:cNvSpPr>
                <p:nvPr/>
              </p:nvSpPr>
              <p:spPr bwMode="auto">
                <a:xfrm flipV="1">
                  <a:off x="2764"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2" name="Line 7306"/>
                <p:cNvSpPr>
                  <a:spLocks noChangeShapeType="1"/>
                </p:cNvSpPr>
                <p:nvPr/>
              </p:nvSpPr>
              <p:spPr bwMode="auto">
                <a:xfrm flipV="1">
                  <a:off x="2764"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3" name="Line 7307"/>
                <p:cNvSpPr>
                  <a:spLocks noChangeShapeType="1"/>
                </p:cNvSpPr>
                <p:nvPr/>
              </p:nvSpPr>
              <p:spPr bwMode="auto">
                <a:xfrm flipV="1">
                  <a:off x="2764"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4" name="Line 7308"/>
                <p:cNvSpPr>
                  <a:spLocks noChangeShapeType="1"/>
                </p:cNvSpPr>
                <p:nvPr/>
              </p:nvSpPr>
              <p:spPr bwMode="auto">
                <a:xfrm flipV="1">
                  <a:off x="2764"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5" name="Line 7309"/>
                <p:cNvSpPr>
                  <a:spLocks noChangeShapeType="1"/>
                </p:cNvSpPr>
                <p:nvPr/>
              </p:nvSpPr>
              <p:spPr bwMode="auto">
                <a:xfrm flipV="1">
                  <a:off x="2764"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6" name="Line 7310"/>
                <p:cNvSpPr>
                  <a:spLocks noChangeShapeType="1"/>
                </p:cNvSpPr>
                <p:nvPr/>
              </p:nvSpPr>
              <p:spPr bwMode="auto">
                <a:xfrm flipV="1">
                  <a:off x="2764"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7" name="Line 7311"/>
                <p:cNvSpPr>
                  <a:spLocks noChangeShapeType="1"/>
                </p:cNvSpPr>
                <p:nvPr/>
              </p:nvSpPr>
              <p:spPr bwMode="auto">
                <a:xfrm flipV="1">
                  <a:off x="2764"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8" name="Line 7312"/>
                <p:cNvSpPr>
                  <a:spLocks noChangeShapeType="1"/>
                </p:cNvSpPr>
                <p:nvPr/>
              </p:nvSpPr>
              <p:spPr bwMode="auto">
                <a:xfrm flipV="1">
                  <a:off x="2764"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89" name="Line 7313"/>
                <p:cNvSpPr>
                  <a:spLocks noChangeShapeType="1"/>
                </p:cNvSpPr>
                <p:nvPr/>
              </p:nvSpPr>
              <p:spPr bwMode="auto">
                <a:xfrm flipV="1">
                  <a:off x="2764"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0" name="Line 7314"/>
                <p:cNvSpPr>
                  <a:spLocks noChangeShapeType="1"/>
                </p:cNvSpPr>
                <p:nvPr/>
              </p:nvSpPr>
              <p:spPr bwMode="auto">
                <a:xfrm flipV="1">
                  <a:off x="2764"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1" name="Line 7315"/>
                <p:cNvSpPr>
                  <a:spLocks noChangeShapeType="1"/>
                </p:cNvSpPr>
                <p:nvPr/>
              </p:nvSpPr>
              <p:spPr bwMode="auto">
                <a:xfrm flipV="1">
                  <a:off x="2764"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2" name="Line 7316"/>
                <p:cNvSpPr>
                  <a:spLocks noChangeShapeType="1"/>
                </p:cNvSpPr>
                <p:nvPr/>
              </p:nvSpPr>
              <p:spPr bwMode="auto">
                <a:xfrm flipV="1">
                  <a:off x="2764"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3" name="Line 7317"/>
                <p:cNvSpPr>
                  <a:spLocks noChangeShapeType="1"/>
                </p:cNvSpPr>
                <p:nvPr/>
              </p:nvSpPr>
              <p:spPr bwMode="auto">
                <a:xfrm flipV="1">
                  <a:off x="2764"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4" name="Line 7318"/>
                <p:cNvSpPr>
                  <a:spLocks noChangeShapeType="1"/>
                </p:cNvSpPr>
                <p:nvPr/>
              </p:nvSpPr>
              <p:spPr bwMode="auto">
                <a:xfrm flipV="1">
                  <a:off x="2764"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5" name="Line 7319"/>
                <p:cNvSpPr>
                  <a:spLocks noChangeShapeType="1"/>
                </p:cNvSpPr>
                <p:nvPr/>
              </p:nvSpPr>
              <p:spPr bwMode="auto">
                <a:xfrm flipV="1">
                  <a:off x="2764"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6" name="Line 7320"/>
                <p:cNvSpPr>
                  <a:spLocks noChangeShapeType="1"/>
                </p:cNvSpPr>
                <p:nvPr/>
              </p:nvSpPr>
              <p:spPr bwMode="auto">
                <a:xfrm flipV="1">
                  <a:off x="2764"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7" name="Line 7321"/>
                <p:cNvSpPr>
                  <a:spLocks noChangeShapeType="1"/>
                </p:cNvSpPr>
                <p:nvPr/>
              </p:nvSpPr>
              <p:spPr bwMode="auto">
                <a:xfrm flipV="1">
                  <a:off x="2764"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8" name="Line 7322"/>
                <p:cNvSpPr>
                  <a:spLocks noChangeShapeType="1"/>
                </p:cNvSpPr>
                <p:nvPr/>
              </p:nvSpPr>
              <p:spPr bwMode="auto">
                <a:xfrm flipV="1">
                  <a:off x="2764"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099" name="Line 7323"/>
                <p:cNvSpPr>
                  <a:spLocks noChangeShapeType="1"/>
                </p:cNvSpPr>
                <p:nvPr/>
              </p:nvSpPr>
              <p:spPr bwMode="auto">
                <a:xfrm flipV="1">
                  <a:off x="2764"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0" name="Line 7324"/>
                <p:cNvSpPr>
                  <a:spLocks noChangeShapeType="1"/>
                </p:cNvSpPr>
                <p:nvPr/>
              </p:nvSpPr>
              <p:spPr bwMode="auto">
                <a:xfrm flipV="1">
                  <a:off x="2764"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1" name="Line 7325"/>
                <p:cNvSpPr>
                  <a:spLocks noChangeShapeType="1"/>
                </p:cNvSpPr>
                <p:nvPr/>
              </p:nvSpPr>
              <p:spPr bwMode="auto">
                <a:xfrm flipV="1">
                  <a:off x="2764"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2" name="Line 7326"/>
                <p:cNvSpPr>
                  <a:spLocks noChangeShapeType="1"/>
                </p:cNvSpPr>
                <p:nvPr/>
              </p:nvSpPr>
              <p:spPr bwMode="auto">
                <a:xfrm flipV="1">
                  <a:off x="2764"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3" name="Line 7327"/>
                <p:cNvSpPr>
                  <a:spLocks noChangeShapeType="1"/>
                </p:cNvSpPr>
                <p:nvPr/>
              </p:nvSpPr>
              <p:spPr bwMode="auto">
                <a:xfrm flipV="1">
                  <a:off x="2764"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4" name="Line 7328"/>
                <p:cNvSpPr>
                  <a:spLocks noChangeShapeType="1"/>
                </p:cNvSpPr>
                <p:nvPr/>
              </p:nvSpPr>
              <p:spPr bwMode="auto">
                <a:xfrm flipV="1">
                  <a:off x="2764"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5" name="Line 7329"/>
                <p:cNvSpPr>
                  <a:spLocks noChangeShapeType="1"/>
                </p:cNvSpPr>
                <p:nvPr/>
              </p:nvSpPr>
              <p:spPr bwMode="auto">
                <a:xfrm flipV="1">
                  <a:off x="2764"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6" name="Line 7330"/>
                <p:cNvSpPr>
                  <a:spLocks noChangeShapeType="1"/>
                </p:cNvSpPr>
                <p:nvPr/>
              </p:nvSpPr>
              <p:spPr bwMode="auto">
                <a:xfrm flipV="1">
                  <a:off x="2764"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7" name="Line 7331"/>
                <p:cNvSpPr>
                  <a:spLocks noChangeShapeType="1"/>
                </p:cNvSpPr>
                <p:nvPr/>
              </p:nvSpPr>
              <p:spPr bwMode="auto">
                <a:xfrm flipV="1">
                  <a:off x="2764"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8" name="Line 7332"/>
                <p:cNvSpPr>
                  <a:spLocks noChangeShapeType="1"/>
                </p:cNvSpPr>
                <p:nvPr/>
              </p:nvSpPr>
              <p:spPr bwMode="auto">
                <a:xfrm flipV="1">
                  <a:off x="2764"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09" name="Line 7333"/>
                <p:cNvSpPr>
                  <a:spLocks noChangeShapeType="1"/>
                </p:cNvSpPr>
                <p:nvPr/>
              </p:nvSpPr>
              <p:spPr bwMode="auto">
                <a:xfrm flipV="1">
                  <a:off x="2764"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0" name="Line 7334"/>
                <p:cNvSpPr>
                  <a:spLocks noChangeShapeType="1"/>
                </p:cNvSpPr>
                <p:nvPr/>
              </p:nvSpPr>
              <p:spPr bwMode="auto">
                <a:xfrm flipV="1">
                  <a:off x="2764"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1" name="Line 7335"/>
                <p:cNvSpPr>
                  <a:spLocks noChangeShapeType="1"/>
                </p:cNvSpPr>
                <p:nvPr/>
              </p:nvSpPr>
              <p:spPr bwMode="auto">
                <a:xfrm flipV="1">
                  <a:off x="2764"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2" name="Line 7336"/>
                <p:cNvSpPr>
                  <a:spLocks noChangeShapeType="1"/>
                </p:cNvSpPr>
                <p:nvPr/>
              </p:nvSpPr>
              <p:spPr bwMode="auto">
                <a:xfrm flipV="1">
                  <a:off x="2764"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3" name="Line 7337"/>
                <p:cNvSpPr>
                  <a:spLocks noChangeShapeType="1"/>
                </p:cNvSpPr>
                <p:nvPr/>
              </p:nvSpPr>
              <p:spPr bwMode="auto">
                <a:xfrm flipV="1">
                  <a:off x="2764"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4" name="Line 7338"/>
                <p:cNvSpPr>
                  <a:spLocks noChangeShapeType="1"/>
                </p:cNvSpPr>
                <p:nvPr/>
              </p:nvSpPr>
              <p:spPr bwMode="auto">
                <a:xfrm flipV="1">
                  <a:off x="2764"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5" name="Line 7339"/>
                <p:cNvSpPr>
                  <a:spLocks noChangeShapeType="1"/>
                </p:cNvSpPr>
                <p:nvPr/>
              </p:nvSpPr>
              <p:spPr bwMode="auto">
                <a:xfrm flipV="1">
                  <a:off x="2764"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6" name="Line 7340"/>
                <p:cNvSpPr>
                  <a:spLocks noChangeShapeType="1"/>
                </p:cNvSpPr>
                <p:nvPr/>
              </p:nvSpPr>
              <p:spPr bwMode="auto">
                <a:xfrm flipV="1">
                  <a:off x="2764"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7" name="Line 7341"/>
                <p:cNvSpPr>
                  <a:spLocks noChangeShapeType="1"/>
                </p:cNvSpPr>
                <p:nvPr/>
              </p:nvSpPr>
              <p:spPr bwMode="auto">
                <a:xfrm flipV="1">
                  <a:off x="2764"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8" name="Line 7342"/>
                <p:cNvSpPr>
                  <a:spLocks noChangeShapeType="1"/>
                </p:cNvSpPr>
                <p:nvPr/>
              </p:nvSpPr>
              <p:spPr bwMode="auto">
                <a:xfrm flipV="1">
                  <a:off x="2764"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19" name="Line 7343"/>
                <p:cNvSpPr>
                  <a:spLocks noChangeShapeType="1"/>
                </p:cNvSpPr>
                <p:nvPr/>
              </p:nvSpPr>
              <p:spPr bwMode="auto">
                <a:xfrm flipV="1">
                  <a:off x="2764"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0" name="Line 7344"/>
                <p:cNvSpPr>
                  <a:spLocks noChangeShapeType="1"/>
                </p:cNvSpPr>
                <p:nvPr/>
              </p:nvSpPr>
              <p:spPr bwMode="auto">
                <a:xfrm flipV="1">
                  <a:off x="2764"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1" name="Line 7345"/>
                <p:cNvSpPr>
                  <a:spLocks noChangeShapeType="1"/>
                </p:cNvSpPr>
                <p:nvPr/>
              </p:nvSpPr>
              <p:spPr bwMode="auto">
                <a:xfrm flipV="1">
                  <a:off x="2764"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2" name="Line 7346"/>
                <p:cNvSpPr>
                  <a:spLocks noChangeShapeType="1"/>
                </p:cNvSpPr>
                <p:nvPr/>
              </p:nvSpPr>
              <p:spPr bwMode="auto">
                <a:xfrm flipV="1">
                  <a:off x="2764"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3" name="Line 7347"/>
                <p:cNvSpPr>
                  <a:spLocks noChangeShapeType="1"/>
                </p:cNvSpPr>
                <p:nvPr/>
              </p:nvSpPr>
              <p:spPr bwMode="auto">
                <a:xfrm flipV="1">
                  <a:off x="2764"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4" name="Line 7348"/>
                <p:cNvSpPr>
                  <a:spLocks noChangeShapeType="1"/>
                </p:cNvSpPr>
                <p:nvPr/>
              </p:nvSpPr>
              <p:spPr bwMode="auto">
                <a:xfrm flipV="1">
                  <a:off x="2764"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5" name="Line 7349"/>
                <p:cNvSpPr>
                  <a:spLocks noChangeShapeType="1"/>
                </p:cNvSpPr>
                <p:nvPr/>
              </p:nvSpPr>
              <p:spPr bwMode="auto">
                <a:xfrm flipV="1">
                  <a:off x="2764"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6" name="Line 7350"/>
                <p:cNvSpPr>
                  <a:spLocks noChangeShapeType="1"/>
                </p:cNvSpPr>
                <p:nvPr/>
              </p:nvSpPr>
              <p:spPr bwMode="auto">
                <a:xfrm flipV="1">
                  <a:off x="2764"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7" name="Line 7351"/>
                <p:cNvSpPr>
                  <a:spLocks noChangeShapeType="1"/>
                </p:cNvSpPr>
                <p:nvPr/>
              </p:nvSpPr>
              <p:spPr bwMode="auto">
                <a:xfrm flipV="1">
                  <a:off x="2764"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8" name="Line 7352"/>
                <p:cNvSpPr>
                  <a:spLocks noChangeShapeType="1"/>
                </p:cNvSpPr>
                <p:nvPr/>
              </p:nvSpPr>
              <p:spPr bwMode="auto">
                <a:xfrm flipV="1">
                  <a:off x="2764"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29" name="Line 7353"/>
                <p:cNvSpPr>
                  <a:spLocks noChangeShapeType="1"/>
                </p:cNvSpPr>
                <p:nvPr/>
              </p:nvSpPr>
              <p:spPr bwMode="auto">
                <a:xfrm flipV="1">
                  <a:off x="2764"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0" name="Line 7354"/>
                <p:cNvSpPr>
                  <a:spLocks noChangeShapeType="1"/>
                </p:cNvSpPr>
                <p:nvPr/>
              </p:nvSpPr>
              <p:spPr bwMode="auto">
                <a:xfrm flipV="1">
                  <a:off x="2764"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1" name="Line 7355"/>
                <p:cNvSpPr>
                  <a:spLocks noChangeShapeType="1"/>
                </p:cNvSpPr>
                <p:nvPr/>
              </p:nvSpPr>
              <p:spPr bwMode="auto">
                <a:xfrm flipV="1">
                  <a:off x="2764"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2" name="Line 7356"/>
                <p:cNvSpPr>
                  <a:spLocks noChangeShapeType="1"/>
                </p:cNvSpPr>
                <p:nvPr/>
              </p:nvSpPr>
              <p:spPr bwMode="auto">
                <a:xfrm flipV="1">
                  <a:off x="2764"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3" name="Line 7357"/>
                <p:cNvSpPr>
                  <a:spLocks noChangeShapeType="1"/>
                </p:cNvSpPr>
                <p:nvPr/>
              </p:nvSpPr>
              <p:spPr bwMode="auto">
                <a:xfrm flipV="1">
                  <a:off x="2764"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4" name="Line 7358"/>
                <p:cNvSpPr>
                  <a:spLocks noChangeShapeType="1"/>
                </p:cNvSpPr>
                <p:nvPr/>
              </p:nvSpPr>
              <p:spPr bwMode="auto">
                <a:xfrm flipV="1">
                  <a:off x="2764"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5" name="Line 7359"/>
                <p:cNvSpPr>
                  <a:spLocks noChangeShapeType="1"/>
                </p:cNvSpPr>
                <p:nvPr/>
              </p:nvSpPr>
              <p:spPr bwMode="auto">
                <a:xfrm flipV="1">
                  <a:off x="2764"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6" name="Line 7360"/>
                <p:cNvSpPr>
                  <a:spLocks noChangeShapeType="1"/>
                </p:cNvSpPr>
                <p:nvPr/>
              </p:nvSpPr>
              <p:spPr bwMode="auto">
                <a:xfrm flipV="1">
                  <a:off x="2764"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7" name="Line 7361"/>
                <p:cNvSpPr>
                  <a:spLocks noChangeShapeType="1"/>
                </p:cNvSpPr>
                <p:nvPr/>
              </p:nvSpPr>
              <p:spPr bwMode="auto">
                <a:xfrm flipV="1">
                  <a:off x="2764"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8" name="Line 7362"/>
                <p:cNvSpPr>
                  <a:spLocks noChangeShapeType="1"/>
                </p:cNvSpPr>
                <p:nvPr/>
              </p:nvSpPr>
              <p:spPr bwMode="auto">
                <a:xfrm flipV="1">
                  <a:off x="2764"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39" name="Line 7363"/>
                <p:cNvSpPr>
                  <a:spLocks noChangeShapeType="1"/>
                </p:cNvSpPr>
                <p:nvPr/>
              </p:nvSpPr>
              <p:spPr bwMode="auto">
                <a:xfrm flipV="1">
                  <a:off x="2764"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0" name="Line 7364"/>
                <p:cNvSpPr>
                  <a:spLocks noChangeShapeType="1"/>
                </p:cNvSpPr>
                <p:nvPr/>
              </p:nvSpPr>
              <p:spPr bwMode="auto">
                <a:xfrm flipV="1">
                  <a:off x="2764"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1" name="Line 7365"/>
                <p:cNvSpPr>
                  <a:spLocks noChangeShapeType="1"/>
                </p:cNvSpPr>
                <p:nvPr/>
              </p:nvSpPr>
              <p:spPr bwMode="auto">
                <a:xfrm flipV="1">
                  <a:off x="2764"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2" name="Line 7366"/>
                <p:cNvSpPr>
                  <a:spLocks noChangeShapeType="1"/>
                </p:cNvSpPr>
                <p:nvPr/>
              </p:nvSpPr>
              <p:spPr bwMode="auto">
                <a:xfrm flipV="1">
                  <a:off x="2764"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3" name="Line 7367"/>
                <p:cNvSpPr>
                  <a:spLocks noChangeShapeType="1"/>
                </p:cNvSpPr>
                <p:nvPr/>
              </p:nvSpPr>
              <p:spPr bwMode="auto">
                <a:xfrm flipV="1">
                  <a:off x="2764"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4" name="Line 7368"/>
                <p:cNvSpPr>
                  <a:spLocks noChangeShapeType="1"/>
                </p:cNvSpPr>
                <p:nvPr/>
              </p:nvSpPr>
              <p:spPr bwMode="auto">
                <a:xfrm flipV="1">
                  <a:off x="2764"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5" name="Line 7369"/>
                <p:cNvSpPr>
                  <a:spLocks noChangeShapeType="1"/>
                </p:cNvSpPr>
                <p:nvPr/>
              </p:nvSpPr>
              <p:spPr bwMode="auto">
                <a:xfrm flipV="1">
                  <a:off x="2764"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6" name="Line 7370"/>
                <p:cNvSpPr>
                  <a:spLocks noChangeShapeType="1"/>
                </p:cNvSpPr>
                <p:nvPr/>
              </p:nvSpPr>
              <p:spPr bwMode="auto">
                <a:xfrm flipV="1">
                  <a:off x="2764"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7" name="Line 7371"/>
                <p:cNvSpPr>
                  <a:spLocks noChangeShapeType="1"/>
                </p:cNvSpPr>
                <p:nvPr/>
              </p:nvSpPr>
              <p:spPr bwMode="auto">
                <a:xfrm flipV="1">
                  <a:off x="2764"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8" name="Line 7372"/>
                <p:cNvSpPr>
                  <a:spLocks noChangeShapeType="1"/>
                </p:cNvSpPr>
                <p:nvPr/>
              </p:nvSpPr>
              <p:spPr bwMode="auto">
                <a:xfrm flipV="1">
                  <a:off x="2764"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49" name="Line 7373"/>
                <p:cNvSpPr>
                  <a:spLocks noChangeShapeType="1"/>
                </p:cNvSpPr>
                <p:nvPr/>
              </p:nvSpPr>
              <p:spPr bwMode="auto">
                <a:xfrm flipV="1">
                  <a:off x="2764"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0" name="Line 7374"/>
                <p:cNvSpPr>
                  <a:spLocks noChangeShapeType="1"/>
                </p:cNvSpPr>
                <p:nvPr/>
              </p:nvSpPr>
              <p:spPr bwMode="auto">
                <a:xfrm flipV="1">
                  <a:off x="2764"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1" name="Line 7375"/>
                <p:cNvSpPr>
                  <a:spLocks noChangeShapeType="1"/>
                </p:cNvSpPr>
                <p:nvPr/>
              </p:nvSpPr>
              <p:spPr bwMode="auto">
                <a:xfrm flipV="1">
                  <a:off x="2764"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2" name="Line 7376"/>
                <p:cNvSpPr>
                  <a:spLocks noChangeShapeType="1"/>
                </p:cNvSpPr>
                <p:nvPr/>
              </p:nvSpPr>
              <p:spPr bwMode="auto">
                <a:xfrm flipV="1">
                  <a:off x="2764"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3" name="Line 7377"/>
                <p:cNvSpPr>
                  <a:spLocks noChangeShapeType="1"/>
                </p:cNvSpPr>
                <p:nvPr/>
              </p:nvSpPr>
              <p:spPr bwMode="auto">
                <a:xfrm flipV="1">
                  <a:off x="2764"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4" name="Line 7378"/>
                <p:cNvSpPr>
                  <a:spLocks noChangeShapeType="1"/>
                </p:cNvSpPr>
                <p:nvPr/>
              </p:nvSpPr>
              <p:spPr bwMode="auto">
                <a:xfrm flipV="1">
                  <a:off x="2764"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5" name="Line 7379"/>
                <p:cNvSpPr>
                  <a:spLocks noChangeShapeType="1"/>
                </p:cNvSpPr>
                <p:nvPr/>
              </p:nvSpPr>
              <p:spPr bwMode="auto">
                <a:xfrm flipV="1">
                  <a:off x="2764"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6" name="Line 7380"/>
                <p:cNvSpPr>
                  <a:spLocks noChangeShapeType="1"/>
                </p:cNvSpPr>
                <p:nvPr/>
              </p:nvSpPr>
              <p:spPr bwMode="auto">
                <a:xfrm flipV="1">
                  <a:off x="2764"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7" name="Line 7381"/>
                <p:cNvSpPr>
                  <a:spLocks noChangeShapeType="1"/>
                </p:cNvSpPr>
                <p:nvPr/>
              </p:nvSpPr>
              <p:spPr bwMode="auto">
                <a:xfrm flipV="1">
                  <a:off x="2764"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8" name="Line 7382"/>
                <p:cNvSpPr>
                  <a:spLocks noChangeShapeType="1"/>
                </p:cNvSpPr>
                <p:nvPr/>
              </p:nvSpPr>
              <p:spPr bwMode="auto">
                <a:xfrm flipV="1">
                  <a:off x="2764"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59" name="Line 7383"/>
                <p:cNvSpPr>
                  <a:spLocks noChangeShapeType="1"/>
                </p:cNvSpPr>
                <p:nvPr/>
              </p:nvSpPr>
              <p:spPr bwMode="auto">
                <a:xfrm flipV="1">
                  <a:off x="2764"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0" name="Line 7384"/>
                <p:cNvSpPr>
                  <a:spLocks noChangeShapeType="1"/>
                </p:cNvSpPr>
                <p:nvPr/>
              </p:nvSpPr>
              <p:spPr bwMode="auto">
                <a:xfrm flipV="1">
                  <a:off x="2764"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1" name="Line 7385"/>
                <p:cNvSpPr>
                  <a:spLocks noChangeShapeType="1"/>
                </p:cNvSpPr>
                <p:nvPr/>
              </p:nvSpPr>
              <p:spPr bwMode="auto">
                <a:xfrm flipV="1">
                  <a:off x="2764"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2" name="Line 7386"/>
                <p:cNvSpPr>
                  <a:spLocks noChangeShapeType="1"/>
                </p:cNvSpPr>
                <p:nvPr/>
              </p:nvSpPr>
              <p:spPr bwMode="auto">
                <a:xfrm flipV="1">
                  <a:off x="2764"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3" name="Line 7387"/>
                <p:cNvSpPr>
                  <a:spLocks noChangeShapeType="1"/>
                </p:cNvSpPr>
                <p:nvPr/>
              </p:nvSpPr>
              <p:spPr bwMode="auto">
                <a:xfrm flipV="1">
                  <a:off x="2764"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4" name="Line 7388"/>
                <p:cNvSpPr>
                  <a:spLocks noChangeShapeType="1"/>
                </p:cNvSpPr>
                <p:nvPr/>
              </p:nvSpPr>
              <p:spPr bwMode="auto">
                <a:xfrm flipV="1">
                  <a:off x="2764"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5" name="Line 7389"/>
                <p:cNvSpPr>
                  <a:spLocks noChangeShapeType="1"/>
                </p:cNvSpPr>
                <p:nvPr/>
              </p:nvSpPr>
              <p:spPr bwMode="auto">
                <a:xfrm flipV="1">
                  <a:off x="2764"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6" name="Line 7390"/>
                <p:cNvSpPr>
                  <a:spLocks noChangeShapeType="1"/>
                </p:cNvSpPr>
                <p:nvPr/>
              </p:nvSpPr>
              <p:spPr bwMode="auto">
                <a:xfrm flipV="1">
                  <a:off x="2764"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7" name="Line 7391"/>
                <p:cNvSpPr>
                  <a:spLocks noChangeShapeType="1"/>
                </p:cNvSpPr>
                <p:nvPr/>
              </p:nvSpPr>
              <p:spPr bwMode="auto">
                <a:xfrm flipV="1">
                  <a:off x="2764"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8" name="Line 7392"/>
                <p:cNvSpPr>
                  <a:spLocks noChangeShapeType="1"/>
                </p:cNvSpPr>
                <p:nvPr/>
              </p:nvSpPr>
              <p:spPr bwMode="auto">
                <a:xfrm flipV="1">
                  <a:off x="2764"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69" name="Line 7393"/>
                <p:cNvSpPr>
                  <a:spLocks noChangeShapeType="1"/>
                </p:cNvSpPr>
                <p:nvPr/>
              </p:nvSpPr>
              <p:spPr bwMode="auto">
                <a:xfrm flipV="1">
                  <a:off x="2764"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0" name="Line 7394"/>
                <p:cNvSpPr>
                  <a:spLocks noChangeShapeType="1"/>
                </p:cNvSpPr>
                <p:nvPr/>
              </p:nvSpPr>
              <p:spPr bwMode="auto">
                <a:xfrm flipV="1">
                  <a:off x="2764"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1" name="Line 7395"/>
                <p:cNvSpPr>
                  <a:spLocks noChangeShapeType="1"/>
                </p:cNvSpPr>
                <p:nvPr/>
              </p:nvSpPr>
              <p:spPr bwMode="auto">
                <a:xfrm flipV="1">
                  <a:off x="2764"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2" name="Line 7396"/>
                <p:cNvSpPr>
                  <a:spLocks noChangeShapeType="1"/>
                </p:cNvSpPr>
                <p:nvPr/>
              </p:nvSpPr>
              <p:spPr bwMode="auto">
                <a:xfrm flipV="1">
                  <a:off x="2764"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3" name="Line 7397"/>
                <p:cNvSpPr>
                  <a:spLocks noChangeShapeType="1"/>
                </p:cNvSpPr>
                <p:nvPr/>
              </p:nvSpPr>
              <p:spPr bwMode="auto">
                <a:xfrm flipV="1">
                  <a:off x="2764"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4" name="Line 7398"/>
                <p:cNvSpPr>
                  <a:spLocks noChangeShapeType="1"/>
                </p:cNvSpPr>
                <p:nvPr/>
              </p:nvSpPr>
              <p:spPr bwMode="auto">
                <a:xfrm flipV="1">
                  <a:off x="2764"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5" name="Line 7399"/>
                <p:cNvSpPr>
                  <a:spLocks noChangeShapeType="1"/>
                </p:cNvSpPr>
                <p:nvPr/>
              </p:nvSpPr>
              <p:spPr bwMode="auto">
                <a:xfrm flipV="1">
                  <a:off x="2764"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6" name="Line 7400"/>
                <p:cNvSpPr>
                  <a:spLocks noChangeShapeType="1"/>
                </p:cNvSpPr>
                <p:nvPr/>
              </p:nvSpPr>
              <p:spPr bwMode="auto">
                <a:xfrm flipV="1">
                  <a:off x="2764"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7" name="Line 7401"/>
                <p:cNvSpPr>
                  <a:spLocks noChangeShapeType="1"/>
                </p:cNvSpPr>
                <p:nvPr/>
              </p:nvSpPr>
              <p:spPr bwMode="auto">
                <a:xfrm flipV="1">
                  <a:off x="2764"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8" name="Line 7402"/>
                <p:cNvSpPr>
                  <a:spLocks noChangeShapeType="1"/>
                </p:cNvSpPr>
                <p:nvPr/>
              </p:nvSpPr>
              <p:spPr bwMode="auto">
                <a:xfrm flipV="1">
                  <a:off x="2764"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79" name="Line 7403"/>
                <p:cNvSpPr>
                  <a:spLocks noChangeShapeType="1"/>
                </p:cNvSpPr>
                <p:nvPr/>
              </p:nvSpPr>
              <p:spPr bwMode="auto">
                <a:xfrm flipV="1">
                  <a:off x="2764"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0" name="Line 7404"/>
                <p:cNvSpPr>
                  <a:spLocks noChangeShapeType="1"/>
                </p:cNvSpPr>
                <p:nvPr/>
              </p:nvSpPr>
              <p:spPr bwMode="auto">
                <a:xfrm flipV="1">
                  <a:off x="2764"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1" name="Line 7405"/>
                <p:cNvSpPr>
                  <a:spLocks noChangeShapeType="1"/>
                </p:cNvSpPr>
                <p:nvPr/>
              </p:nvSpPr>
              <p:spPr bwMode="auto">
                <a:xfrm flipV="1">
                  <a:off x="2764"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2" name="Line 7406"/>
                <p:cNvSpPr>
                  <a:spLocks noChangeShapeType="1"/>
                </p:cNvSpPr>
                <p:nvPr/>
              </p:nvSpPr>
              <p:spPr bwMode="auto">
                <a:xfrm flipV="1">
                  <a:off x="2764"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3" name="Line 7407"/>
                <p:cNvSpPr>
                  <a:spLocks noChangeShapeType="1"/>
                </p:cNvSpPr>
                <p:nvPr/>
              </p:nvSpPr>
              <p:spPr bwMode="auto">
                <a:xfrm flipV="1">
                  <a:off x="2764"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4" name="Line 7408"/>
                <p:cNvSpPr>
                  <a:spLocks noChangeShapeType="1"/>
                </p:cNvSpPr>
                <p:nvPr/>
              </p:nvSpPr>
              <p:spPr bwMode="auto">
                <a:xfrm flipV="1">
                  <a:off x="2764"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5" name="Line 7409"/>
                <p:cNvSpPr>
                  <a:spLocks noChangeShapeType="1"/>
                </p:cNvSpPr>
                <p:nvPr/>
              </p:nvSpPr>
              <p:spPr bwMode="auto">
                <a:xfrm flipV="1">
                  <a:off x="2764"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6" name="Line 7410"/>
                <p:cNvSpPr>
                  <a:spLocks noChangeShapeType="1"/>
                </p:cNvSpPr>
                <p:nvPr/>
              </p:nvSpPr>
              <p:spPr bwMode="auto">
                <a:xfrm flipV="1">
                  <a:off x="2764"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7" name="Line 7411"/>
                <p:cNvSpPr>
                  <a:spLocks noChangeShapeType="1"/>
                </p:cNvSpPr>
                <p:nvPr/>
              </p:nvSpPr>
              <p:spPr bwMode="auto">
                <a:xfrm flipV="1">
                  <a:off x="2764"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8" name="Line 7412"/>
                <p:cNvSpPr>
                  <a:spLocks noChangeShapeType="1"/>
                </p:cNvSpPr>
                <p:nvPr/>
              </p:nvSpPr>
              <p:spPr bwMode="auto">
                <a:xfrm flipV="1">
                  <a:off x="2764"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89" name="Line 7413"/>
                <p:cNvSpPr>
                  <a:spLocks noChangeShapeType="1"/>
                </p:cNvSpPr>
                <p:nvPr/>
              </p:nvSpPr>
              <p:spPr bwMode="auto">
                <a:xfrm flipV="1">
                  <a:off x="3328"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0" name="Line 7414"/>
                <p:cNvSpPr>
                  <a:spLocks noChangeShapeType="1"/>
                </p:cNvSpPr>
                <p:nvPr/>
              </p:nvSpPr>
              <p:spPr bwMode="auto">
                <a:xfrm flipV="1">
                  <a:off x="3328"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1" name="Line 7415"/>
                <p:cNvSpPr>
                  <a:spLocks noChangeShapeType="1"/>
                </p:cNvSpPr>
                <p:nvPr/>
              </p:nvSpPr>
              <p:spPr bwMode="auto">
                <a:xfrm flipV="1">
                  <a:off x="3328"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2" name="Line 7416"/>
                <p:cNvSpPr>
                  <a:spLocks noChangeShapeType="1"/>
                </p:cNvSpPr>
                <p:nvPr/>
              </p:nvSpPr>
              <p:spPr bwMode="auto">
                <a:xfrm flipV="1">
                  <a:off x="3328"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3" name="Line 7417"/>
                <p:cNvSpPr>
                  <a:spLocks noChangeShapeType="1"/>
                </p:cNvSpPr>
                <p:nvPr/>
              </p:nvSpPr>
              <p:spPr bwMode="auto">
                <a:xfrm flipV="1">
                  <a:off x="3328"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4" name="Line 7418"/>
                <p:cNvSpPr>
                  <a:spLocks noChangeShapeType="1"/>
                </p:cNvSpPr>
                <p:nvPr/>
              </p:nvSpPr>
              <p:spPr bwMode="auto">
                <a:xfrm flipV="1">
                  <a:off x="3328"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5" name="Line 7419"/>
                <p:cNvSpPr>
                  <a:spLocks noChangeShapeType="1"/>
                </p:cNvSpPr>
                <p:nvPr/>
              </p:nvSpPr>
              <p:spPr bwMode="auto">
                <a:xfrm flipV="1">
                  <a:off x="3328"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6" name="Line 7420"/>
                <p:cNvSpPr>
                  <a:spLocks noChangeShapeType="1"/>
                </p:cNvSpPr>
                <p:nvPr/>
              </p:nvSpPr>
              <p:spPr bwMode="auto">
                <a:xfrm flipV="1">
                  <a:off x="3328"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7" name="Line 7421"/>
                <p:cNvSpPr>
                  <a:spLocks noChangeShapeType="1"/>
                </p:cNvSpPr>
                <p:nvPr/>
              </p:nvSpPr>
              <p:spPr bwMode="auto">
                <a:xfrm flipV="1">
                  <a:off x="3328"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8" name="Line 7422"/>
                <p:cNvSpPr>
                  <a:spLocks noChangeShapeType="1"/>
                </p:cNvSpPr>
                <p:nvPr/>
              </p:nvSpPr>
              <p:spPr bwMode="auto">
                <a:xfrm flipV="1">
                  <a:off x="3328"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199" name="Line 7423"/>
                <p:cNvSpPr>
                  <a:spLocks noChangeShapeType="1"/>
                </p:cNvSpPr>
                <p:nvPr/>
              </p:nvSpPr>
              <p:spPr bwMode="auto">
                <a:xfrm flipV="1">
                  <a:off x="3328"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0" name="Line 7424"/>
                <p:cNvSpPr>
                  <a:spLocks noChangeShapeType="1"/>
                </p:cNvSpPr>
                <p:nvPr/>
              </p:nvSpPr>
              <p:spPr bwMode="auto">
                <a:xfrm flipV="1">
                  <a:off x="3328"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1" name="Line 7425"/>
                <p:cNvSpPr>
                  <a:spLocks noChangeShapeType="1"/>
                </p:cNvSpPr>
                <p:nvPr/>
              </p:nvSpPr>
              <p:spPr bwMode="auto">
                <a:xfrm flipV="1">
                  <a:off x="3328"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2" name="Line 7426"/>
                <p:cNvSpPr>
                  <a:spLocks noChangeShapeType="1"/>
                </p:cNvSpPr>
                <p:nvPr/>
              </p:nvSpPr>
              <p:spPr bwMode="auto">
                <a:xfrm flipV="1">
                  <a:off x="3328"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3" name="Line 7427"/>
                <p:cNvSpPr>
                  <a:spLocks noChangeShapeType="1"/>
                </p:cNvSpPr>
                <p:nvPr/>
              </p:nvSpPr>
              <p:spPr bwMode="auto">
                <a:xfrm flipV="1">
                  <a:off x="3328"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4" name="Line 7428"/>
                <p:cNvSpPr>
                  <a:spLocks noChangeShapeType="1"/>
                </p:cNvSpPr>
                <p:nvPr/>
              </p:nvSpPr>
              <p:spPr bwMode="auto">
                <a:xfrm flipV="1">
                  <a:off x="3328"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5" name="Line 7429"/>
                <p:cNvSpPr>
                  <a:spLocks noChangeShapeType="1"/>
                </p:cNvSpPr>
                <p:nvPr/>
              </p:nvSpPr>
              <p:spPr bwMode="auto">
                <a:xfrm flipV="1">
                  <a:off x="3328"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6" name="Line 7430"/>
                <p:cNvSpPr>
                  <a:spLocks noChangeShapeType="1"/>
                </p:cNvSpPr>
                <p:nvPr/>
              </p:nvSpPr>
              <p:spPr bwMode="auto">
                <a:xfrm flipV="1">
                  <a:off x="3328"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7" name="Line 7431"/>
                <p:cNvSpPr>
                  <a:spLocks noChangeShapeType="1"/>
                </p:cNvSpPr>
                <p:nvPr/>
              </p:nvSpPr>
              <p:spPr bwMode="auto">
                <a:xfrm flipV="1">
                  <a:off x="3328"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8" name="Line 7432"/>
                <p:cNvSpPr>
                  <a:spLocks noChangeShapeType="1"/>
                </p:cNvSpPr>
                <p:nvPr/>
              </p:nvSpPr>
              <p:spPr bwMode="auto">
                <a:xfrm flipV="1">
                  <a:off x="3328"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09" name="Line 7433"/>
                <p:cNvSpPr>
                  <a:spLocks noChangeShapeType="1"/>
                </p:cNvSpPr>
                <p:nvPr/>
              </p:nvSpPr>
              <p:spPr bwMode="auto">
                <a:xfrm flipV="1">
                  <a:off x="3328"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0" name="Line 7434"/>
                <p:cNvSpPr>
                  <a:spLocks noChangeShapeType="1"/>
                </p:cNvSpPr>
                <p:nvPr/>
              </p:nvSpPr>
              <p:spPr bwMode="auto">
                <a:xfrm flipV="1">
                  <a:off x="3328"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1" name="Line 7435"/>
                <p:cNvSpPr>
                  <a:spLocks noChangeShapeType="1"/>
                </p:cNvSpPr>
                <p:nvPr/>
              </p:nvSpPr>
              <p:spPr bwMode="auto">
                <a:xfrm flipV="1">
                  <a:off x="3328"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2" name="Line 7436"/>
                <p:cNvSpPr>
                  <a:spLocks noChangeShapeType="1"/>
                </p:cNvSpPr>
                <p:nvPr/>
              </p:nvSpPr>
              <p:spPr bwMode="auto">
                <a:xfrm flipV="1">
                  <a:off x="3328"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3" name="Line 7437"/>
                <p:cNvSpPr>
                  <a:spLocks noChangeShapeType="1"/>
                </p:cNvSpPr>
                <p:nvPr/>
              </p:nvSpPr>
              <p:spPr bwMode="auto">
                <a:xfrm flipV="1">
                  <a:off x="3328"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4" name="Line 7438"/>
                <p:cNvSpPr>
                  <a:spLocks noChangeShapeType="1"/>
                </p:cNvSpPr>
                <p:nvPr/>
              </p:nvSpPr>
              <p:spPr bwMode="auto">
                <a:xfrm flipV="1">
                  <a:off x="3328"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5" name="Line 7439"/>
                <p:cNvSpPr>
                  <a:spLocks noChangeShapeType="1"/>
                </p:cNvSpPr>
                <p:nvPr/>
              </p:nvSpPr>
              <p:spPr bwMode="auto">
                <a:xfrm flipV="1">
                  <a:off x="3328"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6" name="Line 7440"/>
                <p:cNvSpPr>
                  <a:spLocks noChangeShapeType="1"/>
                </p:cNvSpPr>
                <p:nvPr/>
              </p:nvSpPr>
              <p:spPr bwMode="auto">
                <a:xfrm flipV="1">
                  <a:off x="3328"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7" name="Line 7441"/>
                <p:cNvSpPr>
                  <a:spLocks noChangeShapeType="1"/>
                </p:cNvSpPr>
                <p:nvPr/>
              </p:nvSpPr>
              <p:spPr bwMode="auto">
                <a:xfrm flipV="1">
                  <a:off x="3328"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8" name="Line 7442"/>
                <p:cNvSpPr>
                  <a:spLocks noChangeShapeType="1"/>
                </p:cNvSpPr>
                <p:nvPr/>
              </p:nvSpPr>
              <p:spPr bwMode="auto">
                <a:xfrm flipV="1">
                  <a:off x="3328"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19" name="Line 7443"/>
                <p:cNvSpPr>
                  <a:spLocks noChangeShapeType="1"/>
                </p:cNvSpPr>
                <p:nvPr/>
              </p:nvSpPr>
              <p:spPr bwMode="auto">
                <a:xfrm flipV="1">
                  <a:off x="3328"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0" name="Line 7444"/>
                <p:cNvSpPr>
                  <a:spLocks noChangeShapeType="1"/>
                </p:cNvSpPr>
                <p:nvPr/>
              </p:nvSpPr>
              <p:spPr bwMode="auto">
                <a:xfrm flipV="1">
                  <a:off x="3328"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1" name="Line 7445"/>
                <p:cNvSpPr>
                  <a:spLocks noChangeShapeType="1"/>
                </p:cNvSpPr>
                <p:nvPr/>
              </p:nvSpPr>
              <p:spPr bwMode="auto">
                <a:xfrm flipV="1">
                  <a:off x="3328"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2" name="Line 7446"/>
                <p:cNvSpPr>
                  <a:spLocks noChangeShapeType="1"/>
                </p:cNvSpPr>
                <p:nvPr/>
              </p:nvSpPr>
              <p:spPr bwMode="auto">
                <a:xfrm flipV="1">
                  <a:off x="3328"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3" name="Line 7447"/>
                <p:cNvSpPr>
                  <a:spLocks noChangeShapeType="1"/>
                </p:cNvSpPr>
                <p:nvPr/>
              </p:nvSpPr>
              <p:spPr bwMode="auto">
                <a:xfrm flipV="1">
                  <a:off x="3328"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4" name="Line 7448"/>
                <p:cNvSpPr>
                  <a:spLocks noChangeShapeType="1"/>
                </p:cNvSpPr>
                <p:nvPr/>
              </p:nvSpPr>
              <p:spPr bwMode="auto">
                <a:xfrm flipV="1">
                  <a:off x="3328"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5" name="Line 7449"/>
                <p:cNvSpPr>
                  <a:spLocks noChangeShapeType="1"/>
                </p:cNvSpPr>
                <p:nvPr/>
              </p:nvSpPr>
              <p:spPr bwMode="auto">
                <a:xfrm flipV="1">
                  <a:off x="3328"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6" name="Line 7450"/>
                <p:cNvSpPr>
                  <a:spLocks noChangeShapeType="1"/>
                </p:cNvSpPr>
                <p:nvPr/>
              </p:nvSpPr>
              <p:spPr bwMode="auto">
                <a:xfrm flipV="1">
                  <a:off x="3328"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7" name="Line 7451"/>
                <p:cNvSpPr>
                  <a:spLocks noChangeShapeType="1"/>
                </p:cNvSpPr>
                <p:nvPr/>
              </p:nvSpPr>
              <p:spPr bwMode="auto">
                <a:xfrm flipV="1">
                  <a:off x="3328"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8" name="Line 7452"/>
                <p:cNvSpPr>
                  <a:spLocks noChangeShapeType="1"/>
                </p:cNvSpPr>
                <p:nvPr/>
              </p:nvSpPr>
              <p:spPr bwMode="auto">
                <a:xfrm flipV="1">
                  <a:off x="3328"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29" name="Line 7453"/>
                <p:cNvSpPr>
                  <a:spLocks noChangeShapeType="1"/>
                </p:cNvSpPr>
                <p:nvPr/>
              </p:nvSpPr>
              <p:spPr bwMode="auto">
                <a:xfrm flipV="1">
                  <a:off x="3328"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0" name="Line 7454"/>
                <p:cNvSpPr>
                  <a:spLocks noChangeShapeType="1"/>
                </p:cNvSpPr>
                <p:nvPr/>
              </p:nvSpPr>
              <p:spPr bwMode="auto">
                <a:xfrm flipV="1">
                  <a:off x="3328"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1" name="Line 7455"/>
                <p:cNvSpPr>
                  <a:spLocks noChangeShapeType="1"/>
                </p:cNvSpPr>
                <p:nvPr/>
              </p:nvSpPr>
              <p:spPr bwMode="auto">
                <a:xfrm flipV="1">
                  <a:off x="3328"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2" name="Line 7456"/>
                <p:cNvSpPr>
                  <a:spLocks noChangeShapeType="1"/>
                </p:cNvSpPr>
                <p:nvPr/>
              </p:nvSpPr>
              <p:spPr bwMode="auto">
                <a:xfrm flipV="1">
                  <a:off x="3328"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3" name="Line 7457"/>
                <p:cNvSpPr>
                  <a:spLocks noChangeShapeType="1"/>
                </p:cNvSpPr>
                <p:nvPr/>
              </p:nvSpPr>
              <p:spPr bwMode="auto">
                <a:xfrm flipV="1">
                  <a:off x="3328"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4" name="Line 7458"/>
                <p:cNvSpPr>
                  <a:spLocks noChangeShapeType="1"/>
                </p:cNvSpPr>
                <p:nvPr/>
              </p:nvSpPr>
              <p:spPr bwMode="auto">
                <a:xfrm flipV="1">
                  <a:off x="3328"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5" name="Line 7459"/>
                <p:cNvSpPr>
                  <a:spLocks noChangeShapeType="1"/>
                </p:cNvSpPr>
                <p:nvPr/>
              </p:nvSpPr>
              <p:spPr bwMode="auto">
                <a:xfrm flipV="1">
                  <a:off x="3328"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6" name="Line 7460"/>
                <p:cNvSpPr>
                  <a:spLocks noChangeShapeType="1"/>
                </p:cNvSpPr>
                <p:nvPr/>
              </p:nvSpPr>
              <p:spPr bwMode="auto">
                <a:xfrm flipV="1">
                  <a:off x="3328"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1237" name="Group 7461"/>
              <p:cNvGrpSpPr>
                <a:grpSpLocks/>
              </p:cNvGrpSpPr>
              <p:nvPr/>
            </p:nvGrpSpPr>
            <p:grpSpPr bwMode="auto">
              <a:xfrm>
                <a:off x="3328" y="988"/>
                <a:ext cx="0" cy="2352"/>
                <a:chOff x="3328" y="988"/>
                <a:chExt cx="0" cy="2352"/>
              </a:xfrm>
            </p:grpSpPr>
            <p:sp>
              <p:nvSpPr>
                <p:cNvPr id="851238" name="Line 7462"/>
                <p:cNvSpPr>
                  <a:spLocks noChangeShapeType="1"/>
                </p:cNvSpPr>
                <p:nvPr/>
              </p:nvSpPr>
              <p:spPr bwMode="auto">
                <a:xfrm flipV="1">
                  <a:off x="3328"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39" name="Line 7463"/>
                <p:cNvSpPr>
                  <a:spLocks noChangeShapeType="1"/>
                </p:cNvSpPr>
                <p:nvPr/>
              </p:nvSpPr>
              <p:spPr bwMode="auto">
                <a:xfrm flipV="1">
                  <a:off x="3328"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0" name="Line 7464"/>
                <p:cNvSpPr>
                  <a:spLocks noChangeShapeType="1"/>
                </p:cNvSpPr>
                <p:nvPr/>
              </p:nvSpPr>
              <p:spPr bwMode="auto">
                <a:xfrm flipV="1">
                  <a:off x="3328"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1" name="Line 7465"/>
                <p:cNvSpPr>
                  <a:spLocks noChangeShapeType="1"/>
                </p:cNvSpPr>
                <p:nvPr/>
              </p:nvSpPr>
              <p:spPr bwMode="auto">
                <a:xfrm flipV="1">
                  <a:off x="3328"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2" name="Line 7466"/>
                <p:cNvSpPr>
                  <a:spLocks noChangeShapeType="1"/>
                </p:cNvSpPr>
                <p:nvPr/>
              </p:nvSpPr>
              <p:spPr bwMode="auto">
                <a:xfrm flipV="1">
                  <a:off x="3328"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3" name="Line 7467"/>
                <p:cNvSpPr>
                  <a:spLocks noChangeShapeType="1"/>
                </p:cNvSpPr>
                <p:nvPr/>
              </p:nvSpPr>
              <p:spPr bwMode="auto">
                <a:xfrm flipV="1">
                  <a:off x="3328"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4" name="Line 7468"/>
                <p:cNvSpPr>
                  <a:spLocks noChangeShapeType="1"/>
                </p:cNvSpPr>
                <p:nvPr/>
              </p:nvSpPr>
              <p:spPr bwMode="auto">
                <a:xfrm flipV="1">
                  <a:off x="3328"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5" name="Line 7469"/>
                <p:cNvSpPr>
                  <a:spLocks noChangeShapeType="1"/>
                </p:cNvSpPr>
                <p:nvPr/>
              </p:nvSpPr>
              <p:spPr bwMode="auto">
                <a:xfrm flipV="1">
                  <a:off x="3328"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6" name="Line 7470"/>
                <p:cNvSpPr>
                  <a:spLocks noChangeShapeType="1"/>
                </p:cNvSpPr>
                <p:nvPr/>
              </p:nvSpPr>
              <p:spPr bwMode="auto">
                <a:xfrm flipV="1">
                  <a:off x="3328"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7" name="Line 7471"/>
                <p:cNvSpPr>
                  <a:spLocks noChangeShapeType="1"/>
                </p:cNvSpPr>
                <p:nvPr/>
              </p:nvSpPr>
              <p:spPr bwMode="auto">
                <a:xfrm flipV="1">
                  <a:off x="3328"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8" name="Line 7472"/>
                <p:cNvSpPr>
                  <a:spLocks noChangeShapeType="1"/>
                </p:cNvSpPr>
                <p:nvPr/>
              </p:nvSpPr>
              <p:spPr bwMode="auto">
                <a:xfrm flipV="1">
                  <a:off x="3328"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49" name="Line 7473"/>
                <p:cNvSpPr>
                  <a:spLocks noChangeShapeType="1"/>
                </p:cNvSpPr>
                <p:nvPr/>
              </p:nvSpPr>
              <p:spPr bwMode="auto">
                <a:xfrm flipV="1">
                  <a:off x="3328"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0" name="Line 7474"/>
                <p:cNvSpPr>
                  <a:spLocks noChangeShapeType="1"/>
                </p:cNvSpPr>
                <p:nvPr/>
              </p:nvSpPr>
              <p:spPr bwMode="auto">
                <a:xfrm flipV="1">
                  <a:off x="3328"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1" name="Line 7475"/>
                <p:cNvSpPr>
                  <a:spLocks noChangeShapeType="1"/>
                </p:cNvSpPr>
                <p:nvPr/>
              </p:nvSpPr>
              <p:spPr bwMode="auto">
                <a:xfrm flipV="1">
                  <a:off x="3328"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2" name="Line 7476"/>
                <p:cNvSpPr>
                  <a:spLocks noChangeShapeType="1"/>
                </p:cNvSpPr>
                <p:nvPr/>
              </p:nvSpPr>
              <p:spPr bwMode="auto">
                <a:xfrm flipV="1">
                  <a:off x="3328"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3" name="Line 7477"/>
                <p:cNvSpPr>
                  <a:spLocks noChangeShapeType="1"/>
                </p:cNvSpPr>
                <p:nvPr/>
              </p:nvSpPr>
              <p:spPr bwMode="auto">
                <a:xfrm flipV="1">
                  <a:off x="3328"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4" name="Line 7478"/>
                <p:cNvSpPr>
                  <a:spLocks noChangeShapeType="1"/>
                </p:cNvSpPr>
                <p:nvPr/>
              </p:nvSpPr>
              <p:spPr bwMode="auto">
                <a:xfrm flipV="1">
                  <a:off x="3328"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5" name="Line 7479"/>
                <p:cNvSpPr>
                  <a:spLocks noChangeShapeType="1"/>
                </p:cNvSpPr>
                <p:nvPr/>
              </p:nvSpPr>
              <p:spPr bwMode="auto">
                <a:xfrm flipV="1">
                  <a:off x="3328"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6" name="Line 7480"/>
                <p:cNvSpPr>
                  <a:spLocks noChangeShapeType="1"/>
                </p:cNvSpPr>
                <p:nvPr/>
              </p:nvSpPr>
              <p:spPr bwMode="auto">
                <a:xfrm flipV="1">
                  <a:off x="3328"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7" name="Line 7481"/>
                <p:cNvSpPr>
                  <a:spLocks noChangeShapeType="1"/>
                </p:cNvSpPr>
                <p:nvPr/>
              </p:nvSpPr>
              <p:spPr bwMode="auto">
                <a:xfrm flipV="1">
                  <a:off x="3328"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8" name="Line 7482"/>
                <p:cNvSpPr>
                  <a:spLocks noChangeShapeType="1"/>
                </p:cNvSpPr>
                <p:nvPr/>
              </p:nvSpPr>
              <p:spPr bwMode="auto">
                <a:xfrm flipV="1">
                  <a:off x="3328"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59" name="Line 7483"/>
                <p:cNvSpPr>
                  <a:spLocks noChangeShapeType="1"/>
                </p:cNvSpPr>
                <p:nvPr/>
              </p:nvSpPr>
              <p:spPr bwMode="auto">
                <a:xfrm flipV="1">
                  <a:off x="3328"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0" name="Line 7484"/>
                <p:cNvSpPr>
                  <a:spLocks noChangeShapeType="1"/>
                </p:cNvSpPr>
                <p:nvPr/>
              </p:nvSpPr>
              <p:spPr bwMode="auto">
                <a:xfrm flipV="1">
                  <a:off x="3328"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1" name="Line 7485"/>
                <p:cNvSpPr>
                  <a:spLocks noChangeShapeType="1"/>
                </p:cNvSpPr>
                <p:nvPr/>
              </p:nvSpPr>
              <p:spPr bwMode="auto">
                <a:xfrm flipV="1">
                  <a:off x="3328"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2" name="Line 7486"/>
                <p:cNvSpPr>
                  <a:spLocks noChangeShapeType="1"/>
                </p:cNvSpPr>
                <p:nvPr/>
              </p:nvSpPr>
              <p:spPr bwMode="auto">
                <a:xfrm flipV="1">
                  <a:off x="3328"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3" name="Line 7487"/>
                <p:cNvSpPr>
                  <a:spLocks noChangeShapeType="1"/>
                </p:cNvSpPr>
                <p:nvPr/>
              </p:nvSpPr>
              <p:spPr bwMode="auto">
                <a:xfrm flipV="1">
                  <a:off x="3328"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4" name="Line 7488"/>
                <p:cNvSpPr>
                  <a:spLocks noChangeShapeType="1"/>
                </p:cNvSpPr>
                <p:nvPr/>
              </p:nvSpPr>
              <p:spPr bwMode="auto">
                <a:xfrm flipV="1">
                  <a:off x="3328"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5" name="Line 7489"/>
                <p:cNvSpPr>
                  <a:spLocks noChangeShapeType="1"/>
                </p:cNvSpPr>
                <p:nvPr/>
              </p:nvSpPr>
              <p:spPr bwMode="auto">
                <a:xfrm flipV="1">
                  <a:off x="3328"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6" name="Line 7490"/>
                <p:cNvSpPr>
                  <a:spLocks noChangeShapeType="1"/>
                </p:cNvSpPr>
                <p:nvPr/>
              </p:nvSpPr>
              <p:spPr bwMode="auto">
                <a:xfrm flipV="1">
                  <a:off x="3328"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7" name="Line 7491"/>
                <p:cNvSpPr>
                  <a:spLocks noChangeShapeType="1"/>
                </p:cNvSpPr>
                <p:nvPr/>
              </p:nvSpPr>
              <p:spPr bwMode="auto">
                <a:xfrm flipV="1">
                  <a:off x="3328"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8" name="Line 7492"/>
                <p:cNvSpPr>
                  <a:spLocks noChangeShapeType="1"/>
                </p:cNvSpPr>
                <p:nvPr/>
              </p:nvSpPr>
              <p:spPr bwMode="auto">
                <a:xfrm flipV="1">
                  <a:off x="3328"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69" name="Line 7493"/>
                <p:cNvSpPr>
                  <a:spLocks noChangeShapeType="1"/>
                </p:cNvSpPr>
                <p:nvPr/>
              </p:nvSpPr>
              <p:spPr bwMode="auto">
                <a:xfrm flipV="1">
                  <a:off x="3328"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0" name="Line 7494"/>
                <p:cNvSpPr>
                  <a:spLocks noChangeShapeType="1"/>
                </p:cNvSpPr>
                <p:nvPr/>
              </p:nvSpPr>
              <p:spPr bwMode="auto">
                <a:xfrm flipV="1">
                  <a:off x="3328"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1" name="Line 7495"/>
                <p:cNvSpPr>
                  <a:spLocks noChangeShapeType="1"/>
                </p:cNvSpPr>
                <p:nvPr/>
              </p:nvSpPr>
              <p:spPr bwMode="auto">
                <a:xfrm flipV="1">
                  <a:off x="3328"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2" name="Line 7496"/>
                <p:cNvSpPr>
                  <a:spLocks noChangeShapeType="1"/>
                </p:cNvSpPr>
                <p:nvPr/>
              </p:nvSpPr>
              <p:spPr bwMode="auto">
                <a:xfrm flipV="1">
                  <a:off x="3328"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3" name="Line 7497"/>
                <p:cNvSpPr>
                  <a:spLocks noChangeShapeType="1"/>
                </p:cNvSpPr>
                <p:nvPr/>
              </p:nvSpPr>
              <p:spPr bwMode="auto">
                <a:xfrm flipV="1">
                  <a:off x="3328"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4" name="Line 7498"/>
                <p:cNvSpPr>
                  <a:spLocks noChangeShapeType="1"/>
                </p:cNvSpPr>
                <p:nvPr/>
              </p:nvSpPr>
              <p:spPr bwMode="auto">
                <a:xfrm flipV="1">
                  <a:off x="3328"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5" name="Line 7499"/>
                <p:cNvSpPr>
                  <a:spLocks noChangeShapeType="1"/>
                </p:cNvSpPr>
                <p:nvPr/>
              </p:nvSpPr>
              <p:spPr bwMode="auto">
                <a:xfrm flipV="1">
                  <a:off x="3328"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6" name="Line 7500"/>
                <p:cNvSpPr>
                  <a:spLocks noChangeShapeType="1"/>
                </p:cNvSpPr>
                <p:nvPr/>
              </p:nvSpPr>
              <p:spPr bwMode="auto">
                <a:xfrm flipV="1">
                  <a:off x="3328"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7" name="Line 7501"/>
                <p:cNvSpPr>
                  <a:spLocks noChangeShapeType="1"/>
                </p:cNvSpPr>
                <p:nvPr/>
              </p:nvSpPr>
              <p:spPr bwMode="auto">
                <a:xfrm flipV="1">
                  <a:off x="3328"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8" name="Line 7502"/>
                <p:cNvSpPr>
                  <a:spLocks noChangeShapeType="1"/>
                </p:cNvSpPr>
                <p:nvPr/>
              </p:nvSpPr>
              <p:spPr bwMode="auto">
                <a:xfrm flipV="1">
                  <a:off x="3328"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79" name="Line 7503"/>
                <p:cNvSpPr>
                  <a:spLocks noChangeShapeType="1"/>
                </p:cNvSpPr>
                <p:nvPr/>
              </p:nvSpPr>
              <p:spPr bwMode="auto">
                <a:xfrm flipV="1">
                  <a:off x="3328"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0" name="Line 7504"/>
                <p:cNvSpPr>
                  <a:spLocks noChangeShapeType="1"/>
                </p:cNvSpPr>
                <p:nvPr/>
              </p:nvSpPr>
              <p:spPr bwMode="auto">
                <a:xfrm flipV="1">
                  <a:off x="3328"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1" name="Line 7505"/>
                <p:cNvSpPr>
                  <a:spLocks noChangeShapeType="1"/>
                </p:cNvSpPr>
                <p:nvPr/>
              </p:nvSpPr>
              <p:spPr bwMode="auto">
                <a:xfrm flipV="1">
                  <a:off x="3328"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2" name="Line 7506"/>
                <p:cNvSpPr>
                  <a:spLocks noChangeShapeType="1"/>
                </p:cNvSpPr>
                <p:nvPr/>
              </p:nvSpPr>
              <p:spPr bwMode="auto">
                <a:xfrm flipV="1">
                  <a:off x="3328"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3" name="Line 7507"/>
                <p:cNvSpPr>
                  <a:spLocks noChangeShapeType="1"/>
                </p:cNvSpPr>
                <p:nvPr/>
              </p:nvSpPr>
              <p:spPr bwMode="auto">
                <a:xfrm flipV="1">
                  <a:off x="3328"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4" name="Line 7508"/>
                <p:cNvSpPr>
                  <a:spLocks noChangeShapeType="1"/>
                </p:cNvSpPr>
                <p:nvPr/>
              </p:nvSpPr>
              <p:spPr bwMode="auto">
                <a:xfrm flipV="1">
                  <a:off x="3328"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5" name="Line 7509"/>
                <p:cNvSpPr>
                  <a:spLocks noChangeShapeType="1"/>
                </p:cNvSpPr>
                <p:nvPr/>
              </p:nvSpPr>
              <p:spPr bwMode="auto">
                <a:xfrm flipV="1">
                  <a:off x="3328"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6" name="Line 7510"/>
                <p:cNvSpPr>
                  <a:spLocks noChangeShapeType="1"/>
                </p:cNvSpPr>
                <p:nvPr/>
              </p:nvSpPr>
              <p:spPr bwMode="auto">
                <a:xfrm flipV="1">
                  <a:off x="3328"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7" name="Line 7511"/>
                <p:cNvSpPr>
                  <a:spLocks noChangeShapeType="1"/>
                </p:cNvSpPr>
                <p:nvPr/>
              </p:nvSpPr>
              <p:spPr bwMode="auto">
                <a:xfrm flipV="1">
                  <a:off x="3328"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8" name="Line 7512"/>
                <p:cNvSpPr>
                  <a:spLocks noChangeShapeType="1"/>
                </p:cNvSpPr>
                <p:nvPr/>
              </p:nvSpPr>
              <p:spPr bwMode="auto">
                <a:xfrm flipV="1">
                  <a:off x="3328"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89" name="Line 7513"/>
                <p:cNvSpPr>
                  <a:spLocks noChangeShapeType="1"/>
                </p:cNvSpPr>
                <p:nvPr/>
              </p:nvSpPr>
              <p:spPr bwMode="auto">
                <a:xfrm flipV="1">
                  <a:off x="3328"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0" name="Line 7514"/>
                <p:cNvSpPr>
                  <a:spLocks noChangeShapeType="1"/>
                </p:cNvSpPr>
                <p:nvPr/>
              </p:nvSpPr>
              <p:spPr bwMode="auto">
                <a:xfrm flipV="1">
                  <a:off x="3328"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1" name="Line 7515"/>
                <p:cNvSpPr>
                  <a:spLocks noChangeShapeType="1"/>
                </p:cNvSpPr>
                <p:nvPr/>
              </p:nvSpPr>
              <p:spPr bwMode="auto">
                <a:xfrm flipV="1">
                  <a:off x="3328"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2" name="Line 7516"/>
                <p:cNvSpPr>
                  <a:spLocks noChangeShapeType="1"/>
                </p:cNvSpPr>
                <p:nvPr/>
              </p:nvSpPr>
              <p:spPr bwMode="auto">
                <a:xfrm flipV="1">
                  <a:off x="3328"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3" name="Line 7517"/>
                <p:cNvSpPr>
                  <a:spLocks noChangeShapeType="1"/>
                </p:cNvSpPr>
                <p:nvPr/>
              </p:nvSpPr>
              <p:spPr bwMode="auto">
                <a:xfrm flipV="1">
                  <a:off x="3328"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4" name="Line 7518"/>
                <p:cNvSpPr>
                  <a:spLocks noChangeShapeType="1"/>
                </p:cNvSpPr>
                <p:nvPr/>
              </p:nvSpPr>
              <p:spPr bwMode="auto">
                <a:xfrm flipV="1">
                  <a:off x="3328"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5" name="Line 7519"/>
                <p:cNvSpPr>
                  <a:spLocks noChangeShapeType="1"/>
                </p:cNvSpPr>
                <p:nvPr/>
              </p:nvSpPr>
              <p:spPr bwMode="auto">
                <a:xfrm flipV="1">
                  <a:off x="3328"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6" name="Line 7520"/>
                <p:cNvSpPr>
                  <a:spLocks noChangeShapeType="1"/>
                </p:cNvSpPr>
                <p:nvPr/>
              </p:nvSpPr>
              <p:spPr bwMode="auto">
                <a:xfrm flipV="1">
                  <a:off x="3328"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7" name="Line 7521"/>
                <p:cNvSpPr>
                  <a:spLocks noChangeShapeType="1"/>
                </p:cNvSpPr>
                <p:nvPr/>
              </p:nvSpPr>
              <p:spPr bwMode="auto">
                <a:xfrm flipV="1">
                  <a:off x="3328"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8" name="Line 7522"/>
                <p:cNvSpPr>
                  <a:spLocks noChangeShapeType="1"/>
                </p:cNvSpPr>
                <p:nvPr/>
              </p:nvSpPr>
              <p:spPr bwMode="auto">
                <a:xfrm flipV="1">
                  <a:off x="3328"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299" name="Line 7523"/>
                <p:cNvSpPr>
                  <a:spLocks noChangeShapeType="1"/>
                </p:cNvSpPr>
                <p:nvPr/>
              </p:nvSpPr>
              <p:spPr bwMode="auto">
                <a:xfrm flipV="1">
                  <a:off x="3328"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0" name="Line 7524"/>
                <p:cNvSpPr>
                  <a:spLocks noChangeShapeType="1"/>
                </p:cNvSpPr>
                <p:nvPr/>
              </p:nvSpPr>
              <p:spPr bwMode="auto">
                <a:xfrm flipV="1">
                  <a:off x="3328"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1" name="Line 7525"/>
                <p:cNvSpPr>
                  <a:spLocks noChangeShapeType="1"/>
                </p:cNvSpPr>
                <p:nvPr/>
              </p:nvSpPr>
              <p:spPr bwMode="auto">
                <a:xfrm flipV="1">
                  <a:off x="3328"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2" name="Line 7526"/>
                <p:cNvSpPr>
                  <a:spLocks noChangeShapeType="1"/>
                </p:cNvSpPr>
                <p:nvPr/>
              </p:nvSpPr>
              <p:spPr bwMode="auto">
                <a:xfrm flipV="1">
                  <a:off x="3328"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3" name="Line 7527"/>
                <p:cNvSpPr>
                  <a:spLocks noChangeShapeType="1"/>
                </p:cNvSpPr>
                <p:nvPr/>
              </p:nvSpPr>
              <p:spPr bwMode="auto">
                <a:xfrm flipV="1">
                  <a:off x="3328"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4" name="Line 7528"/>
                <p:cNvSpPr>
                  <a:spLocks noChangeShapeType="1"/>
                </p:cNvSpPr>
                <p:nvPr/>
              </p:nvSpPr>
              <p:spPr bwMode="auto">
                <a:xfrm flipV="1">
                  <a:off x="3328"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5" name="Line 7529"/>
                <p:cNvSpPr>
                  <a:spLocks noChangeShapeType="1"/>
                </p:cNvSpPr>
                <p:nvPr/>
              </p:nvSpPr>
              <p:spPr bwMode="auto">
                <a:xfrm flipV="1">
                  <a:off x="3328"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6" name="Line 7530"/>
                <p:cNvSpPr>
                  <a:spLocks noChangeShapeType="1"/>
                </p:cNvSpPr>
                <p:nvPr/>
              </p:nvSpPr>
              <p:spPr bwMode="auto">
                <a:xfrm flipV="1">
                  <a:off x="3328"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7" name="Line 7531"/>
                <p:cNvSpPr>
                  <a:spLocks noChangeShapeType="1"/>
                </p:cNvSpPr>
                <p:nvPr/>
              </p:nvSpPr>
              <p:spPr bwMode="auto">
                <a:xfrm flipV="1">
                  <a:off x="3328"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8" name="Line 7532"/>
                <p:cNvSpPr>
                  <a:spLocks noChangeShapeType="1"/>
                </p:cNvSpPr>
                <p:nvPr/>
              </p:nvSpPr>
              <p:spPr bwMode="auto">
                <a:xfrm flipV="1">
                  <a:off x="3328"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09" name="Line 7533"/>
                <p:cNvSpPr>
                  <a:spLocks noChangeShapeType="1"/>
                </p:cNvSpPr>
                <p:nvPr/>
              </p:nvSpPr>
              <p:spPr bwMode="auto">
                <a:xfrm flipV="1">
                  <a:off x="3328"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0" name="Line 7534"/>
                <p:cNvSpPr>
                  <a:spLocks noChangeShapeType="1"/>
                </p:cNvSpPr>
                <p:nvPr/>
              </p:nvSpPr>
              <p:spPr bwMode="auto">
                <a:xfrm flipV="1">
                  <a:off x="3328"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1" name="Line 7535"/>
                <p:cNvSpPr>
                  <a:spLocks noChangeShapeType="1"/>
                </p:cNvSpPr>
                <p:nvPr/>
              </p:nvSpPr>
              <p:spPr bwMode="auto">
                <a:xfrm flipV="1">
                  <a:off x="3328"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2" name="Line 7536"/>
                <p:cNvSpPr>
                  <a:spLocks noChangeShapeType="1"/>
                </p:cNvSpPr>
                <p:nvPr/>
              </p:nvSpPr>
              <p:spPr bwMode="auto">
                <a:xfrm flipV="1">
                  <a:off x="3328"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3" name="Line 7537"/>
                <p:cNvSpPr>
                  <a:spLocks noChangeShapeType="1"/>
                </p:cNvSpPr>
                <p:nvPr/>
              </p:nvSpPr>
              <p:spPr bwMode="auto">
                <a:xfrm flipV="1">
                  <a:off x="3328"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4" name="Line 7538"/>
                <p:cNvSpPr>
                  <a:spLocks noChangeShapeType="1"/>
                </p:cNvSpPr>
                <p:nvPr/>
              </p:nvSpPr>
              <p:spPr bwMode="auto">
                <a:xfrm flipV="1">
                  <a:off x="3328"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5" name="Line 7539"/>
                <p:cNvSpPr>
                  <a:spLocks noChangeShapeType="1"/>
                </p:cNvSpPr>
                <p:nvPr/>
              </p:nvSpPr>
              <p:spPr bwMode="auto">
                <a:xfrm flipV="1">
                  <a:off x="3328"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6" name="Line 7540"/>
                <p:cNvSpPr>
                  <a:spLocks noChangeShapeType="1"/>
                </p:cNvSpPr>
                <p:nvPr/>
              </p:nvSpPr>
              <p:spPr bwMode="auto">
                <a:xfrm flipV="1">
                  <a:off x="3328"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7" name="Line 7541"/>
                <p:cNvSpPr>
                  <a:spLocks noChangeShapeType="1"/>
                </p:cNvSpPr>
                <p:nvPr/>
              </p:nvSpPr>
              <p:spPr bwMode="auto">
                <a:xfrm flipV="1">
                  <a:off x="3328"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8" name="Line 7542"/>
                <p:cNvSpPr>
                  <a:spLocks noChangeShapeType="1"/>
                </p:cNvSpPr>
                <p:nvPr/>
              </p:nvSpPr>
              <p:spPr bwMode="auto">
                <a:xfrm flipV="1">
                  <a:off x="3328"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19" name="Line 7543"/>
                <p:cNvSpPr>
                  <a:spLocks noChangeShapeType="1"/>
                </p:cNvSpPr>
                <p:nvPr/>
              </p:nvSpPr>
              <p:spPr bwMode="auto">
                <a:xfrm flipV="1">
                  <a:off x="3328"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0" name="Line 7544"/>
                <p:cNvSpPr>
                  <a:spLocks noChangeShapeType="1"/>
                </p:cNvSpPr>
                <p:nvPr/>
              </p:nvSpPr>
              <p:spPr bwMode="auto">
                <a:xfrm flipV="1">
                  <a:off x="3328"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1" name="Line 7545"/>
                <p:cNvSpPr>
                  <a:spLocks noChangeShapeType="1"/>
                </p:cNvSpPr>
                <p:nvPr/>
              </p:nvSpPr>
              <p:spPr bwMode="auto">
                <a:xfrm flipV="1">
                  <a:off x="3328"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2" name="Line 7546"/>
                <p:cNvSpPr>
                  <a:spLocks noChangeShapeType="1"/>
                </p:cNvSpPr>
                <p:nvPr/>
              </p:nvSpPr>
              <p:spPr bwMode="auto">
                <a:xfrm flipV="1">
                  <a:off x="3328"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3" name="Line 7547"/>
                <p:cNvSpPr>
                  <a:spLocks noChangeShapeType="1"/>
                </p:cNvSpPr>
                <p:nvPr/>
              </p:nvSpPr>
              <p:spPr bwMode="auto">
                <a:xfrm flipV="1">
                  <a:off x="3328"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4" name="Line 7548"/>
                <p:cNvSpPr>
                  <a:spLocks noChangeShapeType="1"/>
                </p:cNvSpPr>
                <p:nvPr/>
              </p:nvSpPr>
              <p:spPr bwMode="auto">
                <a:xfrm flipV="1">
                  <a:off x="3328"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5" name="Line 7549"/>
                <p:cNvSpPr>
                  <a:spLocks noChangeShapeType="1"/>
                </p:cNvSpPr>
                <p:nvPr/>
              </p:nvSpPr>
              <p:spPr bwMode="auto">
                <a:xfrm flipV="1">
                  <a:off x="3328"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6" name="Line 7550"/>
                <p:cNvSpPr>
                  <a:spLocks noChangeShapeType="1"/>
                </p:cNvSpPr>
                <p:nvPr/>
              </p:nvSpPr>
              <p:spPr bwMode="auto">
                <a:xfrm flipV="1">
                  <a:off x="3328"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7" name="Line 7551"/>
                <p:cNvSpPr>
                  <a:spLocks noChangeShapeType="1"/>
                </p:cNvSpPr>
                <p:nvPr/>
              </p:nvSpPr>
              <p:spPr bwMode="auto">
                <a:xfrm flipV="1">
                  <a:off x="3328"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8" name="Line 7552"/>
                <p:cNvSpPr>
                  <a:spLocks noChangeShapeType="1"/>
                </p:cNvSpPr>
                <p:nvPr/>
              </p:nvSpPr>
              <p:spPr bwMode="auto">
                <a:xfrm flipV="1">
                  <a:off x="3328"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29" name="Line 7553"/>
                <p:cNvSpPr>
                  <a:spLocks noChangeShapeType="1"/>
                </p:cNvSpPr>
                <p:nvPr/>
              </p:nvSpPr>
              <p:spPr bwMode="auto">
                <a:xfrm flipV="1">
                  <a:off x="3328"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0" name="Line 7554"/>
                <p:cNvSpPr>
                  <a:spLocks noChangeShapeType="1"/>
                </p:cNvSpPr>
                <p:nvPr/>
              </p:nvSpPr>
              <p:spPr bwMode="auto">
                <a:xfrm flipV="1">
                  <a:off x="3328"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1" name="Line 7555"/>
                <p:cNvSpPr>
                  <a:spLocks noChangeShapeType="1"/>
                </p:cNvSpPr>
                <p:nvPr/>
              </p:nvSpPr>
              <p:spPr bwMode="auto">
                <a:xfrm flipV="1">
                  <a:off x="3328"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2" name="Line 7556"/>
                <p:cNvSpPr>
                  <a:spLocks noChangeShapeType="1"/>
                </p:cNvSpPr>
                <p:nvPr/>
              </p:nvSpPr>
              <p:spPr bwMode="auto">
                <a:xfrm flipV="1">
                  <a:off x="3328"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3" name="Line 7557"/>
                <p:cNvSpPr>
                  <a:spLocks noChangeShapeType="1"/>
                </p:cNvSpPr>
                <p:nvPr/>
              </p:nvSpPr>
              <p:spPr bwMode="auto">
                <a:xfrm flipV="1">
                  <a:off x="3328"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4" name="Line 7558"/>
                <p:cNvSpPr>
                  <a:spLocks noChangeShapeType="1"/>
                </p:cNvSpPr>
                <p:nvPr/>
              </p:nvSpPr>
              <p:spPr bwMode="auto">
                <a:xfrm flipV="1">
                  <a:off x="3328"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5" name="Line 7559"/>
                <p:cNvSpPr>
                  <a:spLocks noChangeShapeType="1"/>
                </p:cNvSpPr>
                <p:nvPr/>
              </p:nvSpPr>
              <p:spPr bwMode="auto">
                <a:xfrm flipV="1">
                  <a:off x="3328"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6" name="Line 7560"/>
                <p:cNvSpPr>
                  <a:spLocks noChangeShapeType="1"/>
                </p:cNvSpPr>
                <p:nvPr/>
              </p:nvSpPr>
              <p:spPr bwMode="auto">
                <a:xfrm flipV="1">
                  <a:off x="3328"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7" name="Line 7561"/>
                <p:cNvSpPr>
                  <a:spLocks noChangeShapeType="1"/>
                </p:cNvSpPr>
                <p:nvPr/>
              </p:nvSpPr>
              <p:spPr bwMode="auto">
                <a:xfrm flipV="1">
                  <a:off x="3328"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8" name="Line 7562"/>
                <p:cNvSpPr>
                  <a:spLocks noChangeShapeType="1"/>
                </p:cNvSpPr>
                <p:nvPr/>
              </p:nvSpPr>
              <p:spPr bwMode="auto">
                <a:xfrm flipV="1">
                  <a:off x="3328"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39" name="Line 7563"/>
                <p:cNvSpPr>
                  <a:spLocks noChangeShapeType="1"/>
                </p:cNvSpPr>
                <p:nvPr/>
              </p:nvSpPr>
              <p:spPr bwMode="auto">
                <a:xfrm flipV="1">
                  <a:off x="3328"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0" name="Line 7564"/>
                <p:cNvSpPr>
                  <a:spLocks noChangeShapeType="1"/>
                </p:cNvSpPr>
                <p:nvPr/>
              </p:nvSpPr>
              <p:spPr bwMode="auto">
                <a:xfrm flipV="1">
                  <a:off x="3328"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1" name="Line 7565"/>
                <p:cNvSpPr>
                  <a:spLocks noChangeShapeType="1"/>
                </p:cNvSpPr>
                <p:nvPr/>
              </p:nvSpPr>
              <p:spPr bwMode="auto">
                <a:xfrm flipV="1">
                  <a:off x="3328"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2" name="Line 7566"/>
                <p:cNvSpPr>
                  <a:spLocks noChangeShapeType="1"/>
                </p:cNvSpPr>
                <p:nvPr/>
              </p:nvSpPr>
              <p:spPr bwMode="auto">
                <a:xfrm flipV="1">
                  <a:off x="3328"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3" name="Line 7567"/>
                <p:cNvSpPr>
                  <a:spLocks noChangeShapeType="1"/>
                </p:cNvSpPr>
                <p:nvPr/>
              </p:nvSpPr>
              <p:spPr bwMode="auto">
                <a:xfrm flipV="1">
                  <a:off x="3328"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4" name="Line 7568"/>
                <p:cNvSpPr>
                  <a:spLocks noChangeShapeType="1"/>
                </p:cNvSpPr>
                <p:nvPr/>
              </p:nvSpPr>
              <p:spPr bwMode="auto">
                <a:xfrm flipV="1">
                  <a:off x="3328"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5" name="Line 7569"/>
                <p:cNvSpPr>
                  <a:spLocks noChangeShapeType="1"/>
                </p:cNvSpPr>
                <p:nvPr/>
              </p:nvSpPr>
              <p:spPr bwMode="auto">
                <a:xfrm flipV="1">
                  <a:off x="3328"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6" name="Line 7570"/>
                <p:cNvSpPr>
                  <a:spLocks noChangeShapeType="1"/>
                </p:cNvSpPr>
                <p:nvPr/>
              </p:nvSpPr>
              <p:spPr bwMode="auto">
                <a:xfrm flipV="1">
                  <a:off x="3328"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7" name="Line 7571"/>
                <p:cNvSpPr>
                  <a:spLocks noChangeShapeType="1"/>
                </p:cNvSpPr>
                <p:nvPr/>
              </p:nvSpPr>
              <p:spPr bwMode="auto">
                <a:xfrm flipV="1">
                  <a:off x="3328"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8" name="Line 7572"/>
                <p:cNvSpPr>
                  <a:spLocks noChangeShapeType="1"/>
                </p:cNvSpPr>
                <p:nvPr/>
              </p:nvSpPr>
              <p:spPr bwMode="auto">
                <a:xfrm flipV="1">
                  <a:off x="3328"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49" name="Line 7573"/>
                <p:cNvSpPr>
                  <a:spLocks noChangeShapeType="1"/>
                </p:cNvSpPr>
                <p:nvPr/>
              </p:nvSpPr>
              <p:spPr bwMode="auto">
                <a:xfrm flipV="1">
                  <a:off x="3328"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0" name="Line 7574"/>
                <p:cNvSpPr>
                  <a:spLocks noChangeShapeType="1"/>
                </p:cNvSpPr>
                <p:nvPr/>
              </p:nvSpPr>
              <p:spPr bwMode="auto">
                <a:xfrm flipV="1">
                  <a:off x="3328"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1" name="Line 7575"/>
                <p:cNvSpPr>
                  <a:spLocks noChangeShapeType="1"/>
                </p:cNvSpPr>
                <p:nvPr/>
              </p:nvSpPr>
              <p:spPr bwMode="auto">
                <a:xfrm flipV="1">
                  <a:off x="3328"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2" name="Line 7576"/>
                <p:cNvSpPr>
                  <a:spLocks noChangeShapeType="1"/>
                </p:cNvSpPr>
                <p:nvPr/>
              </p:nvSpPr>
              <p:spPr bwMode="auto">
                <a:xfrm flipV="1">
                  <a:off x="3328"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3" name="Line 7577"/>
                <p:cNvSpPr>
                  <a:spLocks noChangeShapeType="1"/>
                </p:cNvSpPr>
                <p:nvPr/>
              </p:nvSpPr>
              <p:spPr bwMode="auto">
                <a:xfrm flipV="1">
                  <a:off x="3328"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4" name="Line 7578"/>
                <p:cNvSpPr>
                  <a:spLocks noChangeShapeType="1"/>
                </p:cNvSpPr>
                <p:nvPr/>
              </p:nvSpPr>
              <p:spPr bwMode="auto">
                <a:xfrm flipV="1">
                  <a:off x="3328"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5" name="Line 7579"/>
                <p:cNvSpPr>
                  <a:spLocks noChangeShapeType="1"/>
                </p:cNvSpPr>
                <p:nvPr/>
              </p:nvSpPr>
              <p:spPr bwMode="auto">
                <a:xfrm flipV="1">
                  <a:off x="3328"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6" name="Line 7580"/>
                <p:cNvSpPr>
                  <a:spLocks noChangeShapeType="1"/>
                </p:cNvSpPr>
                <p:nvPr/>
              </p:nvSpPr>
              <p:spPr bwMode="auto">
                <a:xfrm flipV="1">
                  <a:off x="3328"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7" name="Line 7581"/>
                <p:cNvSpPr>
                  <a:spLocks noChangeShapeType="1"/>
                </p:cNvSpPr>
                <p:nvPr/>
              </p:nvSpPr>
              <p:spPr bwMode="auto">
                <a:xfrm flipV="1">
                  <a:off x="3328"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8" name="Line 7582"/>
                <p:cNvSpPr>
                  <a:spLocks noChangeShapeType="1"/>
                </p:cNvSpPr>
                <p:nvPr/>
              </p:nvSpPr>
              <p:spPr bwMode="auto">
                <a:xfrm flipV="1">
                  <a:off x="3328"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59" name="Line 7583"/>
                <p:cNvSpPr>
                  <a:spLocks noChangeShapeType="1"/>
                </p:cNvSpPr>
                <p:nvPr/>
              </p:nvSpPr>
              <p:spPr bwMode="auto">
                <a:xfrm flipV="1">
                  <a:off x="3328"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0" name="Line 7584"/>
                <p:cNvSpPr>
                  <a:spLocks noChangeShapeType="1"/>
                </p:cNvSpPr>
                <p:nvPr/>
              </p:nvSpPr>
              <p:spPr bwMode="auto">
                <a:xfrm flipV="1">
                  <a:off x="3328"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1" name="Line 7585"/>
                <p:cNvSpPr>
                  <a:spLocks noChangeShapeType="1"/>
                </p:cNvSpPr>
                <p:nvPr/>
              </p:nvSpPr>
              <p:spPr bwMode="auto">
                <a:xfrm flipV="1">
                  <a:off x="3328"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2" name="Line 7586"/>
                <p:cNvSpPr>
                  <a:spLocks noChangeShapeType="1"/>
                </p:cNvSpPr>
                <p:nvPr/>
              </p:nvSpPr>
              <p:spPr bwMode="auto">
                <a:xfrm flipV="1">
                  <a:off x="3328"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3" name="Line 7587"/>
                <p:cNvSpPr>
                  <a:spLocks noChangeShapeType="1"/>
                </p:cNvSpPr>
                <p:nvPr/>
              </p:nvSpPr>
              <p:spPr bwMode="auto">
                <a:xfrm flipV="1">
                  <a:off x="3328"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4" name="Line 7588"/>
                <p:cNvSpPr>
                  <a:spLocks noChangeShapeType="1"/>
                </p:cNvSpPr>
                <p:nvPr/>
              </p:nvSpPr>
              <p:spPr bwMode="auto">
                <a:xfrm flipV="1">
                  <a:off x="3328"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5" name="Line 7589"/>
                <p:cNvSpPr>
                  <a:spLocks noChangeShapeType="1"/>
                </p:cNvSpPr>
                <p:nvPr/>
              </p:nvSpPr>
              <p:spPr bwMode="auto">
                <a:xfrm flipV="1">
                  <a:off x="3328"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6" name="Line 7590"/>
                <p:cNvSpPr>
                  <a:spLocks noChangeShapeType="1"/>
                </p:cNvSpPr>
                <p:nvPr/>
              </p:nvSpPr>
              <p:spPr bwMode="auto">
                <a:xfrm flipV="1">
                  <a:off x="3328"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7" name="Line 7591"/>
                <p:cNvSpPr>
                  <a:spLocks noChangeShapeType="1"/>
                </p:cNvSpPr>
                <p:nvPr/>
              </p:nvSpPr>
              <p:spPr bwMode="auto">
                <a:xfrm flipV="1">
                  <a:off x="3328"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8" name="Line 7592"/>
                <p:cNvSpPr>
                  <a:spLocks noChangeShapeType="1"/>
                </p:cNvSpPr>
                <p:nvPr/>
              </p:nvSpPr>
              <p:spPr bwMode="auto">
                <a:xfrm flipV="1">
                  <a:off x="3328"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69" name="Line 7593"/>
                <p:cNvSpPr>
                  <a:spLocks noChangeShapeType="1"/>
                </p:cNvSpPr>
                <p:nvPr/>
              </p:nvSpPr>
              <p:spPr bwMode="auto">
                <a:xfrm flipV="1">
                  <a:off x="3328"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0" name="Line 7594"/>
                <p:cNvSpPr>
                  <a:spLocks noChangeShapeType="1"/>
                </p:cNvSpPr>
                <p:nvPr/>
              </p:nvSpPr>
              <p:spPr bwMode="auto">
                <a:xfrm flipV="1">
                  <a:off x="3328"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1" name="Line 7595"/>
                <p:cNvSpPr>
                  <a:spLocks noChangeShapeType="1"/>
                </p:cNvSpPr>
                <p:nvPr/>
              </p:nvSpPr>
              <p:spPr bwMode="auto">
                <a:xfrm flipV="1">
                  <a:off x="3328"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2" name="Line 7596"/>
                <p:cNvSpPr>
                  <a:spLocks noChangeShapeType="1"/>
                </p:cNvSpPr>
                <p:nvPr/>
              </p:nvSpPr>
              <p:spPr bwMode="auto">
                <a:xfrm flipV="1">
                  <a:off x="3328"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3" name="Line 7597"/>
                <p:cNvSpPr>
                  <a:spLocks noChangeShapeType="1"/>
                </p:cNvSpPr>
                <p:nvPr/>
              </p:nvSpPr>
              <p:spPr bwMode="auto">
                <a:xfrm flipV="1">
                  <a:off x="3328"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4" name="Line 7598"/>
                <p:cNvSpPr>
                  <a:spLocks noChangeShapeType="1"/>
                </p:cNvSpPr>
                <p:nvPr/>
              </p:nvSpPr>
              <p:spPr bwMode="auto">
                <a:xfrm flipV="1">
                  <a:off x="3328"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5" name="Line 7599"/>
                <p:cNvSpPr>
                  <a:spLocks noChangeShapeType="1"/>
                </p:cNvSpPr>
                <p:nvPr/>
              </p:nvSpPr>
              <p:spPr bwMode="auto">
                <a:xfrm flipV="1">
                  <a:off x="3328"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6" name="Line 7600"/>
                <p:cNvSpPr>
                  <a:spLocks noChangeShapeType="1"/>
                </p:cNvSpPr>
                <p:nvPr/>
              </p:nvSpPr>
              <p:spPr bwMode="auto">
                <a:xfrm flipV="1">
                  <a:off x="3328"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7" name="Line 7601"/>
                <p:cNvSpPr>
                  <a:spLocks noChangeShapeType="1"/>
                </p:cNvSpPr>
                <p:nvPr/>
              </p:nvSpPr>
              <p:spPr bwMode="auto">
                <a:xfrm flipV="1">
                  <a:off x="3328"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8" name="Line 7602"/>
                <p:cNvSpPr>
                  <a:spLocks noChangeShapeType="1"/>
                </p:cNvSpPr>
                <p:nvPr/>
              </p:nvSpPr>
              <p:spPr bwMode="auto">
                <a:xfrm flipV="1">
                  <a:off x="3328"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79" name="Line 7603"/>
                <p:cNvSpPr>
                  <a:spLocks noChangeShapeType="1"/>
                </p:cNvSpPr>
                <p:nvPr/>
              </p:nvSpPr>
              <p:spPr bwMode="auto">
                <a:xfrm flipV="1">
                  <a:off x="3328"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0" name="Line 7604"/>
                <p:cNvSpPr>
                  <a:spLocks noChangeShapeType="1"/>
                </p:cNvSpPr>
                <p:nvPr/>
              </p:nvSpPr>
              <p:spPr bwMode="auto">
                <a:xfrm flipV="1">
                  <a:off x="3328"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1" name="Line 7605"/>
                <p:cNvSpPr>
                  <a:spLocks noChangeShapeType="1"/>
                </p:cNvSpPr>
                <p:nvPr/>
              </p:nvSpPr>
              <p:spPr bwMode="auto">
                <a:xfrm flipV="1">
                  <a:off x="3328"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2" name="Line 7606"/>
                <p:cNvSpPr>
                  <a:spLocks noChangeShapeType="1"/>
                </p:cNvSpPr>
                <p:nvPr/>
              </p:nvSpPr>
              <p:spPr bwMode="auto">
                <a:xfrm flipV="1">
                  <a:off x="3328"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3" name="Line 7607"/>
                <p:cNvSpPr>
                  <a:spLocks noChangeShapeType="1"/>
                </p:cNvSpPr>
                <p:nvPr/>
              </p:nvSpPr>
              <p:spPr bwMode="auto">
                <a:xfrm flipV="1">
                  <a:off x="3328"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4" name="Line 7608"/>
                <p:cNvSpPr>
                  <a:spLocks noChangeShapeType="1"/>
                </p:cNvSpPr>
                <p:nvPr/>
              </p:nvSpPr>
              <p:spPr bwMode="auto">
                <a:xfrm flipV="1">
                  <a:off x="3328"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5" name="Line 7609"/>
                <p:cNvSpPr>
                  <a:spLocks noChangeShapeType="1"/>
                </p:cNvSpPr>
                <p:nvPr/>
              </p:nvSpPr>
              <p:spPr bwMode="auto">
                <a:xfrm flipV="1">
                  <a:off x="3328"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6" name="Line 7610"/>
                <p:cNvSpPr>
                  <a:spLocks noChangeShapeType="1"/>
                </p:cNvSpPr>
                <p:nvPr/>
              </p:nvSpPr>
              <p:spPr bwMode="auto">
                <a:xfrm flipV="1">
                  <a:off x="3328"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7" name="Line 7611"/>
                <p:cNvSpPr>
                  <a:spLocks noChangeShapeType="1"/>
                </p:cNvSpPr>
                <p:nvPr/>
              </p:nvSpPr>
              <p:spPr bwMode="auto">
                <a:xfrm flipV="1">
                  <a:off x="3328"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8" name="Line 7612"/>
                <p:cNvSpPr>
                  <a:spLocks noChangeShapeType="1"/>
                </p:cNvSpPr>
                <p:nvPr/>
              </p:nvSpPr>
              <p:spPr bwMode="auto">
                <a:xfrm flipV="1">
                  <a:off x="3328"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89" name="Line 7613"/>
                <p:cNvSpPr>
                  <a:spLocks noChangeShapeType="1"/>
                </p:cNvSpPr>
                <p:nvPr/>
              </p:nvSpPr>
              <p:spPr bwMode="auto">
                <a:xfrm flipV="1">
                  <a:off x="3328"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0" name="Line 7614"/>
                <p:cNvSpPr>
                  <a:spLocks noChangeShapeType="1"/>
                </p:cNvSpPr>
                <p:nvPr/>
              </p:nvSpPr>
              <p:spPr bwMode="auto">
                <a:xfrm flipV="1">
                  <a:off x="3328"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1" name="Line 7615"/>
                <p:cNvSpPr>
                  <a:spLocks noChangeShapeType="1"/>
                </p:cNvSpPr>
                <p:nvPr/>
              </p:nvSpPr>
              <p:spPr bwMode="auto">
                <a:xfrm flipV="1">
                  <a:off x="3328"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2" name="Line 7616"/>
                <p:cNvSpPr>
                  <a:spLocks noChangeShapeType="1"/>
                </p:cNvSpPr>
                <p:nvPr/>
              </p:nvSpPr>
              <p:spPr bwMode="auto">
                <a:xfrm flipV="1">
                  <a:off x="3328"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3" name="Line 7617"/>
                <p:cNvSpPr>
                  <a:spLocks noChangeShapeType="1"/>
                </p:cNvSpPr>
                <p:nvPr/>
              </p:nvSpPr>
              <p:spPr bwMode="auto">
                <a:xfrm flipV="1">
                  <a:off x="3328"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4" name="Line 7618"/>
                <p:cNvSpPr>
                  <a:spLocks noChangeShapeType="1"/>
                </p:cNvSpPr>
                <p:nvPr/>
              </p:nvSpPr>
              <p:spPr bwMode="auto">
                <a:xfrm flipV="1">
                  <a:off x="3328"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5" name="Line 7619"/>
                <p:cNvSpPr>
                  <a:spLocks noChangeShapeType="1"/>
                </p:cNvSpPr>
                <p:nvPr/>
              </p:nvSpPr>
              <p:spPr bwMode="auto">
                <a:xfrm flipV="1">
                  <a:off x="3328"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6" name="Line 7620"/>
                <p:cNvSpPr>
                  <a:spLocks noChangeShapeType="1"/>
                </p:cNvSpPr>
                <p:nvPr/>
              </p:nvSpPr>
              <p:spPr bwMode="auto">
                <a:xfrm flipV="1">
                  <a:off x="3328"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7" name="Line 7621"/>
                <p:cNvSpPr>
                  <a:spLocks noChangeShapeType="1"/>
                </p:cNvSpPr>
                <p:nvPr/>
              </p:nvSpPr>
              <p:spPr bwMode="auto">
                <a:xfrm flipV="1">
                  <a:off x="3328"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8" name="Line 7622"/>
                <p:cNvSpPr>
                  <a:spLocks noChangeShapeType="1"/>
                </p:cNvSpPr>
                <p:nvPr/>
              </p:nvSpPr>
              <p:spPr bwMode="auto">
                <a:xfrm flipV="1">
                  <a:off x="3328"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399" name="Line 7623"/>
                <p:cNvSpPr>
                  <a:spLocks noChangeShapeType="1"/>
                </p:cNvSpPr>
                <p:nvPr/>
              </p:nvSpPr>
              <p:spPr bwMode="auto">
                <a:xfrm flipV="1">
                  <a:off x="3328"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0" name="Line 7624"/>
                <p:cNvSpPr>
                  <a:spLocks noChangeShapeType="1"/>
                </p:cNvSpPr>
                <p:nvPr/>
              </p:nvSpPr>
              <p:spPr bwMode="auto">
                <a:xfrm flipV="1">
                  <a:off x="3328"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1" name="Line 7625"/>
                <p:cNvSpPr>
                  <a:spLocks noChangeShapeType="1"/>
                </p:cNvSpPr>
                <p:nvPr/>
              </p:nvSpPr>
              <p:spPr bwMode="auto">
                <a:xfrm flipV="1">
                  <a:off x="3328"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2" name="Line 7626"/>
                <p:cNvSpPr>
                  <a:spLocks noChangeShapeType="1"/>
                </p:cNvSpPr>
                <p:nvPr/>
              </p:nvSpPr>
              <p:spPr bwMode="auto">
                <a:xfrm flipV="1">
                  <a:off x="3328"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3" name="Line 7627"/>
                <p:cNvSpPr>
                  <a:spLocks noChangeShapeType="1"/>
                </p:cNvSpPr>
                <p:nvPr/>
              </p:nvSpPr>
              <p:spPr bwMode="auto">
                <a:xfrm flipV="1">
                  <a:off x="3328"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4" name="Line 7628"/>
                <p:cNvSpPr>
                  <a:spLocks noChangeShapeType="1"/>
                </p:cNvSpPr>
                <p:nvPr/>
              </p:nvSpPr>
              <p:spPr bwMode="auto">
                <a:xfrm flipV="1">
                  <a:off x="3328"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5" name="Line 7629"/>
                <p:cNvSpPr>
                  <a:spLocks noChangeShapeType="1"/>
                </p:cNvSpPr>
                <p:nvPr/>
              </p:nvSpPr>
              <p:spPr bwMode="auto">
                <a:xfrm flipV="1">
                  <a:off x="3328"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6" name="Line 7630"/>
                <p:cNvSpPr>
                  <a:spLocks noChangeShapeType="1"/>
                </p:cNvSpPr>
                <p:nvPr/>
              </p:nvSpPr>
              <p:spPr bwMode="auto">
                <a:xfrm flipV="1">
                  <a:off x="3328"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7" name="Line 7631"/>
                <p:cNvSpPr>
                  <a:spLocks noChangeShapeType="1"/>
                </p:cNvSpPr>
                <p:nvPr/>
              </p:nvSpPr>
              <p:spPr bwMode="auto">
                <a:xfrm flipV="1">
                  <a:off x="3328"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8" name="Line 7632"/>
                <p:cNvSpPr>
                  <a:spLocks noChangeShapeType="1"/>
                </p:cNvSpPr>
                <p:nvPr/>
              </p:nvSpPr>
              <p:spPr bwMode="auto">
                <a:xfrm flipV="1">
                  <a:off x="3328"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09" name="Line 7633"/>
                <p:cNvSpPr>
                  <a:spLocks noChangeShapeType="1"/>
                </p:cNvSpPr>
                <p:nvPr/>
              </p:nvSpPr>
              <p:spPr bwMode="auto">
                <a:xfrm flipV="1">
                  <a:off x="3328"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0" name="Line 7634"/>
                <p:cNvSpPr>
                  <a:spLocks noChangeShapeType="1"/>
                </p:cNvSpPr>
                <p:nvPr/>
              </p:nvSpPr>
              <p:spPr bwMode="auto">
                <a:xfrm flipV="1">
                  <a:off x="3328"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1" name="Line 7635"/>
                <p:cNvSpPr>
                  <a:spLocks noChangeShapeType="1"/>
                </p:cNvSpPr>
                <p:nvPr/>
              </p:nvSpPr>
              <p:spPr bwMode="auto">
                <a:xfrm flipV="1">
                  <a:off x="3328"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2" name="Line 7636"/>
                <p:cNvSpPr>
                  <a:spLocks noChangeShapeType="1"/>
                </p:cNvSpPr>
                <p:nvPr/>
              </p:nvSpPr>
              <p:spPr bwMode="auto">
                <a:xfrm flipV="1">
                  <a:off x="3328"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3" name="Line 7637"/>
                <p:cNvSpPr>
                  <a:spLocks noChangeShapeType="1"/>
                </p:cNvSpPr>
                <p:nvPr/>
              </p:nvSpPr>
              <p:spPr bwMode="auto">
                <a:xfrm flipV="1">
                  <a:off x="3328"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4" name="Line 7638"/>
                <p:cNvSpPr>
                  <a:spLocks noChangeShapeType="1"/>
                </p:cNvSpPr>
                <p:nvPr/>
              </p:nvSpPr>
              <p:spPr bwMode="auto">
                <a:xfrm flipV="1">
                  <a:off x="3328"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5" name="Line 7639"/>
                <p:cNvSpPr>
                  <a:spLocks noChangeShapeType="1"/>
                </p:cNvSpPr>
                <p:nvPr/>
              </p:nvSpPr>
              <p:spPr bwMode="auto">
                <a:xfrm flipV="1">
                  <a:off x="3328"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6" name="Line 7640"/>
                <p:cNvSpPr>
                  <a:spLocks noChangeShapeType="1"/>
                </p:cNvSpPr>
                <p:nvPr/>
              </p:nvSpPr>
              <p:spPr bwMode="auto">
                <a:xfrm flipV="1">
                  <a:off x="3328"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7" name="Line 7641"/>
                <p:cNvSpPr>
                  <a:spLocks noChangeShapeType="1"/>
                </p:cNvSpPr>
                <p:nvPr/>
              </p:nvSpPr>
              <p:spPr bwMode="auto">
                <a:xfrm flipV="1">
                  <a:off x="3328"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8" name="Line 7642"/>
                <p:cNvSpPr>
                  <a:spLocks noChangeShapeType="1"/>
                </p:cNvSpPr>
                <p:nvPr/>
              </p:nvSpPr>
              <p:spPr bwMode="auto">
                <a:xfrm flipV="1">
                  <a:off x="3328"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19" name="Line 7643"/>
                <p:cNvSpPr>
                  <a:spLocks noChangeShapeType="1"/>
                </p:cNvSpPr>
                <p:nvPr/>
              </p:nvSpPr>
              <p:spPr bwMode="auto">
                <a:xfrm flipV="1">
                  <a:off x="3328"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0" name="Line 7644"/>
                <p:cNvSpPr>
                  <a:spLocks noChangeShapeType="1"/>
                </p:cNvSpPr>
                <p:nvPr/>
              </p:nvSpPr>
              <p:spPr bwMode="auto">
                <a:xfrm flipV="1">
                  <a:off x="3328"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1" name="Line 7645"/>
                <p:cNvSpPr>
                  <a:spLocks noChangeShapeType="1"/>
                </p:cNvSpPr>
                <p:nvPr/>
              </p:nvSpPr>
              <p:spPr bwMode="auto">
                <a:xfrm flipV="1">
                  <a:off x="3328"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2" name="Line 7646"/>
                <p:cNvSpPr>
                  <a:spLocks noChangeShapeType="1"/>
                </p:cNvSpPr>
                <p:nvPr/>
              </p:nvSpPr>
              <p:spPr bwMode="auto">
                <a:xfrm flipV="1">
                  <a:off x="3328"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3" name="Line 7647"/>
                <p:cNvSpPr>
                  <a:spLocks noChangeShapeType="1"/>
                </p:cNvSpPr>
                <p:nvPr/>
              </p:nvSpPr>
              <p:spPr bwMode="auto">
                <a:xfrm flipV="1">
                  <a:off x="3328"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4" name="Line 7648"/>
                <p:cNvSpPr>
                  <a:spLocks noChangeShapeType="1"/>
                </p:cNvSpPr>
                <p:nvPr/>
              </p:nvSpPr>
              <p:spPr bwMode="auto">
                <a:xfrm flipV="1">
                  <a:off x="3328"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5" name="Line 7649"/>
                <p:cNvSpPr>
                  <a:spLocks noChangeShapeType="1"/>
                </p:cNvSpPr>
                <p:nvPr/>
              </p:nvSpPr>
              <p:spPr bwMode="auto">
                <a:xfrm flipV="1">
                  <a:off x="3328"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6" name="Line 7650"/>
                <p:cNvSpPr>
                  <a:spLocks noChangeShapeType="1"/>
                </p:cNvSpPr>
                <p:nvPr/>
              </p:nvSpPr>
              <p:spPr bwMode="auto">
                <a:xfrm flipV="1">
                  <a:off x="3328"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7" name="Line 7651"/>
                <p:cNvSpPr>
                  <a:spLocks noChangeShapeType="1"/>
                </p:cNvSpPr>
                <p:nvPr/>
              </p:nvSpPr>
              <p:spPr bwMode="auto">
                <a:xfrm flipV="1">
                  <a:off x="3328"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8" name="Line 7652"/>
                <p:cNvSpPr>
                  <a:spLocks noChangeShapeType="1"/>
                </p:cNvSpPr>
                <p:nvPr/>
              </p:nvSpPr>
              <p:spPr bwMode="auto">
                <a:xfrm flipV="1">
                  <a:off x="3328"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29" name="Line 7653"/>
                <p:cNvSpPr>
                  <a:spLocks noChangeShapeType="1"/>
                </p:cNvSpPr>
                <p:nvPr/>
              </p:nvSpPr>
              <p:spPr bwMode="auto">
                <a:xfrm flipV="1">
                  <a:off x="3328"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0" name="Line 7654"/>
                <p:cNvSpPr>
                  <a:spLocks noChangeShapeType="1"/>
                </p:cNvSpPr>
                <p:nvPr/>
              </p:nvSpPr>
              <p:spPr bwMode="auto">
                <a:xfrm flipV="1">
                  <a:off x="3328"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1" name="Line 7655"/>
                <p:cNvSpPr>
                  <a:spLocks noChangeShapeType="1"/>
                </p:cNvSpPr>
                <p:nvPr/>
              </p:nvSpPr>
              <p:spPr bwMode="auto">
                <a:xfrm flipV="1">
                  <a:off x="3328"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2" name="Line 7656"/>
                <p:cNvSpPr>
                  <a:spLocks noChangeShapeType="1"/>
                </p:cNvSpPr>
                <p:nvPr/>
              </p:nvSpPr>
              <p:spPr bwMode="auto">
                <a:xfrm flipV="1">
                  <a:off x="3328"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3" name="Line 7657"/>
                <p:cNvSpPr>
                  <a:spLocks noChangeShapeType="1"/>
                </p:cNvSpPr>
                <p:nvPr/>
              </p:nvSpPr>
              <p:spPr bwMode="auto">
                <a:xfrm flipV="1">
                  <a:off x="3328"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4" name="Line 7658"/>
                <p:cNvSpPr>
                  <a:spLocks noChangeShapeType="1"/>
                </p:cNvSpPr>
                <p:nvPr/>
              </p:nvSpPr>
              <p:spPr bwMode="auto">
                <a:xfrm flipV="1">
                  <a:off x="3328"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5" name="Line 7659"/>
                <p:cNvSpPr>
                  <a:spLocks noChangeShapeType="1"/>
                </p:cNvSpPr>
                <p:nvPr/>
              </p:nvSpPr>
              <p:spPr bwMode="auto">
                <a:xfrm flipV="1">
                  <a:off x="3328"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6" name="Line 7660"/>
                <p:cNvSpPr>
                  <a:spLocks noChangeShapeType="1"/>
                </p:cNvSpPr>
                <p:nvPr/>
              </p:nvSpPr>
              <p:spPr bwMode="auto">
                <a:xfrm flipV="1">
                  <a:off x="3328"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37" name="Line 7661"/>
                <p:cNvSpPr>
                  <a:spLocks noChangeShapeType="1"/>
                </p:cNvSpPr>
                <p:nvPr/>
              </p:nvSpPr>
              <p:spPr bwMode="auto">
                <a:xfrm flipV="1">
                  <a:off x="3328"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1438" name="Group 7662"/>
              <p:cNvGrpSpPr>
                <a:grpSpLocks/>
              </p:cNvGrpSpPr>
              <p:nvPr/>
            </p:nvGrpSpPr>
            <p:grpSpPr bwMode="auto">
              <a:xfrm>
                <a:off x="3328" y="515"/>
                <a:ext cx="565" cy="3392"/>
                <a:chOff x="3328" y="515"/>
                <a:chExt cx="565" cy="3392"/>
              </a:xfrm>
            </p:grpSpPr>
            <p:sp>
              <p:nvSpPr>
                <p:cNvPr id="851439" name="Line 7663"/>
                <p:cNvSpPr>
                  <a:spLocks noChangeShapeType="1"/>
                </p:cNvSpPr>
                <p:nvPr/>
              </p:nvSpPr>
              <p:spPr bwMode="auto">
                <a:xfrm flipV="1">
                  <a:off x="3328"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0" name="Line 7664"/>
                <p:cNvSpPr>
                  <a:spLocks noChangeShapeType="1"/>
                </p:cNvSpPr>
                <p:nvPr/>
              </p:nvSpPr>
              <p:spPr bwMode="auto">
                <a:xfrm flipV="1">
                  <a:off x="3328"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1" name="Line 7665"/>
                <p:cNvSpPr>
                  <a:spLocks noChangeShapeType="1"/>
                </p:cNvSpPr>
                <p:nvPr/>
              </p:nvSpPr>
              <p:spPr bwMode="auto">
                <a:xfrm flipV="1">
                  <a:off x="3328"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2" name="Line 7666"/>
                <p:cNvSpPr>
                  <a:spLocks noChangeShapeType="1"/>
                </p:cNvSpPr>
                <p:nvPr/>
              </p:nvSpPr>
              <p:spPr bwMode="auto">
                <a:xfrm flipV="1">
                  <a:off x="3328"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3" name="Line 7667"/>
                <p:cNvSpPr>
                  <a:spLocks noChangeShapeType="1"/>
                </p:cNvSpPr>
                <p:nvPr/>
              </p:nvSpPr>
              <p:spPr bwMode="auto">
                <a:xfrm flipV="1">
                  <a:off x="3328"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4" name="Line 7668"/>
                <p:cNvSpPr>
                  <a:spLocks noChangeShapeType="1"/>
                </p:cNvSpPr>
                <p:nvPr/>
              </p:nvSpPr>
              <p:spPr bwMode="auto">
                <a:xfrm flipV="1">
                  <a:off x="3328"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5" name="Line 7669"/>
                <p:cNvSpPr>
                  <a:spLocks noChangeShapeType="1"/>
                </p:cNvSpPr>
                <p:nvPr/>
              </p:nvSpPr>
              <p:spPr bwMode="auto">
                <a:xfrm flipV="1">
                  <a:off x="3328"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6" name="Line 7670"/>
                <p:cNvSpPr>
                  <a:spLocks noChangeShapeType="1"/>
                </p:cNvSpPr>
                <p:nvPr/>
              </p:nvSpPr>
              <p:spPr bwMode="auto">
                <a:xfrm flipV="1">
                  <a:off x="3328"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7" name="Line 7671"/>
                <p:cNvSpPr>
                  <a:spLocks noChangeShapeType="1"/>
                </p:cNvSpPr>
                <p:nvPr/>
              </p:nvSpPr>
              <p:spPr bwMode="auto">
                <a:xfrm flipV="1">
                  <a:off x="3328"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8" name="Line 7672"/>
                <p:cNvSpPr>
                  <a:spLocks noChangeShapeType="1"/>
                </p:cNvSpPr>
                <p:nvPr/>
              </p:nvSpPr>
              <p:spPr bwMode="auto">
                <a:xfrm flipV="1">
                  <a:off x="3328"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49" name="Line 7673"/>
                <p:cNvSpPr>
                  <a:spLocks noChangeShapeType="1"/>
                </p:cNvSpPr>
                <p:nvPr/>
              </p:nvSpPr>
              <p:spPr bwMode="auto">
                <a:xfrm flipV="1">
                  <a:off x="3328"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0" name="Line 7674"/>
                <p:cNvSpPr>
                  <a:spLocks noChangeShapeType="1"/>
                </p:cNvSpPr>
                <p:nvPr/>
              </p:nvSpPr>
              <p:spPr bwMode="auto">
                <a:xfrm flipV="1">
                  <a:off x="3328"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1" name="Line 7675"/>
                <p:cNvSpPr>
                  <a:spLocks noChangeShapeType="1"/>
                </p:cNvSpPr>
                <p:nvPr/>
              </p:nvSpPr>
              <p:spPr bwMode="auto">
                <a:xfrm flipV="1">
                  <a:off x="3328"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2" name="Line 7676"/>
                <p:cNvSpPr>
                  <a:spLocks noChangeShapeType="1"/>
                </p:cNvSpPr>
                <p:nvPr/>
              </p:nvSpPr>
              <p:spPr bwMode="auto">
                <a:xfrm flipV="1">
                  <a:off x="3328"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3" name="Line 7677"/>
                <p:cNvSpPr>
                  <a:spLocks noChangeShapeType="1"/>
                </p:cNvSpPr>
                <p:nvPr/>
              </p:nvSpPr>
              <p:spPr bwMode="auto">
                <a:xfrm flipV="1">
                  <a:off x="3328"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4" name="Line 7678"/>
                <p:cNvSpPr>
                  <a:spLocks noChangeShapeType="1"/>
                </p:cNvSpPr>
                <p:nvPr/>
              </p:nvSpPr>
              <p:spPr bwMode="auto">
                <a:xfrm flipV="1">
                  <a:off x="3328"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5" name="Line 7679"/>
                <p:cNvSpPr>
                  <a:spLocks noChangeShapeType="1"/>
                </p:cNvSpPr>
                <p:nvPr/>
              </p:nvSpPr>
              <p:spPr bwMode="auto">
                <a:xfrm flipV="1">
                  <a:off x="3328"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6" name="Line 7680"/>
                <p:cNvSpPr>
                  <a:spLocks noChangeShapeType="1"/>
                </p:cNvSpPr>
                <p:nvPr/>
              </p:nvSpPr>
              <p:spPr bwMode="auto">
                <a:xfrm flipV="1">
                  <a:off x="3328"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7" name="Line 7681"/>
                <p:cNvSpPr>
                  <a:spLocks noChangeShapeType="1"/>
                </p:cNvSpPr>
                <p:nvPr/>
              </p:nvSpPr>
              <p:spPr bwMode="auto">
                <a:xfrm flipV="1">
                  <a:off x="3328"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8" name="Line 7682"/>
                <p:cNvSpPr>
                  <a:spLocks noChangeShapeType="1"/>
                </p:cNvSpPr>
                <p:nvPr/>
              </p:nvSpPr>
              <p:spPr bwMode="auto">
                <a:xfrm flipV="1">
                  <a:off x="3328"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59" name="Line 7683"/>
                <p:cNvSpPr>
                  <a:spLocks noChangeShapeType="1"/>
                </p:cNvSpPr>
                <p:nvPr/>
              </p:nvSpPr>
              <p:spPr bwMode="auto">
                <a:xfrm flipV="1">
                  <a:off x="3328"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0" name="Line 7684"/>
                <p:cNvSpPr>
                  <a:spLocks noChangeShapeType="1"/>
                </p:cNvSpPr>
                <p:nvPr/>
              </p:nvSpPr>
              <p:spPr bwMode="auto">
                <a:xfrm flipV="1">
                  <a:off x="3328"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1" name="Line 7685"/>
                <p:cNvSpPr>
                  <a:spLocks noChangeShapeType="1"/>
                </p:cNvSpPr>
                <p:nvPr/>
              </p:nvSpPr>
              <p:spPr bwMode="auto">
                <a:xfrm flipV="1">
                  <a:off x="3328"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2" name="Line 7686"/>
                <p:cNvSpPr>
                  <a:spLocks noChangeShapeType="1"/>
                </p:cNvSpPr>
                <p:nvPr/>
              </p:nvSpPr>
              <p:spPr bwMode="auto">
                <a:xfrm flipV="1">
                  <a:off x="3328"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3" name="Line 7687"/>
                <p:cNvSpPr>
                  <a:spLocks noChangeShapeType="1"/>
                </p:cNvSpPr>
                <p:nvPr/>
              </p:nvSpPr>
              <p:spPr bwMode="auto">
                <a:xfrm flipV="1">
                  <a:off x="3328"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4" name="Line 7688"/>
                <p:cNvSpPr>
                  <a:spLocks noChangeShapeType="1"/>
                </p:cNvSpPr>
                <p:nvPr/>
              </p:nvSpPr>
              <p:spPr bwMode="auto">
                <a:xfrm flipV="1">
                  <a:off x="3328"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5" name="Line 7689"/>
                <p:cNvSpPr>
                  <a:spLocks noChangeShapeType="1"/>
                </p:cNvSpPr>
                <p:nvPr/>
              </p:nvSpPr>
              <p:spPr bwMode="auto">
                <a:xfrm flipV="1">
                  <a:off x="3328"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6" name="Line 7690"/>
                <p:cNvSpPr>
                  <a:spLocks noChangeShapeType="1"/>
                </p:cNvSpPr>
                <p:nvPr/>
              </p:nvSpPr>
              <p:spPr bwMode="auto">
                <a:xfrm flipV="1">
                  <a:off x="3328"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7" name="Line 7691"/>
                <p:cNvSpPr>
                  <a:spLocks noChangeShapeType="1"/>
                </p:cNvSpPr>
                <p:nvPr/>
              </p:nvSpPr>
              <p:spPr bwMode="auto">
                <a:xfrm flipV="1">
                  <a:off x="3328"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8" name="Line 7692"/>
                <p:cNvSpPr>
                  <a:spLocks noChangeShapeType="1"/>
                </p:cNvSpPr>
                <p:nvPr/>
              </p:nvSpPr>
              <p:spPr bwMode="auto">
                <a:xfrm flipV="1">
                  <a:off x="3328"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69" name="Line 7693"/>
                <p:cNvSpPr>
                  <a:spLocks noChangeShapeType="1"/>
                </p:cNvSpPr>
                <p:nvPr/>
              </p:nvSpPr>
              <p:spPr bwMode="auto">
                <a:xfrm flipV="1">
                  <a:off x="3328"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0" name="Line 7694"/>
                <p:cNvSpPr>
                  <a:spLocks noChangeShapeType="1"/>
                </p:cNvSpPr>
                <p:nvPr/>
              </p:nvSpPr>
              <p:spPr bwMode="auto">
                <a:xfrm flipV="1">
                  <a:off x="3328"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1" name="Line 7695"/>
                <p:cNvSpPr>
                  <a:spLocks noChangeShapeType="1"/>
                </p:cNvSpPr>
                <p:nvPr/>
              </p:nvSpPr>
              <p:spPr bwMode="auto">
                <a:xfrm flipV="1">
                  <a:off x="3328"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2" name="Line 7696"/>
                <p:cNvSpPr>
                  <a:spLocks noChangeShapeType="1"/>
                </p:cNvSpPr>
                <p:nvPr/>
              </p:nvSpPr>
              <p:spPr bwMode="auto">
                <a:xfrm flipV="1">
                  <a:off x="3328"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3" name="Line 7697"/>
                <p:cNvSpPr>
                  <a:spLocks noChangeShapeType="1"/>
                </p:cNvSpPr>
                <p:nvPr/>
              </p:nvSpPr>
              <p:spPr bwMode="auto">
                <a:xfrm flipV="1">
                  <a:off x="3328"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4" name="Line 7698"/>
                <p:cNvSpPr>
                  <a:spLocks noChangeShapeType="1"/>
                </p:cNvSpPr>
                <p:nvPr/>
              </p:nvSpPr>
              <p:spPr bwMode="auto">
                <a:xfrm flipV="1">
                  <a:off x="3328"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5" name="Line 7699"/>
                <p:cNvSpPr>
                  <a:spLocks noChangeShapeType="1"/>
                </p:cNvSpPr>
                <p:nvPr/>
              </p:nvSpPr>
              <p:spPr bwMode="auto">
                <a:xfrm flipV="1">
                  <a:off x="3328"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6" name="Line 7700"/>
                <p:cNvSpPr>
                  <a:spLocks noChangeShapeType="1"/>
                </p:cNvSpPr>
                <p:nvPr/>
              </p:nvSpPr>
              <p:spPr bwMode="auto">
                <a:xfrm flipV="1">
                  <a:off x="3328"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7" name="Line 7701"/>
                <p:cNvSpPr>
                  <a:spLocks noChangeShapeType="1"/>
                </p:cNvSpPr>
                <p:nvPr/>
              </p:nvSpPr>
              <p:spPr bwMode="auto">
                <a:xfrm flipV="1">
                  <a:off x="3328"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8" name="Line 7702"/>
                <p:cNvSpPr>
                  <a:spLocks noChangeShapeType="1"/>
                </p:cNvSpPr>
                <p:nvPr/>
              </p:nvSpPr>
              <p:spPr bwMode="auto">
                <a:xfrm flipV="1">
                  <a:off x="3328"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79" name="Line 7703"/>
                <p:cNvSpPr>
                  <a:spLocks noChangeShapeType="1"/>
                </p:cNvSpPr>
                <p:nvPr/>
              </p:nvSpPr>
              <p:spPr bwMode="auto">
                <a:xfrm flipV="1">
                  <a:off x="3893"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0" name="Line 7704"/>
                <p:cNvSpPr>
                  <a:spLocks noChangeShapeType="1"/>
                </p:cNvSpPr>
                <p:nvPr/>
              </p:nvSpPr>
              <p:spPr bwMode="auto">
                <a:xfrm flipV="1">
                  <a:off x="3893"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1" name="Line 7705"/>
                <p:cNvSpPr>
                  <a:spLocks noChangeShapeType="1"/>
                </p:cNvSpPr>
                <p:nvPr/>
              </p:nvSpPr>
              <p:spPr bwMode="auto">
                <a:xfrm flipV="1">
                  <a:off x="3893"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2" name="Line 7706"/>
                <p:cNvSpPr>
                  <a:spLocks noChangeShapeType="1"/>
                </p:cNvSpPr>
                <p:nvPr/>
              </p:nvSpPr>
              <p:spPr bwMode="auto">
                <a:xfrm flipV="1">
                  <a:off x="3893"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3" name="Line 7707"/>
                <p:cNvSpPr>
                  <a:spLocks noChangeShapeType="1"/>
                </p:cNvSpPr>
                <p:nvPr/>
              </p:nvSpPr>
              <p:spPr bwMode="auto">
                <a:xfrm flipV="1">
                  <a:off x="3893"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4" name="Line 7708"/>
                <p:cNvSpPr>
                  <a:spLocks noChangeShapeType="1"/>
                </p:cNvSpPr>
                <p:nvPr/>
              </p:nvSpPr>
              <p:spPr bwMode="auto">
                <a:xfrm flipV="1">
                  <a:off x="3893"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5" name="Line 7709"/>
                <p:cNvSpPr>
                  <a:spLocks noChangeShapeType="1"/>
                </p:cNvSpPr>
                <p:nvPr/>
              </p:nvSpPr>
              <p:spPr bwMode="auto">
                <a:xfrm flipV="1">
                  <a:off x="3893"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6" name="Line 7710"/>
                <p:cNvSpPr>
                  <a:spLocks noChangeShapeType="1"/>
                </p:cNvSpPr>
                <p:nvPr/>
              </p:nvSpPr>
              <p:spPr bwMode="auto">
                <a:xfrm flipV="1">
                  <a:off x="3893"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7" name="Line 7711"/>
                <p:cNvSpPr>
                  <a:spLocks noChangeShapeType="1"/>
                </p:cNvSpPr>
                <p:nvPr/>
              </p:nvSpPr>
              <p:spPr bwMode="auto">
                <a:xfrm flipV="1">
                  <a:off x="3893"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8" name="Line 7712"/>
                <p:cNvSpPr>
                  <a:spLocks noChangeShapeType="1"/>
                </p:cNvSpPr>
                <p:nvPr/>
              </p:nvSpPr>
              <p:spPr bwMode="auto">
                <a:xfrm flipV="1">
                  <a:off x="3893"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89" name="Line 7713"/>
                <p:cNvSpPr>
                  <a:spLocks noChangeShapeType="1"/>
                </p:cNvSpPr>
                <p:nvPr/>
              </p:nvSpPr>
              <p:spPr bwMode="auto">
                <a:xfrm flipV="1">
                  <a:off x="3893"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0" name="Line 7714"/>
                <p:cNvSpPr>
                  <a:spLocks noChangeShapeType="1"/>
                </p:cNvSpPr>
                <p:nvPr/>
              </p:nvSpPr>
              <p:spPr bwMode="auto">
                <a:xfrm flipV="1">
                  <a:off x="3893"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1" name="Line 7715"/>
                <p:cNvSpPr>
                  <a:spLocks noChangeShapeType="1"/>
                </p:cNvSpPr>
                <p:nvPr/>
              </p:nvSpPr>
              <p:spPr bwMode="auto">
                <a:xfrm flipV="1">
                  <a:off x="3893"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2" name="Line 7716"/>
                <p:cNvSpPr>
                  <a:spLocks noChangeShapeType="1"/>
                </p:cNvSpPr>
                <p:nvPr/>
              </p:nvSpPr>
              <p:spPr bwMode="auto">
                <a:xfrm flipV="1">
                  <a:off x="3893"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3" name="Line 7717"/>
                <p:cNvSpPr>
                  <a:spLocks noChangeShapeType="1"/>
                </p:cNvSpPr>
                <p:nvPr/>
              </p:nvSpPr>
              <p:spPr bwMode="auto">
                <a:xfrm flipV="1">
                  <a:off x="3893"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4" name="Line 7718"/>
                <p:cNvSpPr>
                  <a:spLocks noChangeShapeType="1"/>
                </p:cNvSpPr>
                <p:nvPr/>
              </p:nvSpPr>
              <p:spPr bwMode="auto">
                <a:xfrm flipV="1">
                  <a:off x="3893"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5" name="Line 7719"/>
                <p:cNvSpPr>
                  <a:spLocks noChangeShapeType="1"/>
                </p:cNvSpPr>
                <p:nvPr/>
              </p:nvSpPr>
              <p:spPr bwMode="auto">
                <a:xfrm flipV="1">
                  <a:off x="3893"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6" name="Line 7720"/>
                <p:cNvSpPr>
                  <a:spLocks noChangeShapeType="1"/>
                </p:cNvSpPr>
                <p:nvPr/>
              </p:nvSpPr>
              <p:spPr bwMode="auto">
                <a:xfrm flipV="1">
                  <a:off x="3893"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7" name="Line 7721"/>
                <p:cNvSpPr>
                  <a:spLocks noChangeShapeType="1"/>
                </p:cNvSpPr>
                <p:nvPr/>
              </p:nvSpPr>
              <p:spPr bwMode="auto">
                <a:xfrm flipV="1">
                  <a:off x="3893"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8" name="Line 7722"/>
                <p:cNvSpPr>
                  <a:spLocks noChangeShapeType="1"/>
                </p:cNvSpPr>
                <p:nvPr/>
              </p:nvSpPr>
              <p:spPr bwMode="auto">
                <a:xfrm flipV="1">
                  <a:off x="389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499" name="Line 7723"/>
                <p:cNvSpPr>
                  <a:spLocks noChangeShapeType="1"/>
                </p:cNvSpPr>
                <p:nvPr/>
              </p:nvSpPr>
              <p:spPr bwMode="auto">
                <a:xfrm flipV="1">
                  <a:off x="3893"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0" name="Line 7724"/>
                <p:cNvSpPr>
                  <a:spLocks noChangeShapeType="1"/>
                </p:cNvSpPr>
                <p:nvPr/>
              </p:nvSpPr>
              <p:spPr bwMode="auto">
                <a:xfrm flipV="1">
                  <a:off x="3893"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1" name="Line 7725"/>
                <p:cNvSpPr>
                  <a:spLocks noChangeShapeType="1"/>
                </p:cNvSpPr>
                <p:nvPr/>
              </p:nvSpPr>
              <p:spPr bwMode="auto">
                <a:xfrm flipV="1">
                  <a:off x="3893"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2" name="Line 7726"/>
                <p:cNvSpPr>
                  <a:spLocks noChangeShapeType="1"/>
                </p:cNvSpPr>
                <p:nvPr/>
              </p:nvSpPr>
              <p:spPr bwMode="auto">
                <a:xfrm flipV="1">
                  <a:off x="3893"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3" name="Line 7727"/>
                <p:cNvSpPr>
                  <a:spLocks noChangeShapeType="1"/>
                </p:cNvSpPr>
                <p:nvPr/>
              </p:nvSpPr>
              <p:spPr bwMode="auto">
                <a:xfrm flipV="1">
                  <a:off x="3893"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4" name="Line 7728"/>
                <p:cNvSpPr>
                  <a:spLocks noChangeShapeType="1"/>
                </p:cNvSpPr>
                <p:nvPr/>
              </p:nvSpPr>
              <p:spPr bwMode="auto">
                <a:xfrm flipV="1">
                  <a:off x="3893"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5" name="Line 7729"/>
                <p:cNvSpPr>
                  <a:spLocks noChangeShapeType="1"/>
                </p:cNvSpPr>
                <p:nvPr/>
              </p:nvSpPr>
              <p:spPr bwMode="auto">
                <a:xfrm flipV="1">
                  <a:off x="3893"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6" name="Line 7730"/>
                <p:cNvSpPr>
                  <a:spLocks noChangeShapeType="1"/>
                </p:cNvSpPr>
                <p:nvPr/>
              </p:nvSpPr>
              <p:spPr bwMode="auto">
                <a:xfrm flipV="1">
                  <a:off x="3893"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7" name="Line 7731"/>
                <p:cNvSpPr>
                  <a:spLocks noChangeShapeType="1"/>
                </p:cNvSpPr>
                <p:nvPr/>
              </p:nvSpPr>
              <p:spPr bwMode="auto">
                <a:xfrm flipV="1">
                  <a:off x="3893"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8" name="Line 7732"/>
                <p:cNvSpPr>
                  <a:spLocks noChangeShapeType="1"/>
                </p:cNvSpPr>
                <p:nvPr/>
              </p:nvSpPr>
              <p:spPr bwMode="auto">
                <a:xfrm flipV="1">
                  <a:off x="3893"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09" name="Line 7733"/>
                <p:cNvSpPr>
                  <a:spLocks noChangeShapeType="1"/>
                </p:cNvSpPr>
                <p:nvPr/>
              </p:nvSpPr>
              <p:spPr bwMode="auto">
                <a:xfrm flipV="1">
                  <a:off x="3893"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0" name="Line 7734"/>
                <p:cNvSpPr>
                  <a:spLocks noChangeShapeType="1"/>
                </p:cNvSpPr>
                <p:nvPr/>
              </p:nvSpPr>
              <p:spPr bwMode="auto">
                <a:xfrm flipV="1">
                  <a:off x="3893"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1" name="Line 7735"/>
                <p:cNvSpPr>
                  <a:spLocks noChangeShapeType="1"/>
                </p:cNvSpPr>
                <p:nvPr/>
              </p:nvSpPr>
              <p:spPr bwMode="auto">
                <a:xfrm flipV="1">
                  <a:off x="3893"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2" name="Line 7736"/>
                <p:cNvSpPr>
                  <a:spLocks noChangeShapeType="1"/>
                </p:cNvSpPr>
                <p:nvPr/>
              </p:nvSpPr>
              <p:spPr bwMode="auto">
                <a:xfrm flipV="1">
                  <a:off x="3893"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3" name="Line 7737"/>
                <p:cNvSpPr>
                  <a:spLocks noChangeShapeType="1"/>
                </p:cNvSpPr>
                <p:nvPr/>
              </p:nvSpPr>
              <p:spPr bwMode="auto">
                <a:xfrm flipV="1">
                  <a:off x="3893"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4" name="Line 7738"/>
                <p:cNvSpPr>
                  <a:spLocks noChangeShapeType="1"/>
                </p:cNvSpPr>
                <p:nvPr/>
              </p:nvSpPr>
              <p:spPr bwMode="auto">
                <a:xfrm flipV="1">
                  <a:off x="3893"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5" name="Line 7739"/>
                <p:cNvSpPr>
                  <a:spLocks noChangeShapeType="1"/>
                </p:cNvSpPr>
                <p:nvPr/>
              </p:nvSpPr>
              <p:spPr bwMode="auto">
                <a:xfrm flipV="1">
                  <a:off x="3893"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6" name="Line 7740"/>
                <p:cNvSpPr>
                  <a:spLocks noChangeShapeType="1"/>
                </p:cNvSpPr>
                <p:nvPr/>
              </p:nvSpPr>
              <p:spPr bwMode="auto">
                <a:xfrm flipV="1">
                  <a:off x="3893"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7" name="Line 7741"/>
                <p:cNvSpPr>
                  <a:spLocks noChangeShapeType="1"/>
                </p:cNvSpPr>
                <p:nvPr/>
              </p:nvSpPr>
              <p:spPr bwMode="auto">
                <a:xfrm flipV="1">
                  <a:off x="3893"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8" name="Line 7742"/>
                <p:cNvSpPr>
                  <a:spLocks noChangeShapeType="1"/>
                </p:cNvSpPr>
                <p:nvPr/>
              </p:nvSpPr>
              <p:spPr bwMode="auto">
                <a:xfrm flipV="1">
                  <a:off x="3893"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19" name="Line 7743"/>
                <p:cNvSpPr>
                  <a:spLocks noChangeShapeType="1"/>
                </p:cNvSpPr>
                <p:nvPr/>
              </p:nvSpPr>
              <p:spPr bwMode="auto">
                <a:xfrm flipV="1">
                  <a:off x="3893"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0" name="Line 7744"/>
                <p:cNvSpPr>
                  <a:spLocks noChangeShapeType="1"/>
                </p:cNvSpPr>
                <p:nvPr/>
              </p:nvSpPr>
              <p:spPr bwMode="auto">
                <a:xfrm flipV="1">
                  <a:off x="3893"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1" name="Line 7745"/>
                <p:cNvSpPr>
                  <a:spLocks noChangeShapeType="1"/>
                </p:cNvSpPr>
                <p:nvPr/>
              </p:nvSpPr>
              <p:spPr bwMode="auto">
                <a:xfrm flipV="1">
                  <a:off x="3893"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2" name="Line 7746"/>
                <p:cNvSpPr>
                  <a:spLocks noChangeShapeType="1"/>
                </p:cNvSpPr>
                <p:nvPr/>
              </p:nvSpPr>
              <p:spPr bwMode="auto">
                <a:xfrm flipV="1">
                  <a:off x="3893"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3" name="Line 7747"/>
                <p:cNvSpPr>
                  <a:spLocks noChangeShapeType="1"/>
                </p:cNvSpPr>
                <p:nvPr/>
              </p:nvSpPr>
              <p:spPr bwMode="auto">
                <a:xfrm flipV="1">
                  <a:off x="3893"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4" name="Line 7748"/>
                <p:cNvSpPr>
                  <a:spLocks noChangeShapeType="1"/>
                </p:cNvSpPr>
                <p:nvPr/>
              </p:nvSpPr>
              <p:spPr bwMode="auto">
                <a:xfrm flipV="1">
                  <a:off x="3893"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5" name="Line 7749"/>
                <p:cNvSpPr>
                  <a:spLocks noChangeShapeType="1"/>
                </p:cNvSpPr>
                <p:nvPr/>
              </p:nvSpPr>
              <p:spPr bwMode="auto">
                <a:xfrm flipV="1">
                  <a:off x="3893"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6" name="Line 7750"/>
                <p:cNvSpPr>
                  <a:spLocks noChangeShapeType="1"/>
                </p:cNvSpPr>
                <p:nvPr/>
              </p:nvSpPr>
              <p:spPr bwMode="auto">
                <a:xfrm flipV="1">
                  <a:off x="3893"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7" name="Line 7751"/>
                <p:cNvSpPr>
                  <a:spLocks noChangeShapeType="1"/>
                </p:cNvSpPr>
                <p:nvPr/>
              </p:nvSpPr>
              <p:spPr bwMode="auto">
                <a:xfrm flipV="1">
                  <a:off x="3893"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8" name="Line 7752"/>
                <p:cNvSpPr>
                  <a:spLocks noChangeShapeType="1"/>
                </p:cNvSpPr>
                <p:nvPr/>
              </p:nvSpPr>
              <p:spPr bwMode="auto">
                <a:xfrm flipV="1">
                  <a:off x="3893"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29" name="Line 7753"/>
                <p:cNvSpPr>
                  <a:spLocks noChangeShapeType="1"/>
                </p:cNvSpPr>
                <p:nvPr/>
              </p:nvSpPr>
              <p:spPr bwMode="auto">
                <a:xfrm flipV="1">
                  <a:off x="3893"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0" name="Line 7754"/>
                <p:cNvSpPr>
                  <a:spLocks noChangeShapeType="1"/>
                </p:cNvSpPr>
                <p:nvPr/>
              </p:nvSpPr>
              <p:spPr bwMode="auto">
                <a:xfrm flipV="1">
                  <a:off x="3893"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1" name="Line 7755"/>
                <p:cNvSpPr>
                  <a:spLocks noChangeShapeType="1"/>
                </p:cNvSpPr>
                <p:nvPr/>
              </p:nvSpPr>
              <p:spPr bwMode="auto">
                <a:xfrm flipV="1">
                  <a:off x="3893"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2" name="Line 7756"/>
                <p:cNvSpPr>
                  <a:spLocks noChangeShapeType="1"/>
                </p:cNvSpPr>
                <p:nvPr/>
              </p:nvSpPr>
              <p:spPr bwMode="auto">
                <a:xfrm flipV="1">
                  <a:off x="3893"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3" name="Line 7757"/>
                <p:cNvSpPr>
                  <a:spLocks noChangeShapeType="1"/>
                </p:cNvSpPr>
                <p:nvPr/>
              </p:nvSpPr>
              <p:spPr bwMode="auto">
                <a:xfrm flipV="1">
                  <a:off x="3893"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4" name="Line 7758"/>
                <p:cNvSpPr>
                  <a:spLocks noChangeShapeType="1"/>
                </p:cNvSpPr>
                <p:nvPr/>
              </p:nvSpPr>
              <p:spPr bwMode="auto">
                <a:xfrm flipV="1">
                  <a:off x="3893"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5" name="Line 7759"/>
                <p:cNvSpPr>
                  <a:spLocks noChangeShapeType="1"/>
                </p:cNvSpPr>
                <p:nvPr/>
              </p:nvSpPr>
              <p:spPr bwMode="auto">
                <a:xfrm flipV="1">
                  <a:off x="3893"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6" name="Line 7760"/>
                <p:cNvSpPr>
                  <a:spLocks noChangeShapeType="1"/>
                </p:cNvSpPr>
                <p:nvPr/>
              </p:nvSpPr>
              <p:spPr bwMode="auto">
                <a:xfrm flipV="1">
                  <a:off x="3893"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7" name="Line 7761"/>
                <p:cNvSpPr>
                  <a:spLocks noChangeShapeType="1"/>
                </p:cNvSpPr>
                <p:nvPr/>
              </p:nvSpPr>
              <p:spPr bwMode="auto">
                <a:xfrm flipV="1">
                  <a:off x="3893"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8" name="Line 7762"/>
                <p:cNvSpPr>
                  <a:spLocks noChangeShapeType="1"/>
                </p:cNvSpPr>
                <p:nvPr/>
              </p:nvSpPr>
              <p:spPr bwMode="auto">
                <a:xfrm flipV="1">
                  <a:off x="3893"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39" name="Line 7763"/>
                <p:cNvSpPr>
                  <a:spLocks noChangeShapeType="1"/>
                </p:cNvSpPr>
                <p:nvPr/>
              </p:nvSpPr>
              <p:spPr bwMode="auto">
                <a:xfrm flipV="1">
                  <a:off x="3893"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0" name="Line 7764"/>
                <p:cNvSpPr>
                  <a:spLocks noChangeShapeType="1"/>
                </p:cNvSpPr>
                <p:nvPr/>
              </p:nvSpPr>
              <p:spPr bwMode="auto">
                <a:xfrm flipV="1">
                  <a:off x="3893"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1" name="Line 7765"/>
                <p:cNvSpPr>
                  <a:spLocks noChangeShapeType="1"/>
                </p:cNvSpPr>
                <p:nvPr/>
              </p:nvSpPr>
              <p:spPr bwMode="auto">
                <a:xfrm flipV="1">
                  <a:off x="3893"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2" name="Line 7766"/>
                <p:cNvSpPr>
                  <a:spLocks noChangeShapeType="1"/>
                </p:cNvSpPr>
                <p:nvPr/>
              </p:nvSpPr>
              <p:spPr bwMode="auto">
                <a:xfrm flipV="1">
                  <a:off x="3893"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3" name="Line 7767"/>
                <p:cNvSpPr>
                  <a:spLocks noChangeShapeType="1"/>
                </p:cNvSpPr>
                <p:nvPr/>
              </p:nvSpPr>
              <p:spPr bwMode="auto">
                <a:xfrm flipV="1">
                  <a:off x="3893"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4" name="Line 7768"/>
                <p:cNvSpPr>
                  <a:spLocks noChangeShapeType="1"/>
                </p:cNvSpPr>
                <p:nvPr/>
              </p:nvSpPr>
              <p:spPr bwMode="auto">
                <a:xfrm flipV="1">
                  <a:off x="3893"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5" name="Line 7769"/>
                <p:cNvSpPr>
                  <a:spLocks noChangeShapeType="1"/>
                </p:cNvSpPr>
                <p:nvPr/>
              </p:nvSpPr>
              <p:spPr bwMode="auto">
                <a:xfrm flipV="1">
                  <a:off x="3893"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6" name="Line 7770"/>
                <p:cNvSpPr>
                  <a:spLocks noChangeShapeType="1"/>
                </p:cNvSpPr>
                <p:nvPr/>
              </p:nvSpPr>
              <p:spPr bwMode="auto">
                <a:xfrm flipV="1">
                  <a:off x="3893"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7" name="Line 7771"/>
                <p:cNvSpPr>
                  <a:spLocks noChangeShapeType="1"/>
                </p:cNvSpPr>
                <p:nvPr/>
              </p:nvSpPr>
              <p:spPr bwMode="auto">
                <a:xfrm flipV="1">
                  <a:off x="3893"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8" name="Line 7772"/>
                <p:cNvSpPr>
                  <a:spLocks noChangeShapeType="1"/>
                </p:cNvSpPr>
                <p:nvPr/>
              </p:nvSpPr>
              <p:spPr bwMode="auto">
                <a:xfrm flipV="1">
                  <a:off x="3893"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49" name="Line 7773"/>
                <p:cNvSpPr>
                  <a:spLocks noChangeShapeType="1"/>
                </p:cNvSpPr>
                <p:nvPr/>
              </p:nvSpPr>
              <p:spPr bwMode="auto">
                <a:xfrm flipV="1">
                  <a:off x="3893"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0" name="Line 7774"/>
                <p:cNvSpPr>
                  <a:spLocks noChangeShapeType="1"/>
                </p:cNvSpPr>
                <p:nvPr/>
              </p:nvSpPr>
              <p:spPr bwMode="auto">
                <a:xfrm flipV="1">
                  <a:off x="3893"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1" name="Line 7775"/>
                <p:cNvSpPr>
                  <a:spLocks noChangeShapeType="1"/>
                </p:cNvSpPr>
                <p:nvPr/>
              </p:nvSpPr>
              <p:spPr bwMode="auto">
                <a:xfrm flipV="1">
                  <a:off x="3893"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2" name="Line 7776"/>
                <p:cNvSpPr>
                  <a:spLocks noChangeShapeType="1"/>
                </p:cNvSpPr>
                <p:nvPr/>
              </p:nvSpPr>
              <p:spPr bwMode="auto">
                <a:xfrm flipV="1">
                  <a:off x="3893"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3" name="Line 7777"/>
                <p:cNvSpPr>
                  <a:spLocks noChangeShapeType="1"/>
                </p:cNvSpPr>
                <p:nvPr/>
              </p:nvSpPr>
              <p:spPr bwMode="auto">
                <a:xfrm flipV="1">
                  <a:off x="3893"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4" name="Line 7778"/>
                <p:cNvSpPr>
                  <a:spLocks noChangeShapeType="1"/>
                </p:cNvSpPr>
                <p:nvPr/>
              </p:nvSpPr>
              <p:spPr bwMode="auto">
                <a:xfrm flipV="1">
                  <a:off x="3893"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5" name="Line 7779"/>
                <p:cNvSpPr>
                  <a:spLocks noChangeShapeType="1"/>
                </p:cNvSpPr>
                <p:nvPr/>
              </p:nvSpPr>
              <p:spPr bwMode="auto">
                <a:xfrm flipV="1">
                  <a:off x="3893"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6" name="Line 7780"/>
                <p:cNvSpPr>
                  <a:spLocks noChangeShapeType="1"/>
                </p:cNvSpPr>
                <p:nvPr/>
              </p:nvSpPr>
              <p:spPr bwMode="auto">
                <a:xfrm flipV="1">
                  <a:off x="3893"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7" name="Line 7781"/>
                <p:cNvSpPr>
                  <a:spLocks noChangeShapeType="1"/>
                </p:cNvSpPr>
                <p:nvPr/>
              </p:nvSpPr>
              <p:spPr bwMode="auto">
                <a:xfrm flipV="1">
                  <a:off x="3893"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8" name="Line 7782"/>
                <p:cNvSpPr>
                  <a:spLocks noChangeShapeType="1"/>
                </p:cNvSpPr>
                <p:nvPr/>
              </p:nvSpPr>
              <p:spPr bwMode="auto">
                <a:xfrm flipV="1">
                  <a:off x="3893"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59" name="Line 7783"/>
                <p:cNvSpPr>
                  <a:spLocks noChangeShapeType="1"/>
                </p:cNvSpPr>
                <p:nvPr/>
              </p:nvSpPr>
              <p:spPr bwMode="auto">
                <a:xfrm flipV="1">
                  <a:off x="3893"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0" name="Line 7784"/>
                <p:cNvSpPr>
                  <a:spLocks noChangeShapeType="1"/>
                </p:cNvSpPr>
                <p:nvPr/>
              </p:nvSpPr>
              <p:spPr bwMode="auto">
                <a:xfrm flipV="1">
                  <a:off x="3893"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1" name="Line 7785"/>
                <p:cNvSpPr>
                  <a:spLocks noChangeShapeType="1"/>
                </p:cNvSpPr>
                <p:nvPr/>
              </p:nvSpPr>
              <p:spPr bwMode="auto">
                <a:xfrm flipV="1">
                  <a:off x="3893"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2" name="Line 7786"/>
                <p:cNvSpPr>
                  <a:spLocks noChangeShapeType="1"/>
                </p:cNvSpPr>
                <p:nvPr/>
              </p:nvSpPr>
              <p:spPr bwMode="auto">
                <a:xfrm flipV="1">
                  <a:off x="3893"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3" name="Line 7787"/>
                <p:cNvSpPr>
                  <a:spLocks noChangeShapeType="1"/>
                </p:cNvSpPr>
                <p:nvPr/>
              </p:nvSpPr>
              <p:spPr bwMode="auto">
                <a:xfrm flipV="1">
                  <a:off x="3893"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4" name="Line 7788"/>
                <p:cNvSpPr>
                  <a:spLocks noChangeShapeType="1"/>
                </p:cNvSpPr>
                <p:nvPr/>
              </p:nvSpPr>
              <p:spPr bwMode="auto">
                <a:xfrm flipV="1">
                  <a:off x="3893"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5" name="Line 7789"/>
                <p:cNvSpPr>
                  <a:spLocks noChangeShapeType="1"/>
                </p:cNvSpPr>
                <p:nvPr/>
              </p:nvSpPr>
              <p:spPr bwMode="auto">
                <a:xfrm flipV="1">
                  <a:off x="3893"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6" name="Line 7790"/>
                <p:cNvSpPr>
                  <a:spLocks noChangeShapeType="1"/>
                </p:cNvSpPr>
                <p:nvPr/>
              </p:nvSpPr>
              <p:spPr bwMode="auto">
                <a:xfrm flipV="1">
                  <a:off x="3893"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7" name="Line 7791"/>
                <p:cNvSpPr>
                  <a:spLocks noChangeShapeType="1"/>
                </p:cNvSpPr>
                <p:nvPr/>
              </p:nvSpPr>
              <p:spPr bwMode="auto">
                <a:xfrm flipV="1">
                  <a:off x="3893"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8" name="Line 7792"/>
                <p:cNvSpPr>
                  <a:spLocks noChangeShapeType="1"/>
                </p:cNvSpPr>
                <p:nvPr/>
              </p:nvSpPr>
              <p:spPr bwMode="auto">
                <a:xfrm flipV="1">
                  <a:off x="3893"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69" name="Line 7793"/>
                <p:cNvSpPr>
                  <a:spLocks noChangeShapeType="1"/>
                </p:cNvSpPr>
                <p:nvPr/>
              </p:nvSpPr>
              <p:spPr bwMode="auto">
                <a:xfrm flipV="1">
                  <a:off x="3893"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0" name="Line 7794"/>
                <p:cNvSpPr>
                  <a:spLocks noChangeShapeType="1"/>
                </p:cNvSpPr>
                <p:nvPr/>
              </p:nvSpPr>
              <p:spPr bwMode="auto">
                <a:xfrm flipV="1">
                  <a:off x="3893"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1" name="Line 7795"/>
                <p:cNvSpPr>
                  <a:spLocks noChangeShapeType="1"/>
                </p:cNvSpPr>
                <p:nvPr/>
              </p:nvSpPr>
              <p:spPr bwMode="auto">
                <a:xfrm flipV="1">
                  <a:off x="3893"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2" name="Line 7796"/>
                <p:cNvSpPr>
                  <a:spLocks noChangeShapeType="1"/>
                </p:cNvSpPr>
                <p:nvPr/>
              </p:nvSpPr>
              <p:spPr bwMode="auto">
                <a:xfrm flipV="1">
                  <a:off x="3893"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3" name="Line 7797"/>
                <p:cNvSpPr>
                  <a:spLocks noChangeShapeType="1"/>
                </p:cNvSpPr>
                <p:nvPr/>
              </p:nvSpPr>
              <p:spPr bwMode="auto">
                <a:xfrm flipV="1">
                  <a:off x="3893"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4" name="Line 7798"/>
                <p:cNvSpPr>
                  <a:spLocks noChangeShapeType="1"/>
                </p:cNvSpPr>
                <p:nvPr/>
              </p:nvSpPr>
              <p:spPr bwMode="auto">
                <a:xfrm flipV="1">
                  <a:off x="3893"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5" name="Line 7799"/>
                <p:cNvSpPr>
                  <a:spLocks noChangeShapeType="1"/>
                </p:cNvSpPr>
                <p:nvPr/>
              </p:nvSpPr>
              <p:spPr bwMode="auto">
                <a:xfrm flipV="1">
                  <a:off x="3893"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6" name="Line 7800"/>
                <p:cNvSpPr>
                  <a:spLocks noChangeShapeType="1"/>
                </p:cNvSpPr>
                <p:nvPr/>
              </p:nvSpPr>
              <p:spPr bwMode="auto">
                <a:xfrm flipV="1">
                  <a:off x="3893"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7" name="Line 7801"/>
                <p:cNvSpPr>
                  <a:spLocks noChangeShapeType="1"/>
                </p:cNvSpPr>
                <p:nvPr/>
              </p:nvSpPr>
              <p:spPr bwMode="auto">
                <a:xfrm flipV="1">
                  <a:off x="3893"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8" name="Line 7802"/>
                <p:cNvSpPr>
                  <a:spLocks noChangeShapeType="1"/>
                </p:cNvSpPr>
                <p:nvPr/>
              </p:nvSpPr>
              <p:spPr bwMode="auto">
                <a:xfrm flipV="1">
                  <a:off x="3893"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79" name="Line 7803"/>
                <p:cNvSpPr>
                  <a:spLocks noChangeShapeType="1"/>
                </p:cNvSpPr>
                <p:nvPr/>
              </p:nvSpPr>
              <p:spPr bwMode="auto">
                <a:xfrm flipV="1">
                  <a:off x="3893"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0" name="Line 7804"/>
                <p:cNvSpPr>
                  <a:spLocks noChangeShapeType="1"/>
                </p:cNvSpPr>
                <p:nvPr/>
              </p:nvSpPr>
              <p:spPr bwMode="auto">
                <a:xfrm flipV="1">
                  <a:off x="3893"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1" name="Line 7805"/>
                <p:cNvSpPr>
                  <a:spLocks noChangeShapeType="1"/>
                </p:cNvSpPr>
                <p:nvPr/>
              </p:nvSpPr>
              <p:spPr bwMode="auto">
                <a:xfrm flipV="1">
                  <a:off x="3893"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2" name="Line 7806"/>
                <p:cNvSpPr>
                  <a:spLocks noChangeShapeType="1"/>
                </p:cNvSpPr>
                <p:nvPr/>
              </p:nvSpPr>
              <p:spPr bwMode="auto">
                <a:xfrm flipV="1">
                  <a:off x="3893"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3" name="Line 7807"/>
                <p:cNvSpPr>
                  <a:spLocks noChangeShapeType="1"/>
                </p:cNvSpPr>
                <p:nvPr/>
              </p:nvSpPr>
              <p:spPr bwMode="auto">
                <a:xfrm flipV="1">
                  <a:off x="3893"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4" name="Line 7808"/>
                <p:cNvSpPr>
                  <a:spLocks noChangeShapeType="1"/>
                </p:cNvSpPr>
                <p:nvPr/>
              </p:nvSpPr>
              <p:spPr bwMode="auto">
                <a:xfrm flipV="1">
                  <a:off x="3893"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5" name="Line 7809"/>
                <p:cNvSpPr>
                  <a:spLocks noChangeShapeType="1"/>
                </p:cNvSpPr>
                <p:nvPr/>
              </p:nvSpPr>
              <p:spPr bwMode="auto">
                <a:xfrm flipV="1">
                  <a:off x="3893"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6" name="Line 7810"/>
                <p:cNvSpPr>
                  <a:spLocks noChangeShapeType="1"/>
                </p:cNvSpPr>
                <p:nvPr/>
              </p:nvSpPr>
              <p:spPr bwMode="auto">
                <a:xfrm flipV="1">
                  <a:off x="3893"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7" name="Line 7811"/>
                <p:cNvSpPr>
                  <a:spLocks noChangeShapeType="1"/>
                </p:cNvSpPr>
                <p:nvPr/>
              </p:nvSpPr>
              <p:spPr bwMode="auto">
                <a:xfrm flipV="1">
                  <a:off x="3893"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8" name="Line 7812"/>
                <p:cNvSpPr>
                  <a:spLocks noChangeShapeType="1"/>
                </p:cNvSpPr>
                <p:nvPr/>
              </p:nvSpPr>
              <p:spPr bwMode="auto">
                <a:xfrm flipV="1">
                  <a:off x="3893"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89" name="Line 7813"/>
                <p:cNvSpPr>
                  <a:spLocks noChangeShapeType="1"/>
                </p:cNvSpPr>
                <p:nvPr/>
              </p:nvSpPr>
              <p:spPr bwMode="auto">
                <a:xfrm flipV="1">
                  <a:off x="3893"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0" name="Line 7814"/>
                <p:cNvSpPr>
                  <a:spLocks noChangeShapeType="1"/>
                </p:cNvSpPr>
                <p:nvPr/>
              </p:nvSpPr>
              <p:spPr bwMode="auto">
                <a:xfrm flipV="1">
                  <a:off x="3893"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1" name="Line 7815"/>
                <p:cNvSpPr>
                  <a:spLocks noChangeShapeType="1"/>
                </p:cNvSpPr>
                <p:nvPr/>
              </p:nvSpPr>
              <p:spPr bwMode="auto">
                <a:xfrm flipV="1">
                  <a:off x="3893"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2" name="Line 7816"/>
                <p:cNvSpPr>
                  <a:spLocks noChangeShapeType="1"/>
                </p:cNvSpPr>
                <p:nvPr/>
              </p:nvSpPr>
              <p:spPr bwMode="auto">
                <a:xfrm flipV="1">
                  <a:off x="389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3" name="Line 7817"/>
                <p:cNvSpPr>
                  <a:spLocks noChangeShapeType="1"/>
                </p:cNvSpPr>
                <p:nvPr/>
              </p:nvSpPr>
              <p:spPr bwMode="auto">
                <a:xfrm flipV="1">
                  <a:off x="3893"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4" name="Line 7818"/>
                <p:cNvSpPr>
                  <a:spLocks noChangeShapeType="1"/>
                </p:cNvSpPr>
                <p:nvPr/>
              </p:nvSpPr>
              <p:spPr bwMode="auto">
                <a:xfrm flipV="1">
                  <a:off x="3893"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5" name="Line 7819"/>
                <p:cNvSpPr>
                  <a:spLocks noChangeShapeType="1"/>
                </p:cNvSpPr>
                <p:nvPr/>
              </p:nvSpPr>
              <p:spPr bwMode="auto">
                <a:xfrm flipV="1">
                  <a:off x="3893"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6" name="Line 7820"/>
                <p:cNvSpPr>
                  <a:spLocks noChangeShapeType="1"/>
                </p:cNvSpPr>
                <p:nvPr/>
              </p:nvSpPr>
              <p:spPr bwMode="auto">
                <a:xfrm flipV="1">
                  <a:off x="3893"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7" name="Line 7821"/>
                <p:cNvSpPr>
                  <a:spLocks noChangeShapeType="1"/>
                </p:cNvSpPr>
                <p:nvPr/>
              </p:nvSpPr>
              <p:spPr bwMode="auto">
                <a:xfrm flipV="1">
                  <a:off x="3893"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8" name="Line 7822"/>
                <p:cNvSpPr>
                  <a:spLocks noChangeShapeType="1"/>
                </p:cNvSpPr>
                <p:nvPr/>
              </p:nvSpPr>
              <p:spPr bwMode="auto">
                <a:xfrm flipV="1">
                  <a:off x="3893"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599" name="Line 7823"/>
                <p:cNvSpPr>
                  <a:spLocks noChangeShapeType="1"/>
                </p:cNvSpPr>
                <p:nvPr/>
              </p:nvSpPr>
              <p:spPr bwMode="auto">
                <a:xfrm flipV="1">
                  <a:off x="3893"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0" name="Line 7824"/>
                <p:cNvSpPr>
                  <a:spLocks noChangeShapeType="1"/>
                </p:cNvSpPr>
                <p:nvPr/>
              </p:nvSpPr>
              <p:spPr bwMode="auto">
                <a:xfrm flipV="1">
                  <a:off x="3893"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1" name="Line 7825"/>
                <p:cNvSpPr>
                  <a:spLocks noChangeShapeType="1"/>
                </p:cNvSpPr>
                <p:nvPr/>
              </p:nvSpPr>
              <p:spPr bwMode="auto">
                <a:xfrm flipV="1">
                  <a:off x="3893"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2" name="Line 7826"/>
                <p:cNvSpPr>
                  <a:spLocks noChangeShapeType="1"/>
                </p:cNvSpPr>
                <p:nvPr/>
              </p:nvSpPr>
              <p:spPr bwMode="auto">
                <a:xfrm flipV="1">
                  <a:off x="3893"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3" name="Line 7827"/>
                <p:cNvSpPr>
                  <a:spLocks noChangeShapeType="1"/>
                </p:cNvSpPr>
                <p:nvPr/>
              </p:nvSpPr>
              <p:spPr bwMode="auto">
                <a:xfrm flipV="1">
                  <a:off x="3893"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4" name="Line 7828"/>
                <p:cNvSpPr>
                  <a:spLocks noChangeShapeType="1"/>
                </p:cNvSpPr>
                <p:nvPr/>
              </p:nvSpPr>
              <p:spPr bwMode="auto">
                <a:xfrm flipV="1">
                  <a:off x="3893"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5" name="Line 7829"/>
                <p:cNvSpPr>
                  <a:spLocks noChangeShapeType="1"/>
                </p:cNvSpPr>
                <p:nvPr/>
              </p:nvSpPr>
              <p:spPr bwMode="auto">
                <a:xfrm flipV="1">
                  <a:off x="3893"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6" name="Line 7830"/>
                <p:cNvSpPr>
                  <a:spLocks noChangeShapeType="1"/>
                </p:cNvSpPr>
                <p:nvPr/>
              </p:nvSpPr>
              <p:spPr bwMode="auto">
                <a:xfrm flipV="1">
                  <a:off x="3893"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7" name="Line 7831"/>
                <p:cNvSpPr>
                  <a:spLocks noChangeShapeType="1"/>
                </p:cNvSpPr>
                <p:nvPr/>
              </p:nvSpPr>
              <p:spPr bwMode="auto">
                <a:xfrm flipV="1">
                  <a:off x="3893"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8" name="Line 7832"/>
                <p:cNvSpPr>
                  <a:spLocks noChangeShapeType="1"/>
                </p:cNvSpPr>
                <p:nvPr/>
              </p:nvSpPr>
              <p:spPr bwMode="auto">
                <a:xfrm flipV="1">
                  <a:off x="3893"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09" name="Line 7833"/>
                <p:cNvSpPr>
                  <a:spLocks noChangeShapeType="1"/>
                </p:cNvSpPr>
                <p:nvPr/>
              </p:nvSpPr>
              <p:spPr bwMode="auto">
                <a:xfrm flipV="1">
                  <a:off x="3893"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0" name="Line 7834"/>
                <p:cNvSpPr>
                  <a:spLocks noChangeShapeType="1"/>
                </p:cNvSpPr>
                <p:nvPr/>
              </p:nvSpPr>
              <p:spPr bwMode="auto">
                <a:xfrm flipV="1">
                  <a:off x="3893"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1" name="Line 7835"/>
                <p:cNvSpPr>
                  <a:spLocks noChangeShapeType="1"/>
                </p:cNvSpPr>
                <p:nvPr/>
              </p:nvSpPr>
              <p:spPr bwMode="auto">
                <a:xfrm flipV="1">
                  <a:off x="3893"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2" name="Line 7836"/>
                <p:cNvSpPr>
                  <a:spLocks noChangeShapeType="1"/>
                </p:cNvSpPr>
                <p:nvPr/>
              </p:nvSpPr>
              <p:spPr bwMode="auto">
                <a:xfrm flipV="1">
                  <a:off x="3893"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3" name="Line 7837"/>
                <p:cNvSpPr>
                  <a:spLocks noChangeShapeType="1"/>
                </p:cNvSpPr>
                <p:nvPr/>
              </p:nvSpPr>
              <p:spPr bwMode="auto">
                <a:xfrm flipV="1">
                  <a:off x="3893"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4" name="Line 7838"/>
                <p:cNvSpPr>
                  <a:spLocks noChangeShapeType="1"/>
                </p:cNvSpPr>
                <p:nvPr/>
              </p:nvSpPr>
              <p:spPr bwMode="auto">
                <a:xfrm flipV="1">
                  <a:off x="3893"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5" name="Line 7839"/>
                <p:cNvSpPr>
                  <a:spLocks noChangeShapeType="1"/>
                </p:cNvSpPr>
                <p:nvPr/>
              </p:nvSpPr>
              <p:spPr bwMode="auto">
                <a:xfrm flipV="1">
                  <a:off x="3893"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6" name="Line 7840"/>
                <p:cNvSpPr>
                  <a:spLocks noChangeShapeType="1"/>
                </p:cNvSpPr>
                <p:nvPr/>
              </p:nvSpPr>
              <p:spPr bwMode="auto">
                <a:xfrm flipV="1">
                  <a:off x="3893"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7" name="Line 7841"/>
                <p:cNvSpPr>
                  <a:spLocks noChangeShapeType="1"/>
                </p:cNvSpPr>
                <p:nvPr/>
              </p:nvSpPr>
              <p:spPr bwMode="auto">
                <a:xfrm flipV="1">
                  <a:off x="3893"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8" name="Line 7842"/>
                <p:cNvSpPr>
                  <a:spLocks noChangeShapeType="1"/>
                </p:cNvSpPr>
                <p:nvPr/>
              </p:nvSpPr>
              <p:spPr bwMode="auto">
                <a:xfrm flipV="1">
                  <a:off x="3893"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19" name="Line 7843"/>
                <p:cNvSpPr>
                  <a:spLocks noChangeShapeType="1"/>
                </p:cNvSpPr>
                <p:nvPr/>
              </p:nvSpPr>
              <p:spPr bwMode="auto">
                <a:xfrm flipV="1">
                  <a:off x="3893"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0" name="Line 7844"/>
                <p:cNvSpPr>
                  <a:spLocks noChangeShapeType="1"/>
                </p:cNvSpPr>
                <p:nvPr/>
              </p:nvSpPr>
              <p:spPr bwMode="auto">
                <a:xfrm flipV="1">
                  <a:off x="3893"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1" name="Line 7845"/>
                <p:cNvSpPr>
                  <a:spLocks noChangeShapeType="1"/>
                </p:cNvSpPr>
                <p:nvPr/>
              </p:nvSpPr>
              <p:spPr bwMode="auto">
                <a:xfrm flipV="1">
                  <a:off x="3893"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2" name="Line 7846"/>
                <p:cNvSpPr>
                  <a:spLocks noChangeShapeType="1"/>
                </p:cNvSpPr>
                <p:nvPr/>
              </p:nvSpPr>
              <p:spPr bwMode="auto">
                <a:xfrm flipV="1">
                  <a:off x="3893"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3" name="Line 7847"/>
                <p:cNvSpPr>
                  <a:spLocks noChangeShapeType="1"/>
                </p:cNvSpPr>
                <p:nvPr/>
              </p:nvSpPr>
              <p:spPr bwMode="auto">
                <a:xfrm flipV="1">
                  <a:off x="3893"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4" name="Line 7848"/>
                <p:cNvSpPr>
                  <a:spLocks noChangeShapeType="1"/>
                </p:cNvSpPr>
                <p:nvPr/>
              </p:nvSpPr>
              <p:spPr bwMode="auto">
                <a:xfrm flipV="1">
                  <a:off x="3893"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5" name="Line 7849"/>
                <p:cNvSpPr>
                  <a:spLocks noChangeShapeType="1"/>
                </p:cNvSpPr>
                <p:nvPr/>
              </p:nvSpPr>
              <p:spPr bwMode="auto">
                <a:xfrm flipV="1">
                  <a:off x="3893"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6" name="Line 7850"/>
                <p:cNvSpPr>
                  <a:spLocks noChangeShapeType="1"/>
                </p:cNvSpPr>
                <p:nvPr/>
              </p:nvSpPr>
              <p:spPr bwMode="auto">
                <a:xfrm flipV="1">
                  <a:off x="3893"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7" name="Line 7851"/>
                <p:cNvSpPr>
                  <a:spLocks noChangeShapeType="1"/>
                </p:cNvSpPr>
                <p:nvPr/>
              </p:nvSpPr>
              <p:spPr bwMode="auto">
                <a:xfrm flipV="1">
                  <a:off x="3893"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8" name="Line 7852"/>
                <p:cNvSpPr>
                  <a:spLocks noChangeShapeType="1"/>
                </p:cNvSpPr>
                <p:nvPr/>
              </p:nvSpPr>
              <p:spPr bwMode="auto">
                <a:xfrm flipV="1">
                  <a:off x="3893"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29" name="Line 7853"/>
                <p:cNvSpPr>
                  <a:spLocks noChangeShapeType="1"/>
                </p:cNvSpPr>
                <p:nvPr/>
              </p:nvSpPr>
              <p:spPr bwMode="auto">
                <a:xfrm flipV="1">
                  <a:off x="3893"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0" name="Line 7854"/>
                <p:cNvSpPr>
                  <a:spLocks noChangeShapeType="1"/>
                </p:cNvSpPr>
                <p:nvPr/>
              </p:nvSpPr>
              <p:spPr bwMode="auto">
                <a:xfrm flipV="1">
                  <a:off x="3893"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1" name="Line 7855"/>
                <p:cNvSpPr>
                  <a:spLocks noChangeShapeType="1"/>
                </p:cNvSpPr>
                <p:nvPr/>
              </p:nvSpPr>
              <p:spPr bwMode="auto">
                <a:xfrm flipV="1">
                  <a:off x="3893"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2" name="Line 7856"/>
                <p:cNvSpPr>
                  <a:spLocks noChangeShapeType="1"/>
                </p:cNvSpPr>
                <p:nvPr/>
              </p:nvSpPr>
              <p:spPr bwMode="auto">
                <a:xfrm flipV="1">
                  <a:off x="3893"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3" name="Line 7857"/>
                <p:cNvSpPr>
                  <a:spLocks noChangeShapeType="1"/>
                </p:cNvSpPr>
                <p:nvPr/>
              </p:nvSpPr>
              <p:spPr bwMode="auto">
                <a:xfrm flipV="1">
                  <a:off x="3893"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4" name="Line 7858"/>
                <p:cNvSpPr>
                  <a:spLocks noChangeShapeType="1"/>
                </p:cNvSpPr>
                <p:nvPr/>
              </p:nvSpPr>
              <p:spPr bwMode="auto">
                <a:xfrm flipV="1">
                  <a:off x="3893"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5" name="Line 7859"/>
                <p:cNvSpPr>
                  <a:spLocks noChangeShapeType="1"/>
                </p:cNvSpPr>
                <p:nvPr/>
              </p:nvSpPr>
              <p:spPr bwMode="auto">
                <a:xfrm flipV="1">
                  <a:off x="3893"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6" name="Line 7860"/>
                <p:cNvSpPr>
                  <a:spLocks noChangeShapeType="1"/>
                </p:cNvSpPr>
                <p:nvPr/>
              </p:nvSpPr>
              <p:spPr bwMode="auto">
                <a:xfrm flipV="1">
                  <a:off x="3893"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7" name="Line 7861"/>
                <p:cNvSpPr>
                  <a:spLocks noChangeShapeType="1"/>
                </p:cNvSpPr>
                <p:nvPr/>
              </p:nvSpPr>
              <p:spPr bwMode="auto">
                <a:xfrm flipV="1">
                  <a:off x="3893"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38" name="Line 7862"/>
                <p:cNvSpPr>
                  <a:spLocks noChangeShapeType="1"/>
                </p:cNvSpPr>
                <p:nvPr/>
              </p:nvSpPr>
              <p:spPr bwMode="auto">
                <a:xfrm flipV="1">
                  <a:off x="389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1639" name="Group 7863"/>
              <p:cNvGrpSpPr>
                <a:grpSpLocks/>
              </p:cNvGrpSpPr>
              <p:nvPr/>
            </p:nvGrpSpPr>
            <p:grpSpPr bwMode="auto">
              <a:xfrm>
                <a:off x="3893" y="515"/>
                <a:ext cx="565" cy="3392"/>
                <a:chOff x="3893" y="515"/>
                <a:chExt cx="565" cy="3392"/>
              </a:xfrm>
            </p:grpSpPr>
            <p:sp>
              <p:nvSpPr>
                <p:cNvPr id="851640" name="Line 7864"/>
                <p:cNvSpPr>
                  <a:spLocks noChangeShapeType="1"/>
                </p:cNvSpPr>
                <p:nvPr/>
              </p:nvSpPr>
              <p:spPr bwMode="auto">
                <a:xfrm flipV="1">
                  <a:off x="3893"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1" name="Line 7865"/>
                <p:cNvSpPr>
                  <a:spLocks noChangeShapeType="1"/>
                </p:cNvSpPr>
                <p:nvPr/>
              </p:nvSpPr>
              <p:spPr bwMode="auto">
                <a:xfrm flipV="1">
                  <a:off x="3893"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2" name="Line 7866"/>
                <p:cNvSpPr>
                  <a:spLocks noChangeShapeType="1"/>
                </p:cNvSpPr>
                <p:nvPr/>
              </p:nvSpPr>
              <p:spPr bwMode="auto">
                <a:xfrm flipV="1">
                  <a:off x="3893"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3" name="Line 7867"/>
                <p:cNvSpPr>
                  <a:spLocks noChangeShapeType="1"/>
                </p:cNvSpPr>
                <p:nvPr/>
              </p:nvSpPr>
              <p:spPr bwMode="auto">
                <a:xfrm flipV="1">
                  <a:off x="3893"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4" name="Line 7868"/>
                <p:cNvSpPr>
                  <a:spLocks noChangeShapeType="1"/>
                </p:cNvSpPr>
                <p:nvPr/>
              </p:nvSpPr>
              <p:spPr bwMode="auto">
                <a:xfrm flipV="1">
                  <a:off x="3893"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5" name="Line 7869"/>
                <p:cNvSpPr>
                  <a:spLocks noChangeShapeType="1"/>
                </p:cNvSpPr>
                <p:nvPr/>
              </p:nvSpPr>
              <p:spPr bwMode="auto">
                <a:xfrm flipV="1">
                  <a:off x="3893"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6" name="Line 7870"/>
                <p:cNvSpPr>
                  <a:spLocks noChangeShapeType="1"/>
                </p:cNvSpPr>
                <p:nvPr/>
              </p:nvSpPr>
              <p:spPr bwMode="auto">
                <a:xfrm flipV="1">
                  <a:off x="3893"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7" name="Line 7871"/>
                <p:cNvSpPr>
                  <a:spLocks noChangeShapeType="1"/>
                </p:cNvSpPr>
                <p:nvPr/>
              </p:nvSpPr>
              <p:spPr bwMode="auto">
                <a:xfrm flipV="1">
                  <a:off x="3893"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8" name="Line 7872"/>
                <p:cNvSpPr>
                  <a:spLocks noChangeShapeType="1"/>
                </p:cNvSpPr>
                <p:nvPr/>
              </p:nvSpPr>
              <p:spPr bwMode="auto">
                <a:xfrm flipV="1">
                  <a:off x="3893"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49" name="Line 7873"/>
                <p:cNvSpPr>
                  <a:spLocks noChangeShapeType="1"/>
                </p:cNvSpPr>
                <p:nvPr/>
              </p:nvSpPr>
              <p:spPr bwMode="auto">
                <a:xfrm flipV="1">
                  <a:off x="3893"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0" name="Line 7874"/>
                <p:cNvSpPr>
                  <a:spLocks noChangeShapeType="1"/>
                </p:cNvSpPr>
                <p:nvPr/>
              </p:nvSpPr>
              <p:spPr bwMode="auto">
                <a:xfrm flipV="1">
                  <a:off x="3893"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1" name="Line 7875"/>
                <p:cNvSpPr>
                  <a:spLocks noChangeShapeType="1"/>
                </p:cNvSpPr>
                <p:nvPr/>
              </p:nvSpPr>
              <p:spPr bwMode="auto">
                <a:xfrm flipV="1">
                  <a:off x="3893"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2" name="Line 7876"/>
                <p:cNvSpPr>
                  <a:spLocks noChangeShapeType="1"/>
                </p:cNvSpPr>
                <p:nvPr/>
              </p:nvSpPr>
              <p:spPr bwMode="auto">
                <a:xfrm flipV="1">
                  <a:off x="3893"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3" name="Line 7877"/>
                <p:cNvSpPr>
                  <a:spLocks noChangeShapeType="1"/>
                </p:cNvSpPr>
                <p:nvPr/>
              </p:nvSpPr>
              <p:spPr bwMode="auto">
                <a:xfrm flipV="1">
                  <a:off x="3893"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4" name="Line 7878"/>
                <p:cNvSpPr>
                  <a:spLocks noChangeShapeType="1"/>
                </p:cNvSpPr>
                <p:nvPr/>
              </p:nvSpPr>
              <p:spPr bwMode="auto">
                <a:xfrm flipV="1">
                  <a:off x="3893"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5" name="Line 7879"/>
                <p:cNvSpPr>
                  <a:spLocks noChangeShapeType="1"/>
                </p:cNvSpPr>
                <p:nvPr/>
              </p:nvSpPr>
              <p:spPr bwMode="auto">
                <a:xfrm flipV="1">
                  <a:off x="3893"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6" name="Line 7880"/>
                <p:cNvSpPr>
                  <a:spLocks noChangeShapeType="1"/>
                </p:cNvSpPr>
                <p:nvPr/>
              </p:nvSpPr>
              <p:spPr bwMode="auto">
                <a:xfrm flipV="1">
                  <a:off x="3893"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7" name="Line 7881"/>
                <p:cNvSpPr>
                  <a:spLocks noChangeShapeType="1"/>
                </p:cNvSpPr>
                <p:nvPr/>
              </p:nvSpPr>
              <p:spPr bwMode="auto">
                <a:xfrm flipV="1">
                  <a:off x="3893"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8" name="Line 7882"/>
                <p:cNvSpPr>
                  <a:spLocks noChangeShapeType="1"/>
                </p:cNvSpPr>
                <p:nvPr/>
              </p:nvSpPr>
              <p:spPr bwMode="auto">
                <a:xfrm flipV="1">
                  <a:off x="3893"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59" name="Line 7883"/>
                <p:cNvSpPr>
                  <a:spLocks noChangeShapeType="1"/>
                </p:cNvSpPr>
                <p:nvPr/>
              </p:nvSpPr>
              <p:spPr bwMode="auto">
                <a:xfrm flipV="1">
                  <a:off x="3893"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0" name="Line 7884"/>
                <p:cNvSpPr>
                  <a:spLocks noChangeShapeType="1"/>
                </p:cNvSpPr>
                <p:nvPr/>
              </p:nvSpPr>
              <p:spPr bwMode="auto">
                <a:xfrm flipV="1">
                  <a:off x="3893"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1" name="Line 7885"/>
                <p:cNvSpPr>
                  <a:spLocks noChangeShapeType="1"/>
                </p:cNvSpPr>
                <p:nvPr/>
              </p:nvSpPr>
              <p:spPr bwMode="auto">
                <a:xfrm flipV="1">
                  <a:off x="3893"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2" name="Line 7886"/>
                <p:cNvSpPr>
                  <a:spLocks noChangeShapeType="1"/>
                </p:cNvSpPr>
                <p:nvPr/>
              </p:nvSpPr>
              <p:spPr bwMode="auto">
                <a:xfrm flipV="1">
                  <a:off x="3893"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3" name="Line 7887"/>
                <p:cNvSpPr>
                  <a:spLocks noChangeShapeType="1"/>
                </p:cNvSpPr>
                <p:nvPr/>
              </p:nvSpPr>
              <p:spPr bwMode="auto">
                <a:xfrm flipV="1">
                  <a:off x="3893"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4" name="Line 7888"/>
                <p:cNvSpPr>
                  <a:spLocks noChangeShapeType="1"/>
                </p:cNvSpPr>
                <p:nvPr/>
              </p:nvSpPr>
              <p:spPr bwMode="auto">
                <a:xfrm flipV="1">
                  <a:off x="3893"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5" name="Line 7889"/>
                <p:cNvSpPr>
                  <a:spLocks noChangeShapeType="1"/>
                </p:cNvSpPr>
                <p:nvPr/>
              </p:nvSpPr>
              <p:spPr bwMode="auto">
                <a:xfrm flipV="1">
                  <a:off x="3893"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6" name="Line 7890"/>
                <p:cNvSpPr>
                  <a:spLocks noChangeShapeType="1"/>
                </p:cNvSpPr>
                <p:nvPr/>
              </p:nvSpPr>
              <p:spPr bwMode="auto">
                <a:xfrm flipV="1">
                  <a:off x="3893"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7" name="Line 7891"/>
                <p:cNvSpPr>
                  <a:spLocks noChangeShapeType="1"/>
                </p:cNvSpPr>
                <p:nvPr/>
              </p:nvSpPr>
              <p:spPr bwMode="auto">
                <a:xfrm flipV="1">
                  <a:off x="3893"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8" name="Line 7892"/>
                <p:cNvSpPr>
                  <a:spLocks noChangeShapeType="1"/>
                </p:cNvSpPr>
                <p:nvPr/>
              </p:nvSpPr>
              <p:spPr bwMode="auto">
                <a:xfrm flipV="1">
                  <a:off x="3893"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69" name="Line 7893"/>
                <p:cNvSpPr>
                  <a:spLocks noChangeShapeType="1"/>
                </p:cNvSpPr>
                <p:nvPr/>
              </p:nvSpPr>
              <p:spPr bwMode="auto">
                <a:xfrm flipV="1">
                  <a:off x="3893"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0" name="Line 7894"/>
                <p:cNvSpPr>
                  <a:spLocks noChangeShapeType="1"/>
                </p:cNvSpPr>
                <p:nvPr/>
              </p:nvSpPr>
              <p:spPr bwMode="auto">
                <a:xfrm flipV="1">
                  <a:off x="3893"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1" name="Line 7895"/>
                <p:cNvSpPr>
                  <a:spLocks noChangeShapeType="1"/>
                </p:cNvSpPr>
                <p:nvPr/>
              </p:nvSpPr>
              <p:spPr bwMode="auto">
                <a:xfrm flipV="1">
                  <a:off x="3893"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2" name="Line 7896"/>
                <p:cNvSpPr>
                  <a:spLocks noChangeShapeType="1"/>
                </p:cNvSpPr>
                <p:nvPr/>
              </p:nvSpPr>
              <p:spPr bwMode="auto">
                <a:xfrm flipV="1">
                  <a:off x="3893"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3" name="Line 7897"/>
                <p:cNvSpPr>
                  <a:spLocks noChangeShapeType="1"/>
                </p:cNvSpPr>
                <p:nvPr/>
              </p:nvSpPr>
              <p:spPr bwMode="auto">
                <a:xfrm flipV="1">
                  <a:off x="3893"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4" name="Line 7898"/>
                <p:cNvSpPr>
                  <a:spLocks noChangeShapeType="1"/>
                </p:cNvSpPr>
                <p:nvPr/>
              </p:nvSpPr>
              <p:spPr bwMode="auto">
                <a:xfrm flipV="1">
                  <a:off x="3893"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5" name="Line 7899"/>
                <p:cNvSpPr>
                  <a:spLocks noChangeShapeType="1"/>
                </p:cNvSpPr>
                <p:nvPr/>
              </p:nvSpPr>
              <p:spPr bwMode="auto">
                <a:xfrm flipV="1">
                  <a:off x="3893"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6" name="Line 7900"/>
                <p:cNvSpPr>
                  <a:spLocks noChangeShapeType="1"/>
                </p:cNvSpPr>
                <p:nvPr/>
              </p:nvSpPr>
              <p:spPr bwMode="auto">
                <a:xfrm flipV="1">
                  <a:off x="3893"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7" name="Line 7901"/>
                <p:cNvSpPr>
                  <a:spLocks noChangeShapeType="1"/>
                </p:cNvSpPr>
                <p:nvPr/>
              </p:nvSpPr>
              <p:spPr bwMode="auto">
                <a:xfrm flipV="1">
                  <a:off x="3893"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8" name="Line 7902"/>
                <p:cNvSpPr>
                  <a:spLocks noChangeShapeType="1"/>
                </p:cNvSpPr>
                <p:nvPr/>
              </p:nvSpPr>
              <p:spPr bwMode="auto">
                <a:xfrm flipV="1">
                  <a:off x="3893"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79" name="Line 7903"/>
                <p:cNvSpPr>
                  <a:spLocks noChangeShapeType="1"/>
                </p:cNvSpPr>
                <p:nvPr/>
              </p:nvSpPr>
              <p:spPr bwMode="auto">
                <a:xfrm flipV="1">
                  <a:off x="3893"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0" name="Line 7904"/>
                <p:cNvSpPr>
                  <a:spLocks noChangeShapeType="1"/>
                </p:cNvSpPr>
                <p:nvPr/>
              </p:nvSpPr>
              <p:spPr bwMode="auto">
                <a:xfrm flipV="1">
                  <a:off x="3893"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1" name="Line 7905"/>
                <p:cNvSpPr>
                  <a:spLocks noChangeShapeType="1"/>
                </p:cNvSpPr>
                <p:nvPr/>
              </p:nvSpPr>
              <p:spPr bwMode="auto">
                <a:xfrm flipV="1">
                  <a:off x="3893"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2" name="Line 7906"/>
                <p:cNvSpPr>
                  <a:spLocks noChangeShapeType="1"/>
                </p:cNvSpPr>
                <p:nvPr/>
              </p:nvSpPr>
              <p:spPr bwMode="auto">
                <a:xfrm flipV="1">
                  <a:off x="3893"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3" name="Line 7907"/>
                <p:cNvSpPr>
                  <a:spLocks noChangeShapeType="1"/>
                </p:cNvSpPr>
                <p:nvPr/>
              </p:nvSpPr>
              <p:spPr bwMode="auto">
                <a:xfrm flipV="1">
                  <a:off x="3893"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4" name="Line 7908"/>
                <p:cNvSpPr>
                  <a:spLocks noChangeShapeType="1"/>
                </p:cNvSpPr>
                <p:nvPr/>
              </p:nvSpPr>
              <p:spPr bwMode="auto">
                <a:xfrm flipV="1">
                  <a:off x="3893"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5" name="Line 7909"/>
                <p:cNvSpPr>
                  <a:spLocks noChangeShapeType="1"/>
                </p:cNvSpPr>
                <p:nvPr/>
              </p:nvSpPr>
              <p:spPr bwMode="auto">
                <a:xfrm flipV="1">
                  <a:off x="3893"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6" name="Line 7910"/>
                <p:cNvSpPr>
                  <a:spLocks noChangeShapeType="1"/>
                </p:cNvSpPr>
                <p:nvPr/>
              </p:nvSpPr>
              <p:spPr bwMode="auto">
                <a:xfrm flipV="1">
                  <a:off x="3893"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7" name="Line 7911"/>
                <p:cNvSpPr>
                  <a:spLocks noChangeShapeType="1"/>
                </p:cNvSpPr>
                <p:nvPr/>
              </p:nvSpPr>
              <p:spPr bwMode="auto">
                <a:xfrm flipV="1">
                  <a:off x="3893"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8" name="Line 7912"/>
                <p:cNvSpPr>
                  <a:spLocks noChangeShapeType="1"/>
                </p:cNvSpPr>
                <p:nvPr/>
              </p:nvSpPr>
              <p:spPr bwMode="auto">
                <a:xfrm flipV="1">
                  <a:off x="3893"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89" name="Line 7913"/>
                <p:cNvSpPr>
                  <a:spLocks noChangeShapeType="1"/>
                </p:cNvSpPr>
                <p:nvPr/>
              </p:nvSpPr>
              <p:spPr bwMode="auto">
                <a:xfrm flipV="1">
                  <a:off x="3893"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0" name="Line 7914"/>
                <p:cNvSpPr>
                  <a:spLocks noChangeShapeType="1"/>
                </p:cNvSpPr>
                <p:nvPr/>
              </p:nvSpPr>
              <p:spPr bwMode="auto">
                <a:xfrm flipV="1">
                  <a:off x="3893"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1" name="Line 7915"/>
                <p:cNvSpPr>
                  <a:spLocks noChangeShapeType="1"/>
                </p:cNvSpPr>
                <p:nvPr/>
              </p:nvSpPr>
              <p:spPr bwMode="auto">
                <a:xfrm flipV="1">
                  <a:off x="3893"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2" name="Line 7916"/>
                <p:cNvSpPr>
                  <a:spLocks noChangeShapeType="1"/>
                </p:cNvSpPr>
                <p:nvPr/>
              </p:nvSpPr>
              <p:spPr bwMode="auto">
                <a:xfrm flipV="1">
                  <a:off x="3893"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3" name="Line 7917"/>
                <p:cNvSpPr>
                  <a:spLocks noChangeShapeType="1"/>
                </p:cNvSpPr>
                <p:nvPr/>
              </p:nvSpPr>
              <p:spPr bwMode="auto">
                <a:xfrm flipV="1">
                  <a:off x="3893"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4" name="Line 7918"/>
                <p:cNvSpPr>
                  <a:spLocks noChangeShapeType="1"/>
                </p:cNvSpPr>
                <p:nvPr/>
              </p:nvSpPr>
              <p:spPr bwMode="auto">
                <a:xfrm flipV="1">
                  <a:off x="3893"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5" name="Line 7919"/>
                <p:cNvSpPr>
                  <a:spLocks noChangeShapeType="1"/>
                </p:cNvSpPr>
                <p:nvPr/>
              </p:nvSpPr>
              <p:spPr bwMode="auto">
                <a:xfrm flipV="1">
                  <a:off x="3893"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6" name="Line 7920"/>
                <p:cNvSpPr>
                  <a:spLocks noChangeShapeType="1"/>
                </p:cNvSpPr>
                <p:nvPr/>
              </p:nvSpPr>
              <p:spPr bwMode="auto">
                <a:xfrm flipV="1">
                  <a:off x="3893"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7" name="Line 7921"/>
                <p:cNvSpPr>
                  <a:spLocks noChangeShapeType="1"/>
                </p:cNvSpPr>
                <p:nvPr/>
              </p:nvSpPr>
              <p:spPr bwMode="auto">
                <a:xfrm flipV="1">
                  <a:off x="3893"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8" name="Line 7922"/>
                <p:cNvSpPr>
                  <a:spLocks noChangeShapeType="1"/>
                </p:cNvSpPr>
                <p:nvPr/>
              </p:nvSpPr>
              <p:spPr bwMode="auto">
                <a:xfrm flipV="1">
                  <a:off x="3893"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699" name="Line 7923"/>
                <p:cNvSpPr>
                  <a:spLocks noChangeShapeType="1"/>
                </p:cNvSpPr>
                <p:nvPr/>
              </p:nvSpPr>
              <p:spPr bwMode="auto">
                <a:xfrm flipV="1">
                  <a:off x="3893"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0" name="Line 7924"/>
                <p:cNvSpPr>
                  <a:spLocks noChangeShapeType="1"/>
                </p:cNvSpPr>
                <p:nvPr/>
              </p:nvSpPr>
              <p:spPr bwMode="auto">
                <a:xfrm flipV="1">
                  <a:off x="3893"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1" name="Line 7925"/>
                <p:cNvSpPr>
                  <a:spLocks noChangeShapeType="1"/>
                </p:cNvSpPr>
                <p:nvPr/>
              </p:nvSpPr>
              <p:spPr bwMode="auto">
                <a:xfrm flipV="1">
                  <a:off x="3893"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2" name="Line 7926"/>
                <p:cNvSpPr>
                  <a:spLocks noChangeShapeType="1"/>
                </p:cNvSpPr>
                <p:nvPr/>
              </p:nvSpPr>
              <p:spPr bwMode="auto">
                <a:xfrm flipV="1">
                  <a:off x="3893"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3" name="Line 7927"/>
                <p:cNvSpPr>
                  <a:spLocks noChangeShapeType="1"/>
                </p:cNvSpPr>
                <p:nvPr/>
              </p:nvSpPr>
              <p:spPr bwMode="auto">
                <a:xfrm flipV="1">
                  <a:off x="3893"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4" name="Line 7928"/>
                <p:cNvSpPr>
                  <a:spLocks noChangeShapeType="1"/>
                </p:cNvSpPr>
                <p:nvPr/>
              </p:nvSpPr>
              <p:spPr bwMode="auto">
                <a:xfrm flipV="1">
                  <a:off x="3893"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5" name="Line 7929"/>
                <p:cNvSpPr>
                  <a:spLocks noChangeShapeType="1"/>
                </p:cNvSpPr>
                <p:nvPr/>
              </p:nvSpPr>
              <p:spPr bwMode="auto">
                <a:xfrm flipV="1">
                  <a:off x="3893"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6" name="Line 7930"/>
                <p:cNvSpPr>
                  <a:spLocks noChangeShapeType="1"/>
                </p:cNvSpPr>
                <p:nvPr/>
              </p:nvSpPr>
              <p:spPr bwMode="auto">
                <a:xfrm flipV="1">
                  <a:off x="3893"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7" name="Line 7931"/>
                <p:cNvSpPr>
                  <a:spLocks noChangeShapeType="1"/>
                </p:cNvSpPr>
                <p:nvPr/>
              </p:nvSpPr>
              <p:spPr bwMode="auto">
                <a:xfrm flipV="1">
                  <a:off x="3893"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8" name="Line 7932"/>
                <p:cNvSpPr>
                  <a:spLocks noChangeShapeType="1"/>
                </p:cNvSpPr>
                <p:nvPr/>
              </p:nvSpPr>
              <p:spPr bwMode="auto">
                <a:xfrm flipV="1">
                  <a:off x="3893"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09" name="Line 7933"/>
                <p:cNvSpPr>
                  <a:spLocks noChangeShapeType="1"/>
                </p:cNvSpPr>
                <p:nvPr/>
              </p:nvSpPr>
              <p:spPr bwMode="auto">
                <a:xfrm flipV="1">
                  <a:off x="3893"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0" name="Line 7934"/>
                <p:cNvSpPr>
                  <a:spLocks noChangeShapeType="1"/>
                </p:cNvSpPr>
                <p:nvPr/>
              </p:nvSpPr>
              <p:spPr bwMode="auto">
                <a:xfrm flipV="1">
                  <a:off x="3893"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1" name="Line 7935"/>
                <p:cNvSpPr>
                  <a:spLocks noChangeShapeType="1"/>
                </p:cNvSpPr>
                <p:nvPr/>
              </p:nvSpPr>
              <p:spPr bwMode="auto">
                <a:xfrm flipV="1">
                  <a:off x="3893"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2" name="Line 7936"/>
                <p:cNvSpPr>
                  <a:spLocks noChangeShapeType="1"/>
                </p:cNvSpPr>
                <p:nvPr/>
              </p:nvSpPr>
              <p:spPr bwMode="auto">
                <a:xfrm flipV="1">
                  <a:off x="3893"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3" name="Line 7937"/>
                <p:cNvSpPr>
                  <a:spLocks noChangeShapeType="1"/>
                </p:cNvSpPr>
                <p:nvPr/>
              </p:nvSpPr>
              <p:spPr bwMode="auto">
                <a:xfrm flipV="1">
                  <a:off x="3893"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4" name="Line 7938"/>
                <p:cNvSpPr>
                  <a:spLocks noChangeShapeType="1"/>
                </p:cNvSpPr>
                <p:nvPr/>
              </p:nvSpPr>
              <p:spPr bwMode="auto">
                <a:xfrm flipV="1">
                  <a:off x="3893"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5" name="Line 7939"/>
                <p:cNvSpPr>
                  <a:spLocks noChangeShapeType="1"/>
                </p:cNvSpPr>
                <p:nvPr/>
              </p:nvSpPr>
              <p:spPr bwMode="auto">
                <a:xfrm flipV="1">
                  <a:off x="3893"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6" name="Line 7940"/>
                <p:cNvSpPr>
                  <a:spLocks noChangeShapeType="1"/>
                </p:cNvSpPr>
                <p:nvPr/>
              </p:nvSpPr>
              <p:spPr bwMode="auto">
                <a:xfrm flipV="1">
                  <a:off x="3893"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7" name="Line 7941"/>
                <p:cNvSpPr>
                  <a:spLocks noChangeShapeType="1"/>
                </p:cNvSpPr>
                <p:nvPr/>
              </p:nvSpPr>
              <p:spPr bwMode="auto">
                <a:xfrm flipV="1">
                  <a:off x="3893"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8" name="Line 7942"/>
                <p:cNvSpPr>
                  <a:spLocks noChangeShapeType="1"/>
                </p:cNvSpPr>
                <p:nvPr/>
              </p:nvSpPr>
              <p:spPr bwMode="auto">
                <a:xfrm flipV="1">
                  <a:off x="3893"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19" name="Line 7943"/>
                <p:cNvSpPr>
                  <a:spLocks noChangeShapeType="1"/>
                </p:cNvSpPr>
                <p:nvPr/>
              </p:nvSpPr>
              <p:spPr bwMode="auto">
                <a:xfrm flipV="1">
                  <a:off x="3893"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0" name="Line 7944"/>
                <p:cNvSpPr>
                  <a:spLocks noChangeShapeType="1"/>
                </p:cNvSpPr>
                <p:nvPr/>
              </p:nvSpPr>
              <p:spPr bwMode="auto">
                <a:xfrm flipV="1">
                  <a:off x="3893"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1" name="Line 7945"/>
                <p:cNvSpPr>
                  <a:spLocks noChangeShapeType="1"/>
                </p:cNvSpPr>
                <p:nvPr/>
              </p:nvSpPr>
              <p:spPr bwMode="auto">
                <a:xfrm flipV="1">
                  <a:off x="3893"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2" name="Line 7946"/>
                <p:cNvSpPr>
                  <a:spLocks noChangeShapeType="1"/>
                </p:cNvSpPr>
                <p:nvPr/>
              </p:nvSpPr>
              <p:spPr bwMode="auto">
                <a:xfrm flipV="1">
                  <a:off x="3893"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3" name="Line 7947"/>
                <p:cNvSpPr>
                  <a:spLocks noChangeShapeType="1"/>
                </p:cNvSpPr>
                <p:nvPr/>
              </p:nvSpPr>
              <p:spPr bwMode="auto">
                <a:xfrm flipV="1">
                  <a:off x="3893"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4" name="Line 7948"/>
                <p:cNvSpPr>
                  <a:spLocks noChangeShapeType="1"/>
                </p:cNvSpPr>
                <p:nvPr/>
              </p:nvSpPr>
              <p:spPr bwMode="auto">
                <a:xfrm flipV="1">
                  <a:off x="3893"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5" name="Line 7949"/>
                <p:cNvSpPr>
                  <a:spLocks noChangeShapeType="1"/>
                </p:cNvSpPr>
                <p:nvPr/>
              </p:nvSpPr>
              <p:spPr bwMode="auto">
                <a:xfrm flipV="1">
                  <a:off x="3893"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6" name="Line 7950"/>
                <p:cNvSpPr>
                  <a:spLocks noChangeShapeType="1"/>
                </p:cNvSpPr>
                <p:nvPr/>
              </p:nvSpPr>
              <p:spPr bwMode="auto">
                <a:xfrm flipV="1">
                  <a:off x="3893"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7" name="Line 7951"/>
                <p:cNvSpPr>
                  <a:spLocks noChangeShapeType="1"/>
                </p:cNvSpPr>
                <p:nvPr/>
              </p:nvSpPr>
              <p:spPr bwMode="auto">
                <a:xfrm flipV="1">
                  <a:off x="3893"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8" name="Line 7952"/>
                <p:cNvSpPr>
                  <a:spLocks noChangeShapeType="1"/>
                </p:cNvSpPr>
                <p:nvPr/>
              </p:nvSpPr>
              <p:spPr bwMode="auto">
                <a:xfrm flipV="1">
                  <a:off x="3893"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29" name="Line 7953"/>
                <p:cNvSpPr>
                  <a:spLocks noChangeShapeType="1"/>
                </p:cNvSpPr>
                <p:nvPr/>
              </p:nvSpPr>
              <p:spPr bwMode="auto">
                <a:xfrm flipV="1">
                  <a:off x="3893"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0" name="Line 7954"/>
                <p:cNvSpPr>
                  <a:spLocks noChangeShapeType="1"/>
                </p:cNvSpPr>
                <p:nvPr/>
              </p:nvSpPr>
              <p:spPr bwMode="auto">
                <a:xfrm flipV="1">
                  <a:off x="3893"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1" name="Line 7955"/>
                <p:cNvSpPr>
                  <a:spLocks noChangeShapeType="1"/>
                </p:cNvSpPr>
                <p:nvPr/>
              </p:nvSpPr>
              <p:spPr bwMode="auto">
                <a:xfrm flipV="1">
                  <a:off x="3893"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2" name="Line 7956"/>
                <p:cNvSpPr>
                  <a:spLocks noChangeShapeType="1"/>
                </p:cNvSpPr>
                <p:nvPr/>
              </p:nvSpPr>
              <p:spPr bwMode="auto">
                <a:xfrm flipV="1">
                  <a:off x="3893"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3" name="Line 7957"/>
                <p:cNvSpPr>
                  <a:spLocks noChangeShapeType="1"/>
                </p:cNvSpPr>
                <p:nvPr/>
              </p:nvSpPr>
              <p:spPr bwMode="auto">
                <a:xfrm flipV="1">
                  <a:off x="3893"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4" name="Line 7958"/>
                <p:cNvSpPr>
                  <a:spLocks noChangeShapeType="1"/>
                </p:cNvSpPr>
                <p:nvPr/>
              </p:nvSpPr>
              <p:spPr bwMode="auto">
                <a:xfrm flipV="1">
                  <a:off x="3893"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5" name="Line 7959"/>
                <p:cNvSpPr>
                  <a:spLocks noChangeShapeType="1"/>
                </p:cNvSpPr>
                <p:nvPr/>
              </p:nvSpPr>
              <p:spPr bwMode="auto">
                <a:xfrm flipV="1">
                  <a:off x="3893"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6" name="Line 7960"/>
                <p:cNvSpPr>
                  <a:spLocks noChangeShapeType="1"/>
                </p:cNvSpPr>
                <p:nvPr/>
              </p:nvSpPr>
              <p:spPr bwMode="auto">
                <a:xfrm flipV="1">
                  <a:off x="3893"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7" name="Line 7961"/>
                <p:cNvSpPr>
                  <a:spLocks noChangeShapeType="1"/>
                </p:cNvSpPr>
                <p:nvPr/>
              </p:nvSpPr>
              <p:spPr bwMode="auto">
                <a:xfrm flipV="1">
                  <a:off x="3893"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8" name="Line 7962"/>
                <p:cNvSpPr>
                  <a:spLocks noChangeShapeType="1"/>
                </p:cNvSpPr>
                <p:nvPr/>
              </p:nvSpPr>
              <p:spPr bwMode="auto">
                <a:xfrm flipV="1">
                  <a:off x="3893"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39" name="Line 7963"/>
                <p:cNvSpPr>
                  <a:spLocks noChangeShapeType="1"/>
                </p:cNvSpPr>
                <p:nvPr/>
              </p:nvSpPr>
              <p:spPr bwMode="auto">
                <a:xfrm flipV="1">
                  <a:off x="3893"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0" name="Line 7964"/>
                <p:cNvSpPr>
                  <a:spLocks noChangeShapeType="1"/>
                </p:cNvSpPr>
                <p:nvPr/>
              </p:nvSpPr>
              <p:spPr bwMode="auto">
                <a:xfrm flipV="1">
                  <a:off x="3893"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1" name="Line 7965"/>
                <p:cNvSpPr>
                  <a:spLocks noChangeShapeType="1"/>
                </p:cNvSpPr>
                <p:nvPr/>
              </p:nvSpPr>
              <p:spPr bwMode="auto">
                <a:xfrm flipV="1">
                  <a:off x="3893"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2" name="Line 7966"/>
                <p:cNvSpPr>
                  <a:spLocks noChangeShapeType="1"/>
                </p:cNvSpPr>
                <p:nvPr/>
              </p:nvSpPr>
              <p:spPr bwMode="auto">
                <a:xfrm flipV="1">
                  <a:off x="3893"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3" name="Line 7967"/>
                <p:cNvSpPr>
                  <a:spLocks noChangeShapeType="1"/>
                </p:cNvSpPr>
                <p:nvPr/>
              </p:nvSpPr>
              <p:spPr bwMode="auto">
                <a:xfrm flipV="1">
                  <a:off x="3893"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4" name="Line 7968"/>
                <p:cNvSpPr>
                  <a:spLocks noChangeShapeType="1"/>
                </p:cNvSpPr>
                <p:nvPr/>
              </p:nvSpPr>
              <p:spPr bwMode="auto">
                <a:xfrm flipV="1">
                  <a:off x="3893"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5" name="Line 7969"/>
                <p:cNvSpPr>
                  <a:spLocks noChangeShapeType="1"/>
                </p:cNvSpPr>
                <p:nvPr/>
              </p:nvSpPr>
              <p:spPr bwMode="auto">
                <a:xfrm flipV="1">
                  <a:off x="3893"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6" name="Line 7970"/>
                <p:cNvSpPr>
                  <a:spLocks noChangeShapeType="1"/>
                </p:cNvSpPr>
                <p:nvPr/>
              </p:nvSpPr>
              <p:spPr bwMode="auto">
                <a:xfrm flipV="1">
                  <a:off x="3893"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7" name="Line 7971"/>
                <p:cNvSpPr>
                  <a:spLocks noChangeShapeType="1"/>
                </p:cNvSpPr>
                <p:nvPr/>
              </p:nvSpPr>
              <p:spPr bwMode="auto">
                <a:xfrm flipV="1">
                  <a:off x="3893"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8" name="Line 7972"/>
                <p:cNvSpPr>
                  <a:spLocks noChangeShapeType="1"/>
                </p:cNvSpPr>
                <p:nvPr/>
              </p:nvSpPr>
              <p:spPr bwMode="auto">
                <a:xfrm flipV="1">
                  <a:off x="3893"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49" name="Line 7973"/>
                <p:cNvSpPr>
                  <a:spLocks noChangeShapeType="1"/>
                </p:cNvSpPr>
                <p:nvPr/>
              </p:nvSpPr>
              <p:spPr bwMode="auto">
                <a:xfrm flipV="1">
                  <a:off x="3893"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0" name="Line 7974"/>
                <p:cNvSpPr>
                  <a:spLocks noChangeShapeType="1"/>
                </p:cNvSpPr>
                <p:nvPr/>
              </p:nvSpPr>
              <p:spPr bwMode="auto">
                <a:xfrm flipV="1">
                  <a:off x="3893"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1" name="Line 7975"/>
                <p:cNvSpPr>
                  <a:spLocks noChangeShapeType="1"/>
                </p:cNvSpPr>
                <p:nvPr/>
              </p:nvSpPr>
              <p:spPr bwMode="auto">
                <a:xfrm flipV="1">
                  <a:off x="3893"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2" name="Line 7976"/>
                <p:cNvSpPr>
                  <a:spLocks noChangeShapeType="1"/>
                </p:cNvSpPr>
                <p:nvPr/>
              </p:nvSpPr>
              <p:spPr bwMode="auto">
                <a:xfrm flipV="1">
                  <a:off x="3893"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3" name="Line 7977"/>
                <p:cNvSpPr>
                  <a:spLocks noChangeShapeType="1"/>
                </p:cNvSpPr>
                <p:nvPr/>
              </p:nvSpPr>
              <p:spPr bwMode="auto">
                <a:xfrm flipV="1">
                  <a:off x="3893"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4" name="Line 7978"/>
                <p:cNvSpPr>
                  <a:spLocks noChangeShapeType="1"/>
                </p:cNvSpPr>
                <p:nvPr/>
              </p:nvSpPr>
              <p:spPr bwMode="auto">
                <a:xfrm flipV="1">
                  <a:off x="3893"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5" name="Line 7979"/>
                <p:cNvSpPr>
                  <a:spLocks noChangeShapeType="1"/>
                </p:cNvSpPr>
                <p:nvPr/>
              </p:nvSpPr>
              <p:spPr bwMode="auto">
                <a:xfrm flipV="1">
                  <a:off x="3893"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6" name="Line 7980"/>
                <p:cNvSpPr>
                  <a:spLocks noChangeShapeType="1"/>
                </p:cNvSpPr>
                <p:nvPr/>
              </p:nvSpPr>
              <p:spPr bwMode="auto">
                <a:xfrm flipV="1">
                  <a:off x="3893"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7" name="Line 7981"/>
                <p:cNvSpPr>
                  <a:spLocks noChangeShapeType="1"/>
                </p:cNvSpPr>
                <p:nvPr/>
              </p:nvSpPr>
              <p:spPr bwMode="auto">
                <a:xfrm flipV="1">
                  <a:off x="3893"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8" name="Line 7982"/>
                <p:cNvSpPr>
                  <a:spLocks noChangeShapeType="1"/>
                </p:cNvSpPr>
                <p:nvPr/>
              </p:nvSpPr>
              <p:spPr bwMode="auto">
                <a:xfrm flipV="1">
                  <a:off x="3893"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59" name="Line 7983"/>
                <p:cNvSpPr>
                  <a:spLocks noChangeShapeType="1"/>
                </p:cNvSpPr>
                <p:nvPr/>
              </p:nvSpPr>
              <p:spPr bwMode="auto">
                <a:xfrm flipV="1">
                  <a:off x="3893"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0" name="Line 7984"/>
                <p:cNvSpPr>
                  <a:spLocks noChangeShapeType="1"/>
                </p:cNvSpPr>
                <p:nvPr/>
              </p:nvSpPr>
              <p:spPr bwMode="auto">
                <a:xfrm flipV="1">
                  <a:off x="3893"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1" name="Line 7985"/>
                <p:cNvSpPr>
                  <a:spLocks noChangeShapeType="1"/>
                </p:cNvSpPr>
                <p:nvPr/>
              </p:nvSpPr>
              <p:spPr bwMode="auto">
                <a:xfrm flipV="1">
                  <a:off x="3893"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2" name="Line 7986"/>
                <p:cNvSpPr>
                  <a:spLocks noChangeShapeType="1"/>
                </p:cNvSpPr>
                <p:nvPr/>
              </p:nvSpPr>
              <p:spPr bwMode="auto">
                <a:xfrm flipV="1">
                  <a:off x="3893"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3" name="Line 7987"/>
                <p:cNvSpPr>
                  <a:spLocks noChangeShapeType="1"/>
                </p:cNvSpPr>
                <p:nvPr/>
              </p:nvSpPr>
              <p:spPr bwMode="auto">
                <a:xfrm flipV="1">
                  <a:off x="3893"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4" name="Line 7988"/>
                <p:cNvSpPr>
                  <a:spLocks noChangeShapeType="1"/>
                </p:cNvSpPr>
                <p:nvPr/>
              </p:nvSpPr>
              <p:spPr bwMode="auto">
                <a:xfrm flipV="1">
                  <a:off x="3893"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5" name="Line 7989"/>
                <p:cNvSpPr>
                  <a:spLocks noChangeShapeType="1"/>
                </p:cNvSpPr>
                <p:nvPr/>
              </p:nvSpPr>
              <p:spPr bwMode="auto">
                <a:xfrm flipV="1">
                  <a:off x="3893"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6" name="Line 7990"/>
                <p:cNvSpPr>
                  <a:spLocks noChangeShapeType="1"/>
                </p:cNvSpPr>
                <p:nvPr/>
              </p:nvSpPr>
              <p:spPr bwMode="auto">
                <a:xfrm flipV="1">
                  <a:off x="3893"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7" name="Line 7991"/>
                <p:cNvSpPr>
                  <a:spLocks noChangeShapeType="1"/>
                </p:cNvSpPr>
                <p:nvPr/>
              </p:nvSpPr>
              <p:spPr bwMode="auto">
                <a:xfrm flipV="1">
                  <a:off x="3893"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8" name="Line 7992"/>
                <p:cNvSpPr>
                  <a:spLocks noChangeShapeType="1"/>
                </p:cNvSpPr>
                <p:nvPr/>
              </p:nvSpPr>
              <p:spPr bwMode="auto">
                <a:xfrm flipV="1">
                  <a:off x="4458"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69" name="Line 7993"/>
                <p:cNvSpPr>
                  <a:spLocks noChangeShapeType="1"/>
                </p:cNvSpPr>
                <p:nvPr/>
              </p:nvSpPr>
              <p:spPr bwMode="auto">
                <a:xfrm flipV="1">
                  <a:off x="4458"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0" name="Line 7994"/>
                <p:cNvSpPr>
                  <a:spLocks noChangeShapeType="1"/>
                </p:cNvSpPr>
                <p:nvPr/>
              </p:nvSpPr>
              <p:spPr bwMode="auto">
                <a:xfrm flipV="1">
                  <a:off x="4458"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1" name="Line 7995"/>
                <p:cNvSpPr>
                  <a:spLocks noChangeShapeType="1"/>
                </p:cNvSpPr>
                <p:nvPr/>
              </p:nvSpPr>
              <p:spPr bwMode="auto">
                <a:xfrm flipV="1">
                  <a:off x="4458"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2" name="Line 7996"/>
                <p:cNvSpPr>
                  <a:spLocks noChangeShapeType="1"/>
                </p:cNvSpPr>
                <p:nvPr/>
              </p:nvSpPr>
              <p:spPr bwMode="auto">
                <a:xfrm flipV="1">
                  <a:off x="4458"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3" name="Line 7997"/>
                <p:cNvSpPr>
                  <a:spLocks noChangeShapeType="1"/>
                </p:cNvSpPr>
                <p:nvPr/>
              </p:nvSpPr>
              <p:spPr bwMode="auto">
                <a:xfrm flipV="1">
                  <a:off x="4458"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4" name="Line 7998"/>
                <p:cNvSpPr>
                  <a:spLocks noChangeShapeType="1"/>
                </p:cNvSpPr>
                <p:nvPr/>
              </p:nvSpPr>
              <p:spPr bwMode="auto">
                <a:xfrm flipV="1">
                  <a:off x="4458"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5" name="Line 7999"/>
                <p:cNvSpPr>
                  <a:spLocks noChangeShapeType="1"/>
                </p:cNvSpPr>
                <p:nvPr/>
              </p:nvSpPr>
              <p:spPr bwMode="auto">
                <a:xfrm flipV="1">
                  <a:off x="4458"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6" name="Line 8000"/>
                <p:cNvSpPr>
                  <a:spLocks noChangeShapeType="1"/>
                </p:cNvSpPr>
                <p:nvPr/>
              </p:nvSpPr>
              <p:spPr bwMode="auto">
                <a:xfrm flipV="1">
                  <a:off x="4458"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7" name="Line 8001"/>
                <p:cNvSpPr>
                  <a:spLocks noChangeShapeType="1"/>
                </p:cNvSpPr>
                <p:nvPr/>
              </p:nvSpPr>
              <p:spPr bwMode="auto">
                <a:xfrm flipV="1">
                  <a:off x="4458"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8" name="Line 8002"/>
                <p:cNvSpPr>
                  <a:spLocks noChangeShapeType="1"/>
                </p:cNvSpPr>
                <p:nvPr/>
              </p:nvSpPr>
              <p:spPr bwMode="auto">
                <a:xfrm flipV="1">
                  <a:off x="4458"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79" name="Line 8003"/>
                <p:cNvSpPr>
                  <a:spLocks noChangeShapeType="1"/>
                </p:cNvSpPr>
                <p:nvPr/>
              </p:nvSpPr>
              <p:spPr bwMode="auto">
                <a:xfrm flipV="1">
                  <a:off x="4458"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0" name="Line 8004"/>
                <p:cNvSpPr>
                  <a:spLocks noChangeShapeType="1"/>
                </p:cNvSpPr>
                <p:nvPr/>
              </p:nvSpPr>
              <p:spPr bwMode="auto">
                <a:xfrm flipV="1">
                  <a:off x="4458"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1" name="Line 8005"/>
                <p:cNvSpPr>
                  <a:spLocks noChangeShapeType="1"/>
                </p:cNvSpPr>
                <p:nvPr/>
              </p:nvSpPr>
              <p:spPr bwMode="auto">
                <a:xfrm flipV="1">
                  <a:off x="4458"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2" name="Line 8006"/>
                <p:cNvSpPr>
                  <a:spLocks noChangeShapeType="1"/>
                </p:cNvSpPr>
                <p:nvPr/>
              </p:nvSpPr>
              <p:spPr bwMode="auto">
                <a:xfrm flipV="1">
                  <a:off x="4458"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3" name="Line 8007"/>
                <p:cNvSpPr>
                  <a:spLocks noChangeShapeType="1"/>
                </p:cNvSpPr>
                <p:nvPr/>
              </p:nvSpPr>
              <p:spPr bwMode="auto">
                <a:xfrm flipV="1">
                  <a:off x="4458"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4" name="Line 8008"/>
                <p:cNvSpPr>
                  <a:spLocks noChangeShapeType="1"/>
                </p:cNvSpPr>
                <p:nvPr/>
              </p:nvSpPr>
              <p:spPr bwMode="auto">
                <a:xfrm flipV="1">
                  <a:off x="4458"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5" name="Line 8009"/>
                <p:cNvSpPr>
                  <a:spLocks noChangeShapeType="1"/>
                </p:cNvSpPr>
                <p:nvPr/>
              </p:nvSpPr>
              <p:spPr bwMode="auto">
                <a:xfrm flipV="1">
                  <a:off x="4458"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6" name="Line 8010"/>
                <p:cNvSpPr>
                  <a:spLocks noChangeShapeType="1"/>
                </p:cNvSpPr>
                <p:nvPr/>
              </p:nvSpPr>
              <p:spPr bwMode="auto">
                <a:xfrm flipV="1">
                  <a:off x="4458"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7" name="Line 8011"/>
                <p:cNvSpPr>
                  <a:spLocks noChangeShapeType="1"/>
                </p:cNvSpPr>
                <p:nvPr/>
              </p:nvSpPr>
              <p:spPr bwMode="auto">
                <a:xfrm flipV="1">
                  <a:off x="4458"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8" name="Line 8012"/>
                <p:cNvSpPr>
                  <a:spLocks noChangeShapeType="1"/>
                </p:cNvSpPr>
                <p:nvPr/>
              </p:nvSpPr>
              <p:spPr bwMode="auto">
                <a:xfrm flipV="1">
                  <a:off x="4458"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89" name="Line 8013"/>
                <p:cNvSpPr>
                  <a:spLocks noChangeShapeType="1"/>
                </p:cNvSpPr>
                <p:nvPr/>
              </p:nvSpPr>
              <p:spPr bwMode="auto">
                <a:xfrm flipV="1">
                  <a:off x="4458"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0" name="Line 8014"/>
                <p:cNvSpPr>
                  <a:spLocks noChangeShapeType="1"/>
                </p:cNvSpPr>
                <p:nvPr/>
              </p:nvSpPr>
              <p:spPr bwMode="auto">
                <a:xfrm flipV="1">
                  <a:off x="4458"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1" name="Line 8015"/>
                <p:cNvSpPr>
                  <a:spLocks noChangeShapeType="1"/>
                </p:cNvSpPr>
                <p:nvPr/>
              </p:nvSpPr>
              <p:spPr bwMode="auto">
                <a:xfrm flipV="1">
                  <a:off x="4458"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2" name="Line 8016"/>
                <p:cNvSpPr>
                  <a:spLocks noChangeShapeType="1"/>
                </p:cNvSpPr>
                <p:nvPr/>
              </p:nvSpPr>
              <p:spPr bwMode="auto">
                <a:xfrm flipV="1">
                  <a:off x="4458"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3" name="Line 8017"/>
                <p:cNvSpPr>
                  <a:spLocks noChangeShapeType="1"/>
                </p:cNvSpPr>
                <p:nvPr/>
              </p:nvSpPr>
              <p:spPr bwMode="auto">
                <a:xfrm flipV="1">
                  <a:off x="4458"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4" name="Line 8018"/>
                <p:cNvSpPr>
                  <a:spLocks noChangeShapeType="1"/>
                </p:cNvSpPr>
                <p:nvPr/>
              </p:nvSpPr>
              <p:spPr bwMode="auto">
                <a:xfrm flipV="1">
                  <a:off x="4458"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5" name="Line 8019"/>
                <p:cNvSpPr>
                  <a:spLocks noChangeShapeType="1"/>
                </p:cNvSpPr>
                <p:nvPr/>
              </p:nvSpPr>
              <p:spPr bwMode="auto">
                <a:xfrm flipV="1">
                  <a:off x="4458"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6" name="Line 8020"/>
                <p:cNvSpPr>
                  <a:spLocks noChangeShapeType="1"/>
                </p:cNvSpPr>
                <p:nvPr/>
              </p:nvSpPr>
              <p:spPr bwMode="auto">
                <a:xfrm flipV="1">
                  <a:off x="4458"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7" name="Line 8021"/>
                <p:cNvSpPr>
                  <a:spLocks noChangeShapeType="1"/>
                </p:cNvSpPr>
                <p:nvPr/>
              </p:nvSpPr>
              <p:spPr bwMode="auto">
                <a:xfrm flipV="1">
                  <a:off x="4458"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8" name="Line 8022"/>
                <p:cNvSpPr>
                  <a:spLocks noChangeShapeType="1"/>
                </p:cNvSpPr>
                <p:nvPr/>
              </p:nvSpPr>
              <p:spPr bwMode="auto">
                <a:xfrm flipV="1">
                  <a:off x="4458"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799" name="Line 8023"/>
                <p:cNvSpPr>
                  <a:spLocks noChangeShapeType="1"/>
                </p:cNvSpPr>
                <p:nvPr/>
              </p:nvSpPr>
              <p:spPr bwMode="auto">
                <a:xfrm flipV="1">
                  <a:off x="4458"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0" name="Line 8024"/>
                <p:cNvSpPr>
                  <a:spLocks noChangeShapeType="1"/>
                </p:cNvSpPr>
                <p:nvPr/>
              </p:nvSpPr>
              <p:spPr bwMode="auto">
                <a:xfrm flipV="1">
                  <a:off x="4458"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1" name="Line 8025"/>
                <p:cNvSpPr>
                  <a:spLocks noChangeShapeType="1"/>
                </p:cNvSpPr>
                <p:nvPr/>
              </p:nvSpPr>
              <p:spPr bwMode="auto">
                <a:xfrm flipV="1">
                  <a:off x="4458"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2" name="Line 8026"/>
                <p:cNvSpPr>
                  <a:spLocks noChangeShapeType="1"/>
                </p:cNvSpPr>
                <p:nvPr/>
              </p:nvSpPr>
              <p:spPr bwMode="auto">
                <a:xfrm flipV="1">
                  <a:off x="4458"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3" name="Line 8027"/>
                <p:cNvSpPr>
                  <a:spLocks noChangeShapeType="1"/>
                </p:cNvSpPr>
                <p:nvPr/>
              </p:nvSpPr>
              <p:spPr bwMode="auto">
                <a:xfrm flipV="1">
                  <a:off x="4458"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4" name="Line 8028"/>
                <p:cNvSpPr>
                  <a:spLocks noChangeShapeType="1"/>
                </p:cNvSpPr>
                <p:nvPr/>
              </p:nvSpPr>
              <p:spPr bwMode="auto">
                <a:xfrm flipV="1">
                  <a:off x="4458"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5" name="Line 8029"/>
                <p:cNvSpPr>
                  <a:spLocks noChangeShapeType="1"/>
                </p:cNvSpPr>
                <p:nvPr/>
              </p:nvSpPr>
              <p:spPr bwMode="auto">
                <a:xfrm flipV="1">
                  <a:off x="4458"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6" name="Line 8030"/>
                <p:cNvSpPr>
                  <a:spLocks noChangeShapeType="1"/>
                </p:cNvSpPr>
                <p:nvPr/>
              </p:nvSpPr>
              <p:spPr bwMode="auto">
                <a:xfrm flipV="1">
                  <a:off x="4458"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7" name="Line 8031"/>
                <p:cNvSpPr>
                  <a:spLocks noChangeShapeType="1"/>
                </p:cNvSpPr>
                <p:nvPr/>
              </p:nvSpPr>
              <p:spPr bwMode="auto">
                <a:xfrm flipV="1">
                  <a:off x="4458"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8" name="Line 8032"/>
                <p:cNvSpPr>
                  <a:spLocks noChangeShapeType="1"/>
                </p:cNvSpPr>
                <p:nvPr/>
              </p:nvSpPr>
              <p:spPr bwMode="auto">
                <a:xfrm flipV="1">
                  <a:off x="4458"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09" name="Line 8033"/>
                <p:cNvSpPr>
                  <a:spLocks noChangeShapeType="1"/>
                </p:cNvSpPr>
                <p:nvPr/>
              </p:nvSpPr>
              <p:spPr bwMode="auto">
                <a:xfrm flipV="1">
                  <a:off x="4458"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0" name="Line 8034"/>
                <p:cNvSpPr>
                  <a:spLocks noChangeShapeType="1"/>
                </p:cNvSpPr>
                <p:nvPr/>
              </p:nvSpPr>
              <p:spPr bwMode="auto">
                <a:xfrm flipV="1">
                  <a:off x="4458"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1" name="Line 8035"/>
                <p:cNvSpPr>
                  <a:spLocks noChangeShapeType="1"/>
                </p:cNvSpPr>
                <p:nvPr/>
              </p:nvSpPr>
              <p:spPr bwMode="auto">
                <a:xfrm flipV="1">
                  <a:off x="4458"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2" name="Line 8036"/>
                <p:cNvSpPr>
                  <a:spLocks noChangeShapeType="1"/>
                </p:cNvSpPr>
                <p:nvPr/>
              </p:nvSpPr>
              <p:spPr bwMode="auto">
                <a:xfrm flipV="1">
                  <a:off x="4458"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3" name="Line 8037"/>
                <p:cNvSpPr>
                  <a:spLocks noChangeShapeType="1"/>
                </p:cNvSpPr>
                <p:nvPr/>
              </p:nvSpPr>
              <p:spPr bwMode="auto">
                <a:xfrm flipV="1">
                  <a:off x="4458"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4" name="Line 8038"/>
                <p:cNvSpPr>
                  <a:spLocks noChangeShapeType="1"/>
                </p:cNvSpPr>
                <p:nvPr/>
              </p:nvSpPr>
              <p:spPr bwMode="auto">
                <a:xfrm flipV="1">
                  <a:off x="4458"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5" name="Line 8039"/>
                <p:cNvSpPr>
                  <a:spLocks noChangeShapeType="1"/>
                </p:cNvSpPr>
                <p:nvPr/>
              </p:nvSpPr>
              <p:spPr bwMode="auto">
                <a:xfrm flipV="1">
                  <a:off x="4458"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6" name="Line 8040"/>
                <p:cNvSpPr>
                  <a:spLocks noChangeShapeType="1"/>
                </p:cNvSpPr>
                <p:nvPr/>
              </p:nvSpPr>
              <p:spPr bwMode="auto">
                <a:xfrm flipV="1">
                  <a:off x="4458"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7" name="Line 8041"/>
                <p:cNvSpPr>
                  <a:spLocks noChangeShapeType="1"/>
                </p:cNvSpPr>
                <p:nvPr/>
              </p:nvSpPr>
              <p:spPr bwMode="auto">
                <a:xfrm flipV="1">
                  <a:off x="4458"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8" name="Line 8042"/>
                <p:cNvSpPr>
                  <a:spLocks noChangeShapeType="1"/>
                </p:cNvSpPr>
                <p:nvPr/>
              </p:nvSpPr>
              <p:spPr bwMode="auto">
                <a:xfrm flipV="1">
                  <a:off x="4458"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19" name="Line 8043"/>
                <p:cNvSpPr>
                  <a:spLocks noChangeShapeType="1"/>
                </p:cNvSpPr>
                <p:nvPr/>
              </p:nvSpPr>
              <p:spPr bwMode="auto">
                <a:xfrm flipV="1">
                  <a:off x="4458"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0" name="Line 8044"/>
                <p:cNvSpPr>
                  <a:spLocks noChangeShapeType="1"/>
                </p:cNvSpPr>
                <p:nvPr/>
              </p:nvSpPr>
              <p:spPr bwMode="auto">
                <a:xfrm flipV="1">
                  <a:off x="4458"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1" name="Line 8045"/>
                <p:cNvSpPr>
                  <a:spLocks noChangeShapeType="1"/>
                </p:cNvSpPr>
                <p:nvPr/>
              </p:nvSpPr>
              <p:spPr bwMode="auto">
                <a:xfrm flipV="1">
                  <a:off x="4458"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2" name="Line 8046"/>
                <p:cNvSpPr>
                  <a:spLocks noChangeShapeType="1"/>
                </p:cNvSpPr>
                <p:nvPr/>
              </p:nvSpPr>
              <p:spPr bwMode="auto">
                <a:xfrm flipV="1">
                  <a:off x="4458"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3" name="Line 8047"/>
                <p:cNvSpPr>
                  <a:spLocks noChangeShapeType="1"/>
                </p:cNvSpPr>
                <p:nvPr/>
              </p:nvSpPr>
              <p:spPr bwMode="auto">
                <a:xfrm flipV="1">
                  <a:off x="4458"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4" name="Line 8048"/>
                <p:cNvSpPr>
                  <a:spLocks noChangeShapeType="1"/>
                </p:cNvSpPr>
                <p:nvPr/>
              </p:nvSpPr>
              <p:spPr bwMode="auto">
                <a:xfrm flipV="1">
                  <a:off x="4458"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5" name="Line 8049"/>
                <p:cNvSpPr>
                  <a:spLocks noChangeShapeType="1"/>
                </p:cNvSpPr>
                <p:nvPr/>
              </p:nvSpPr>
              <p:spPr bwMode="auto">
                <a:xfrm flipV="1">
                  <a:off x="4458"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6" name="Line 8050"/>
                <p:cNvSpPr>
                  <a:spLocks noChangeShapeType="1"/>
                </p:cNvSpPr>
                <p:nvPr/>
              </p:nvSpPr>
              <p:spPr bwMode="auto">
                <a:xfrm flipV="1">
                  <a:off x="4458"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7" name="Line 8051"/>
                <p:cNvSpPr>
                  <a:spLocks noChangeShapeType="1"/>
                </p:cNvSpPr>
                <p:nvPr/>
              </p:nvSpPr>
              <p:spPr bwMode="auto">
                <a:xfrm flipV="1">
                  <a:off x="4458"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8" name="Line 8052"/>
                <p:cNvSpPr>
                  <a:spLocks noChangeShapeType="1"/>
                </p:cNvSpPr>
                <p:nvPr/>
              </p:nvSpPr>
              <p:spPr bwMode="auto">
                <a:xfrm flipV="1">
                  <a:off x="4458"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29" name="Line 8053"/>
                <p:cNvSpPr>
                  <a:spLocks noChangeShapeType="1"/>
                </p:cNvSpPr>
                <p:nvPr/>
              </p:nvSpPr>
              <p:spPr bwMode="auto">
                <a:xfrm flipV="1">
                  <a:off x="4458"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0" name="Line 8054"/>
                <p:cNvSpPr>
                  <a:spLocks noChangeShapeType="1"/>
                </p:cNvSpPr>
                <p:nvPr/>
              </p:nvSpPr>
              <p:spPr bwMode="auto">
                <a:xfrm flipV="1">
                  <a:off x="4458"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1" name="Line 8055"/>
                <p:cNvSpPr>
                  <a:spLocks noChangeShapeType="1"/>
                </p:cNvSpPr>
                <p:nvPr/>
              </p:nvSpPr>
              <p:spPr bwMode="auto">
                <a:xfrm flipV="1">
                  <a:off x="4458"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2" name="Line 8056"/>
                <p:cNvSpPr>
                  <a:spLocks noChangeShapeType="1"/>
                </p:cNvSpPr>
                <p:nvPr/>
              </p:nvSpPr>
              <p:spPr bwMode="auto">
                <a:xfrm flipV="1">
                  <a:off x="4458"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3" name="Line 8057"/>
                <p:cNvSpPr>
                  <a:spLocks noChangeShapeType="1"/>
                </p:cNvSpPr>
                <p:nvPr/>
              </p:nvSpPr>
              <p:spPr bwMode="auto">
                <a:xfrm flipV="1">
                  <a:off x="4458"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4" name="Line 8058"/>
                <p:cNvSpPr>
                  <a:spLocks noChangeShapeType="1"/>
                </p:cNvSpPr>
                <p:nvPr/>
              </p:nvSpPr>
              <p:spPr bwMode="auto">
                <a:xfrm flipV="1">
                  <a:off x="4458"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5" name="Line 8059"/>
                <p:cNvSpPr>
                  <a:spLocks noChangeShapeType="1"/>
                </p:cNvSpPr>
                <p:nvPr/>
              </p:nvSpPr>
              <p:spPr bwMode="auto">
                <a:xfrm flipV="1">
                  <a:off x="4458"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6" name="Line 8060"/>
                <p:cNvSpPr>
                  <a:spLocks noChangeShapeType="1"/>
                </p:cNvSpPr>
                <p:nvPr/>
              </p:nvSpPr>
              <p:spPr bwMode="auto">
                <a:xfrm flipV="1">
                  <a:off x="4458"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7" name="Line 8061"/>
                <p:cNvSpPr>
                  <a:spLocks noChangeShapeType="1"/>
                </p:cNvSpPr>
                <p:nvPr/>
              </p:nvSpPr>
              <p:spPr bwMode="auto">
                <a:xfrm flipV="1">
                  <a:off x="4458"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8" name="Line 8062"/>
                <p:cNvSpPr>
                  <a:spLocks noChangeShapeType="1"/>
                </p:cNvSpPr>
                <p:nvPr/>
              </p:nvSpPr>
              <p:spPr bwMode="auto">
                <a:xfrm flipV="1">
                  <a:off x="4458"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39" name="Line 8063"/>
                <p:cNvSpPr>
                  <a:spLocks noChangeShapeType="1"/>
                </p:cNvSpPr>
                <p:nvPr/>
              </p:nvSpPr>
              <p:spPr bwMode="auto">
                <a:xfrm flipV="1">
                  <a:off x="4458"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1840" name="Group 8064"/>
              <p:cNvGrpSpPr>
                <a:grpSpLocks/>
              </p:cNvGrpSpPr>
              <p:nvPr/>
            </p:nvGrpSpPr>
            <p:grpSpPr bwMode="auto">
              <a:xfrm>
                <a:off x="4458" y="704"/>
                <a:ext cx="0" cy="2353"/>
                <a:chOff x="4458" y="704"/>
                <a:chExt cx="0" cy="2353"/>
              </a:xfrm>
            </p:grpSpPr>
            <p:sp>
              <p:nvSpPr>
                <p:cNvPr id="851841" name="Line 8065"/>
                <p:cNvSpPr>
                  <a:spLocks noChangeShapeType="1"/>
                </p:cNvSpPr>
                <p:nvPr/>
              </p:nvSpPr>
              <p:spPr bwMode="auto">
                <a:xfrm flipV="1">
                  <a:off x="4458"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2" name="Line 8066"/>
                <p:cNvSpPr>
                  <a:spLocks noChangeShapeType="1"/>
                </p:cNvSpPr>
                <p:nvPr/>
              </p:nvSpPr>
              <p:spPr bwMode="auto">
                <a:xfrm flipV="1">
                  <a:off x="4458"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3" name="Line 8067"/>
                <p:cNvSpPr>
                  <a:spLocks noChangeShapeType="1"/>
                </p:cNvSpPr>
                <p:nvPr/>
              </p:nvSpPr>
              <p:spPr bwMode="auto">
                <a:xfrm flipV="1">
                  <a:off x="4458"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4" name="Line 8068"/>
                <p:cNvSpPr>
                  <a:spLocks noChangeShapeType="1"/>
                </p:cNvSpPr>
                <p:nvPr/>
              </p:nvSpPr>
              <p:spPr bwMode="auto">
                <a:xfrm flipV="1">
                  <a:off x="4458"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5" name="Line 8069"/>
                <p:cNvSpPr>
                  <a:spLocks noChangeShapeType="1"/>
                </p:cNvSpPr>
                <p:nvPr/>
              </p:nvSpPr>
              <p:spPr bwMode="auto">
                <a:xfrm flipV="1">
                  <a:off x="4458"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6" name="Line 8070"/>
                <p:cNvSpPr>
                  <a:spLocks noChangeShapeType="1"/>
                </p:cNvSpPr>
                <p:nvPr/>
              </p:nvSpPr>
              <p:spPr bwMode="auto">
                <a:xfrm flipV="1">
                  <a:off x="4458"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7" name="Line 8071"/>
                <p:cNvSpPr>
                  <a:spLocks noChangeShapeType="1"/>
                </p:cNvSpPr>
                <p:nvPr/>
              </p:nvSpPr>
              <p:spPr bwMode="auto">
                <a:xfrm flipV="1">
                  <a:off x="4458"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8" name="Line 8072"/>
                <p:cNvSpPr>
                  <a:spLocks noChangeShapeType="1"/>
                </p:cNvSpPr>
                <p:nvPr/>
              </p:nvSpPr>
              <p:spPr bwMode="auto">
                <a:xfrm flipV="1">
                  <a:off x="4458"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49" name="Line 8073"/>
                <p:cNvSpPr>
                  <a:spLocks noChangeShapeType="1"/>
                </p:cNvSpPr>
                <p:nvPr/>
              </p:nvSpPr>
              <p:spPr bwMode="auto">
                <a:xfrm flipV="1">
                  <a:off x="4458"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0" name="Line 8074"/>
                <p:cNvSpPr>
                  <a:spLocks noChangeShapeType="1"/>
                </p:cNvSpPr>
                <p:nvPr/>
              </p:nvSpPr>
              <p:spPr bwMode="auto">
                <a:xfrm flipV="1">
                  <a:off x="4458"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1" name="Line 8075"/>
                <p:cNvSpPr>
                  <a:spLocks noChangeShapeType="1"/>
                </p:cNvSpPr>
                <p:nvPr/>
              </p:nvSpPr>
              <p:spPr bwMode="auto">
                <a:xfrm flipV="1">
                  <a:off x="4458"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2" name="Line 8076"/>
                <p:cNvSpPr>
                  <a:spLocks noChangeShapeType="1"/>
                </p:cNvSpPr>
                <p:nvPr/>
              </p:nvSpPr>
              <p:spPr bwMode="auto">
                <a:xfrm flipV="1">
                  <a:off x="4458"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3" name="Line 8077"/>
                <p:cNvSpPr>
                  <a:spLocks noChangeShapeType="1"/>
                </p:cNvSpPr>
                <p:nvPr/>
              </p:nvSpPr>
              <p:spPr bwMode="auto">
                <a:xfrm flipV="1">
                  <a:off x="4458"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4" name="Line 8078"/>
                <p:cNvSpPr>
                  <a:spLocks noChangeShapeType="1"/>
                </p:cNvSpPr>
                <p:nvPr/>
              </p:nvSpPr>
              <p:spPr bwMode="auto">
                <a:xfrm flipV="1">
                  <a:off x="4458"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5" name="Line 8079"/>
                <p:cNvSpPr>
                  <a:spLocks noChangeShapeType="1"/>
                </p:cNvSpPr>
                <p:nvPr/>
              </p:nvSpPr>
              <p:spPr bwMode="auto">
                <a:xfrm flipV="1">
                  <a:off x="4458"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6" name="Line 8080"/>
                <p:cNvSpPr>
                  <a:spLocks noChangeShapeType="1"/>
                </p:cNvSpPr>
                <p:nvPr/>
              </p:nvSpPr>
              <p:spPr bwMode="auto">
                <a:xfrm flipV="1">
                  <a:off x="4458"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7" name="Line 8081"/>
                <p:cNvSpPr>
                  <a:spLocks noChangeShapeType="1"/>
                </p:cNvSpPr>
                <p:nvPr/>
              </p:nvSpPr>
              <p:spPr bwMode="auto">
                <a:xfrm flipV="1">
                  <a:off x="4458"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8" name="Line 8082"/>
                <p:cNvSpPr>
                  <a:spLocks noChangeShapeType="1"/>
                </p:cNvSpPr>
                <p:nvPr/>
              </p:nvSpPr>
              <p:spPr bwMode="auto">
                <a:xfrm flipV="1">
                  <a:off x="4458"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59" name="Line 8083"/>
                <p:cNvSpPr>
                  <a:spLocks noChangeShapeType="1"/>
                </p:cNvSpPr>
                <p:nvPr/>
              </p:nvSpPr>
              <p:spPr bwMode="auto">
                <a:xfrm flipV="1">
                  <a:off x="4458"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0" name="Line 8084"/>
                <p:cNvSpPr>
                  <a:spLocks noChangeShapeType="1"/>
                </p:cNvSpPr>
                <p:nvPr/>
              </p:nvSpPr>
              <p:spPr bwMode="auto">
                <a:xfrm flipV="1">
                  <a:off x="4458"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1" name="Line 8085"/>
                <p:cNvSpPr>
                  <a:spLocks noChangeShapeType="1"/>
                </p:cNvSpPr>
                <p:nvPr/>
              </p:nvSpPr>
              <p:spPr bwMode="auto">
                <a:xfrm flipV="1">
                  <a:off x="4458"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2" name="Line 8086"/>
                <p:cNvSpPr>
                  <a:spLocks noChangeShapeType="1"/>
                </p:cNvSpPr>
                <p:nvPr/>
              </p:nvSpPr>
              <p:spPr bwMode="auto">
                <a:xfrm flipV="1">
                  <a:off x="4458"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3" name="Line 8087"/>
                <p:cNvSpPr>
                  <a:spLocks noChangeShapeType="1"/>
                </p:cNvSpPr>
                <p:nvPr/>
              </p:nvSpPr>
              <p:spPr bwMode="auto">
                <a:xfrm flipV="1">
                  <a:off x="4458"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4" name="Line 8088"/>
                <p:cNvSpPr>
                  <a:spLocks noChangeShapeType="1"/>
                </p:cNvSpPr>
                <p:nvPr/>
              </p:nvSpPr>
              <p:spPr bwMode="auto">
                <a:xfrm flipV="1">
                  <a:off x="4458"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5" name="Line 8089"/>
                <p:cNvSpPr>
                  <a:spLocks noChangeShapeType="1"/>
                </p:cNvSpPr>
                <p:nvPr/>
              </p:nvSpPr>
              <p:spPr bwMode="auto">
                <a:xfrm flipV="1">
                  <a:off x="4458"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6" name="Line 8090"/>
                <p:cNvSpPr>
                  <a:spLocks noChangeShapeType="1"/>
                </p:cNvSpPr>
                <p:nvPr/>
              </p:nvSpPr>
              <p:spPr bwMode="auto">
                <a:xfrm flipV="1">
                  <a:off x="4458"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7" name="Line 8091"/>
                <p:cNvSpPr>
                  <a:spLocks noChangeShapeType="1"/>
                </p:cNvSpPr>
                <p:nvPr/>
              </p:nvSpPr>
              <p:spPr bwMode="auto">
                <a:xfrm flipV="1">
                  <a:off x="4458"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8" name="Line 8092"/>
                <p:cNvSpPr>
                  <a:spLocks noChangeShapeType="1"/>
                </p:cNvSpPr>
                <p:nvPr/>
              </p:nvSpPr>
              <p:spPr bwMode="auto">
                <a:xfrm flipV="1">
                  <a:off x="4458"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69" name="Line 8093"/>
                <p:cNvSpPr>
                  <a:spLocks noChangeShapeType="1"/>
                </p:cNvSpPr>
                <p:nvPr/>
              </p:nvSpPr>
              <p:spPr bwMode="auto">
                <a:xfrm flipV="1">
                  <a:off x="4458"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0" name="Line 8094"/>
                <p:cNvSpPr>
                  <a:spLocks noChangeShapeType="1"/>
                </p:cNvSpPr>
                <p:nvPr/>
              </p:nvSpPr>
              <p:spPr bwMode="auto">
                <a:xfrm flipV="1">
                  <a:off x="4458"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1" name="Line 8095"/>
                <p:cNvSpPr>
                  <a:spLocks noChangeShapeType="1"/>
                </p:cNvSpPr>
                <p:nvPr/>
              </p:nvSpPr>
              <p:spPr bwMode="auto">
                <a:xfrm flipV="1">
                  <a:off x="4458"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2" name="Line 8096"/>
                <p:cNvSpPr>
                  <a:spLocks noChangeShapeType="1"/>
                </p:cNvSpPr>
                <p:nvPr/>
              </p:nvSpPr>
              <p:spPr bwMode="auto">
                <a:xfrm flipV="1">
                  <a:off x="4458"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3" name="Line 8097"/>
                <p:cNvSpPr>
                  <a:spLocks noChangeShapeType="1"/>
                </p:cNvSpPr>
                <p:nvPr/>
              </p:nvSpPr>
              <p:spPr bwMode="auto">
                <a:xfrm flipV="1">
                  <a:off x="4458"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4" name="Line 8098"/>
                <p:cNvSpPr>
                  <a:spLocks noChangeShapeType="1"/>
                </p:cNvSpPr>
                <p:nvPr/>
              </p:nvSpPr>
              <p:spPr bwMode="auto">
                <a:xfrm flipV="1">
                  <a:off x="4458"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5" name="Line 8099"/>
                <p:cNvSpPr>
                  <a:spLocks noChangeShapeType="1"/>
                </p:cNvSpPr>
                <p:nvPr/>
              </p:nvSpPr>
              <p:spPr bwMode="auto">
                <a:xfrm flipV="1">
                  <a:off x="4458"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6" name="Line 8100"/>
                <p:cNvSpPr>
                  <a:spLocks noChangeShapeType="1"/>
                </p:cNvSpPr>
                <p:nvPr/>
              </p:nvSpPr>
              <p:spPr bwMode="auto">
                <a:xfrm flipV="1">
                  <a:off x="4458"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7" name="Line 8101"/>
                <p:cNvSpPr>
                  <a:spLocks noChangeShapeType="1"/>
                </p:cNvSpPr>
                <p:nvPr/>
              </p:nvSpPr>
              <p:spPr bwMode="auto">
                <a:xfrm flipV="1">
                  <a:off x="4458"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8" name="Line 8102"/>
                <p:cNvSpPr>
                  <a:spLocks noChangeShapeType="1"/>
                </p:cNvSpPr>
                <p:nvPr/>
              </p:nvSpPr>
              <p:spPr bwMode="auto">
                <a:xfrm flipV="1">
                  <a:off x="4458"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79" name="Line 8103"/>
                <p:cNvSpPr>
                  <a:spLocks noChangeShapeType="1"/>
                </p:cNvSpPr>
                <p:nvPr/>
              </p:nvSpPr>
              <p:spPr bwMode="auto">
                <a:xfrm flipV="1">
                  <a:off x="4458"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0" name="Line 8104"/>
                <p:cNvSpPr>
                  <a:spLocks noChangeShapeType="1"/>
                </p:cNvSpPr>
                <p:nvPr/>
              </p:nvSpPr>
              <p:spPr bwMode="auto">
                <a:xfrm flipV="1">
                  <a:off x="4458"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1" name="Line 8105"/>
                <p:cNvSpPr>
                  <a:spLocks noChangeShapeType="1"/>
                </p:cNvSpPr>
                <p:nvPr/>
              </p:nvSpPr>
              <p:spPr bwMode="auto">
                <a:xfrm flipV="1">
                  <a:off x="4458"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2" name="Line 8106"/>
                <p:cNvSpPr>
                  <a:spLocks noChangeShapeType="1"/>
                </p:cNvSpPr>
                <p:nvPr/>
              </p:nvSpPr>
              <p:spPr bwMode="auto">
                <a:xfrm flipV="1">
                  <a:off x="4458"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3" name="Line 8107"/>
                <p:cNvSpPr>
                  <a:spLocks noChangeShapeType="1"/>
                </p:cNvSpPr>
                <p:nvPr/>
              </p:nvSpPr>
              <p:spPr bwMode="auto">
                <a:xfrm flipV="1">
                  <a:off x="4458"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4" name="Line 8108"/>
                <p:cNvSpPr>
                  <a:spLocks noChangeShapeType="1"/>
                </p:cNvSpPr>
                <p:nvPr/>
              </p:nvSpPr>
              <p:spPr bwMode="auto">
                <a:xfrm flipV="1">
                  <a:off x="4458"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5" name="Line 8109"/>
                <p:cNvSpPr>
                  <a:spLocks noChangeShapeType="1"/>
                </p:cNvSpPr>
                <p:nvPr/>
              </p:nvSpPr>
              <p:spPr bwMode="auto">
                <a:xfrm flipV="1">
                  <a:off x="4458"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6" name="Line 8110"/>
                <p:cNvSpPr>
                  <a:spLocks noChangeShapeType="1"/>
                </p:cNvSpPr>
                <p:nvPr/>
              </p:nvSpPr>
              <p:spPr bwMode="auto">
                <a:xfrm flipV="1">
                  <a:off x="4458"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7" name="Line 8111"/>
                <p:cNvSpPr>
                  <a:spLocks noChangeShapeType="1"/>
                </p:cNvSpPr>
                <p:nvPr/>
              </p:nvSpPr>
              <p:spPr bwMode="auto">
                <a:xfrm flipV="1">
                  <a:off x="4458"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8" name="Line 8112"/>
                <p:cNvSpPr>
                  <a:spLocks noChangeShapeType="1"/>
                </p:cNvSpPr>
                <p:nvPr/>
              </p:nvSpPr>
              <p:spPr bwMode="auto">
                <a:xfrm flipV="1">
                  <a:off x="4458"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89" name="Line 8113"/>
                <p:cNvSpPr>
                  <a:spLocks noChangeShapeType="1"/>
                </p:cNvSpPr>
                <p:nvPr/>
              </p:nvSpPr>
              <p:spPr bwMode="auto">
                <a:xfrm flipV="1">
                  <a:off x="4458"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0" name="Line 8114"/>
                <p:cNvSpPr>
                  <a:spLocks noChangeShapeType="1"/>
                </p:cNvSpPr>
                <p:nvPr/>
              </p:nvSpPr>
              <p:spPr bwMode="auto">
                <a:xfrm flipV="1">
                  <a:off x="4458"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1" name="Line 8115"/>
                <p:cNvSpPr>
                  <a:spLocks noChangeShapeType="1"/>
                </p:cNvSpPr>
                <p:nvPr/>
              </p:nvSpPr>
              <p:spPr bwMode="auto">
                <a:xfrm flipV="1">
                  <a:off x="4458"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2" name="Line 8116"/>
                <p:cNvSpPr>
                  <a:spLocks noChangeShapeType="1"/>
                </p:cNvSpPr>
                <p:nvPr/>
              </p:nvSpPr>
              <p:spPr bwMode="auto">
                <a:xfrm flipV="1">
                  <a:off x="4458"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3" name="Line 8117"/>
                <p:cNvSpPr>
                  <a:spLocks noChangeShapeType="1"/>
                </p:cNvSpPr>
                <p:nvPr/>
              </p:nvSpPr>
              <p:spPr bwMode="auto">
                <a:xfrm flipV="1">
                  <a:off x="4458"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4" name="Line 8118"/>
                <p:cNvSpPr>
                  <a:spLocks noChangeShapeType="1"/>
                </p:cNvSpPr>
                <p:nvPr/>
              </p:nvSpPr>
              <p:spPr bwMode="auto">
                <a:xfrm flipV="1">
                  <a:off x="4458"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5" name="Line 8119"/>
                <p:cNvSpPr>
                  <a:spLocks noChangeShapeType="1"/>
                </p:cNvSpPr>
                <p:nvPr/>
              </p:nvSpPr>
              <p:spPr bwMode="auto">
                <a:xfrm flipV="1">
                  <a:off x="4458"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6" name="Line 8120"/>
                <p:cNvSpPr>
                  <a:spLocks noChangeShapeType="1"/>
                </p:cNvSpPr>
                <p:nvPr/>
              </p:nvSpPr>
              <p:spPr bwMode="auto">
                <a:xfrm flipV="1">
                  <a:off x="4458"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7" name="Line 8121"/>
                <p:cNvSpPr>
                  <a:spLocks noChangeShapeType="1"/>
                </p:cNvSpPr>
                <p:nvPr/>
              </p:nvSpPr>
              <p:spPr bwMode="auto">
                <a:xfrm flipV="1">
                  <a:off x="4458"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8" name="Line 8122"/>
                <p:cNvSpPr>
                  <a:spLocks noChangeShapeType="1"/>
                </p:cNvSpPr>
                <p:nvPr/>
              </p:nvSpPr>
              <p:spPr bwMode="auto">
                <a:xfrm flipV="1">
                  <a:off x="4458"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899" name="Line 8123"/>
                <p:cNvSpPr>
                  <a:spLocks noChangeShapeType="1"/>
                </p:cNvSpPr>
                <p:nvPr/>
              </p:nvSpPr>
              <p:spPr bwMode="auto">
                <a:xfrm flipV="1">
                  <a:off x="4458"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0" name="Line 8124"/>
                <p:cNvSpPr>
                  <a:spLocks noChangeShapeType="1"/>
                </p:cNvSpPr>
                <p:nvPr/>
              </p:nvSpPr>
              <p:spPr bwMode="auto">
                <a:xfrm flipV="1">
                  <a:off x="4458"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1" name="Line 8125"/>
                <p:cNvSpPr>
                  <a:spLocks noChangeShapeType="1"/>
                </p:cNvSpPr>
                <p:nvPr/>
              </p:nvSpPr>
              <p:spPr bwMode="auto">
                <a:xfrm flipV="1">
                  <a:off x="4458"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2" name="Line 8126"/>
                <p:cNvSpPr>
                  <a:spLocks noChangeShapeType="1"/>
                </p:cNvSpPr>
                <p:nvPr/>
              </p:nvSpPr>
              <p:spPr bwMode="auto">
                <a:xfrm flipV="1">
                  <a:off x="4458"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3" name="Line 8127"/>
                <p:cNvSpPr>
                  <a:spLocks noChangeShapeType="1"/>
                </p:cNvSpPr>
                <p:nvPr/>
              </p:nvSpPr>
              <p:spPr bwMode="auto">
                <a:xfrm flipV="1">
                  <a:off x="4458"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4" name="Line 8128"/>
                <p:cNvSpPr>
                  <a:spLocks noChangeShapeType="1"/>
                </p:cNvSpPr>
                <p:nvPr/>
              </p:nvSpPr>
              <p:spPr bwMode="auto">
                <a:xfrm flipV="1">
                  <a:off x="4458"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5" name="Line 8129"/>
                <p:cNvSpPr>
                  <a:spLocks noChangeShapeType="1"/>
                </p:cNvSpPr>
                <p:nvPr/>
              </p:nvSpPr>
              <p:spPr bwMode="auto">
                <a:xfrm flipV="1">
                  <a:off x="4458"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6" name="Line 8130"/>
                <p:cNvSpPr>
                  <a:spLocks noChangeShapeType="1"/>
                </p:cNvSpPr>
                <p:nvPr/>
              </p:nvSpPr>
              <p:spPr bwMode="auto">
                <a:xfrm flipV="1">
                  <a:off x="4458"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7" name="Line 8131"/>
                <p:cNvSpPr>
                  <a:spLocks noChangeShapeType="1"/>
                </p:cNvSpPr>
                <p:nvPr/>
              </p:nvSpPr>
              <p:spPr bwMode="auto">
                <a:xfrm flipV="1">
                  <a:off x="4458"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8" name="Line 8132"/>
                <p:cNvSpPr>
                  <a:spLocks noChangeShapeType="1"/>
                </p:cNvSpPr>
                <p:nvPr/>
              </p:nvSpPr>
              <p:spPr bwMode="auto">
                <a:xfrm flipV="1">
                  <a:off x="4458"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09" name="Line 8133"/>
                <p:cNvSpPr>
                  <a:spLocks noChangeShapeType="1"/>
                </p:cNvSpPr>
                <p:nvPr/>
              </p:nvSpPr>
              <p:spPr bwMode="auto">
                <a:xfrm flipV="1">
                  <a:off x="4458"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0" name="Line 8134"/>
                <p:cNvSpPr>
                  <a:spLocks noChangeShapeType="1"/>
                </p:cNvSpPr>
                <p:nvPr/>
              </p:nvSpPr>
              <p:spPr bwMode="auto">
                <a:xfrm flipV="1">
                  <a:off x="4458"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1" name="Line 8135"/>
                <p:cNvSpPr>
                  <a:spLocks noChangeShapeType="1"/>
                </p:cNvSpPr>
                <p:nvPr/>
              </p:nvSpPr>
              <p:spPr bwMode="auto">
                <a:xfrm flipV="1">
                  <a:off x="4458"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2" name="Line 8136"/>
                <p:cNvSpPr>
                  <a:spLocks noChangeShapeType="1"/>
                </p:cNvSpPr>
                <p:nvPr/>
              </p:nvSpPr>
              <p:spPr bwMode="auto">
                <a:xfrm flipV="1">
                  <a:off x="4458"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3" name="Line 8137"/>
                <p:cNvSpPr>
                  <a:spLocks noChangeShapeType="1"/>
                </p:cNvSpPr>
                <p:nvPr/>
              </p:nvSpPr>
              <p:spPr bwMode="auto">
                <a:xfrm flipV="1">
                  <a:off x="4458"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4" name="Line 8138"/>
                <p:cNvSpPr>
                  <a:spLocks noChangeShapeType="1"/>
                </p:cNvSpPr>
                <p:nvPr/>
              </p:nvSpPr>
              <p:spPr bwMode="auto">
                <a:xfrm flipV="1">
                  <a:off x="4458"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5" name="Line 8139"/>
                <p:cNvSpPr>
                  <a:spLocks noChangeShapeType="1"/>
                </p:cNvSpPr>
                <p:nvPr/>
              </p:nvSpPr>
              <p:spPr bwMode="auto">
                <a:xfrm flipV="1">
                  <a:off x="4458"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6" name="Line 8140"/>
                <p:cNvSpPr>
                  <a:spLocks noChangeShapeType="1"/>
                </p:cNvSpPr>
                <p:nvPr/>
              </p:nvSpPr>
              <p:spPr bwMode="auto">
                <a:xfrm flipV="1">
                  <a:off x="4458"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7" name="Line 8141"/>
                <p:cNvSpPr>
                  <a:spLocks noChangeShapeType="1"/>
                </p:cNvSpPr>
                <p:nvPr/>
              </p:nvSpPr>
              <p:spPr bwMode="auto">
                <a:xfrm flipV="1">
                  <a:off x="4458"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8" name="Line 8142"/>
                <p:cNvSpPr>
                  <a:spLocks noChangeShapeType="1"/>
                </p:cNvSpPr>
                <p:nvPr/>
              </p:nvSpPr>
              <p:spPr bwMode="auto">
                <a:xfrm flipV="1">
                  <a:off x="4458"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19" name="Line 8143"/>
                <p:cNvSpPr>
                  <a:spLocks noChangeShapeType="1"/>
                </p:cNvSpPr>
                <p:nvPr/>
              </p:nvSpPr>
              <p:spPr bwMode="auto">
                <a:xfrm flipV="1">
                  <a:off x="4458"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0" name="Line 8144"/>
                <p:cNvSpPr>
                  <a:spLocks noChangeShapeType="1"/>
                </p:cNvSpPr>
                <p:nvPr/>
              </p:nvSpPr>
              <p:spPr bwMode="auto">
                <a:xfrm flipV="1">
                  <a:off x="4458"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1" name="Line 8145"/>
                <p:cNvSpPr>
                  <a:spLocks noChangeShapeType="1"/>
                </p:cNvSpPr>
                <p:nvPr/>
              </p:nvSpPr>
              <p:spPr bwMode="auto">
                <a:xfrm flipV="1">
                  <a:off x="4458"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2" name="Line 8146"/>
                <p:cNvSpPr>
                  <a:spLocks noChangeShapeType="1"/>
                </p:cNvSpPr>
                <p:nvPr/>
              </p:nvSpPr>
              <p:spPr bwMode="auto">
                <a:xfrm flipV="1">
                  <a:off x="4458"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3" name="Line 8147"/>
                <p:cNvSpPr>
                  <a:spLocks noChangeShapeType="1"/>
                </p:cNvSpPr>
                <p:nvPr/>
              </p:nvSpPr>
              <p:spPr bwMode="auto">
                <a:xfrm flipV="1">
                  <a:off x="4458"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4" name="Line 8148"/>
                <p:cNvSpPr>
                  <a:spLocks noChangeShapeType="1"/>
                </p:cNvSpPr>
                <p:nvPr/>
              </p:nvSpPr>
              <p:spPr bwMode="auto">
                <a:xfrm flipV="1">
                  <a:off x="4458"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5" name="Line 8149"/>
                <p:cNvSpPr>
                  <a:spLocks noChangeShapeType="1"/>
                </p:cNvSpPr>
                <p:nvPr/>
              </p:nvSpPr>
              <p:spPr bwMode="auto">
                <a:xfrm flipV="1">
                  <a:off x="4458"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6" name="Line 8150"/>
                <p:cNvSpPr>
                  <a:spLocks noChangeShapeType="1"/>
                </p:cNvSpPr>
                <p:nvPr/>
              </p:nvSpPr>
              <p:spPr bwMode="auto">
                <a:xfrm flipV="1">
                  <a:off x="4458"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7" name="Line 8151"/>
                <p:cNvSpPr>
                  <a:spLocks noChangeShapeType="1"/>
                </p:cNvSpPr>
                <p:nvPr/>
              </p:nvSpPr>
              <p:spPr bwMode="auto">
                <a:xfrm flipV="1">
                  <a:off x="4458"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8" name="Line 8152"/>
                <p:cNvSpPr>
                  <a:spLocks noChangeShapeType="1"/>
                </p:cNvSpPr>
                <p:nvPr/>
              </p:nvSpPr>
              <p:spPr bwMode="auto">
                <a:xfrm flipV="1">
                  <a:off x="4458"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29" name="Line 8153"/>
                <p:cNvSpPr>
                  <a:spLocks noChangeShapeType="1"/>
                </p:cNvSpPr>
                <p:nvPr/>
              </p:nvSpPr>
              <p:spPr bwMode="auto">
                <a:xfrm flipV="1">
                  <a:off x="4458"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0" name="Line 8154"/>
                <p:cNvSpPr>
                  <a:spLocks noChangeShapeType="1"/>
                </p:cNvSpPr>
                <p:nvPr/>
              </p:nvSpPr>
              <p:spPr bwMode="auto">
                <a:xfrm flipV="1">
                  <a:off x="4458"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1" name="Line 8155"/>
                <p:cNvSpPr>
                  <a:spLocks noChangeShapeType="1"/>
                </p:cNvSpPr>
                <p:nvPr/>
              </p:nvSpPr>
              <p:spPr bwMode="auto">
                <a:xfrm flipV="1">
                  <a:off x="4458"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2" name="Line 8156"/>
                <p:cNvSpPr>
                  <a:spLocks noChangeShapeType="1"/>
                </p:cNvSpPr>
                <p:nvPr/>
              </p:nvSpPr>
              <p:spPr bwMode="auto">
                <a:xfrm flipV="1">
                  <a:off x="4458"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3" name="Line 8157"/>
                <p:cNvSpPr>
                  <a:spLocks noChangeShapeType="1"/>
                </p:cNvSpPr>
                <p:nvPr/>
              </p:nvSpPr>
              <p:spPr bwMode="auto">
                <a:xfrm flipV="1">
                  <a:off x="4458"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4" name="Line 8158"/>
                <p:cNvSpPr>
                  <a:spLocks noChangeShapeType="1"/>
                </p:cNvSpPr>
                <p:nvPr/>
              </p:nvSpPr>
              <p:spPr bwMode="auto">
                <a:xfrm flipV="1">
                  <a:off x="4458"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5" name="Line 8159"/>
                <p:cNvSpPr>
                  <a:spLocks noChangeShapeType="1"/>
                </p:cNvSpPr>
                <p:nvPr/>
              </p:nvSpPr>
              <p:spPr bwMode="auto">
                <a:xfrm flipV="1">
                  <a:off x="4458"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6" name="Line 8160"/>
                <p:cNvSpPr>
                  <a:spLocks noChangeShapeType="1"/>
                </p:cNvSpPr>
                <p:nvPr/>
              </p:nvSpPr>
              <p:spPr bwMode="auto">
                <a:xfrm flipV="1">
                  <a:off x="4458"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7" name="Line 8161"/>
                <p:cNvSpPr>
                  <a:spLocks noChangeShapeType="1"/>
                </p:cNvSpPr>
                <p:nvPr/>
              </p:nvSpPr>
              <p:spPr bwMode="auto">
                <a:xfrm flipV="1">
                  <a:off x="4458"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8" name="Line 8162"/>
                <p:cNvSpPr>
                  <a:spLocks noChangeShapeType="1"/>
                </p:cNvSpPr>
                <p:nvPr/>
              </p:nvSpPr>
              <p:spPr bwMode="auto">
                <a:xfrm flipV="1">
                  <a:off x="4458"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39" name="Line 8163"/>
                <p:cNvSpPr>
                  <a:spLocks noChangeShapeType="1"/>
                </p:cNvSpPr>
                <p:nvPr/>
              </p:nvSpPr>
              <p:spPr bwMode="auto">
                <a:xfrm flipV="1">
                  <a:off x="4458"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0" name="Line 8164"/>
                <p:cNvSpPr>
                  <a:spLocks noChangeShapeType="1"/>
                </p:cNvSpPr>
                <p:nvPr/>
              </p:nvSpPr>
              <p:spPr bwMode="auto">
                <a:xfrm flipV="1">
                  <a:off x="4458"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1" name="Line 8165"/>
                <p:cNvSpPr>
                  <a:spLocks noChangeShapeType="1"/>
                </p:cNvSpPr>
                <p:nvPr/>
              </p:nvSpPr>
              <p:spPr bwMode="auto">
                <a:xfrm flipV="1">
                  <a:off x="4458"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2" name="Line 8166"/>
                <p:cNvSpPr>
                  <a:spLocks noChangeShapeType="1"/>
                </p:cNvSpPr>
                <p:nvPr/>
              </p:nvSpPr>
              <p:spPr bwMode="auto">
                <a:xfrm flipV="1">
                  <a:off x="4458"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3" name="Line 8167"/>
                <p:cNvSpPr>
                  <a:spLocks noChangeShapeType="1"/>
                </p:cNvSpPr>
                <p:nvPr/>
              </p:nvSpPr>
              <p:spPr bwMode="auto">
                <a:xfrm flipV="1">
                  <a:off x="4458"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4" name="Line 8168"/>
                <p:cNvSpPr>
                  <a:spLocks noChangeShapeType="1"/>
                </p:cNvSpPr>
                <p:nvPr/>
              </p:nvSpPr>
              <p:spPr bwMode="auto">
                <a:xfrm flipV="1">
                  <a:off x="4458"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5" name="Line 8169"/>
                <p:cNvSpPr>
                  <a:spLocks noChangeShapeType="1"/>
                </p:cNvSpPr>
                <p:nvPr/>
              </p:nvSpPr>
              <p:spPr bwMode="auto">
                <a:xfrm flipV="1">
                  <a:off x="4458"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6" name="Line 8170"/>
                <p:cNvSpPr>
                  <a:spLocks noChangeShapeType="1"/>
                </p:cNvSpPr>
                <p:nvPr/>
              </p:nvSpPr>
              <p:spPr bwMode="auto">
                <a:xfrm flipV="1">
                  <a:off x="4458"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7" name="Line 8171"/>
                <p:cNvSpPr>
                  <a:spLocks noChangeShapeType="1"/>
                </p:cNvSpPr>
                <p:nvPr/>
              </p:nvSpPr>
              <p:spPr bwMode="auto">
                <a:xfrm flipV="1">
                  <a:off x="4458"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8" name="Line 8172"/>
                <p:cNvSpPr>
                  <a:spLocks noChangeShapeType="1"/>
                </p:cNvSpPr>
                <p:nvPr/>
              </p:nvSpPr>
              <p:spPr bwMode="auto">
                <a:xfrm flipV="1">
                  <a:off x="4458"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49" name="Line 8173"/>
                <p:cNvSpPr>
                  <a:spLocks noChangeShapeType="1"/>
                </p:cNvSpPr>
                <p:nvPr/>
              </p:nvSpPr>
              <p:spPr bwMode="auto">
                <a:xfrm flipV="1">
                  <a:off x="4458"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0" name="Line 8174"/>
                <p:cNvSpPr>
                  <a:spLocks noChangeShapeType="1"/>
                </p:cNvSpPr>
                <p:nvPr/>
              </p:nvSpPr>
              <p:spPr bwMode="auto">
                <a:xfrm flipV="1">
                  <a:off x="4458"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1" name="Line 8175"/>
                <p:cNvSpPr>
                  <a:spLocks noChangeShapeType="1"/>
                </p:cNvSpPr>
                <p:nvPr/>
              </p:nvSpPr>
              <p:spPr bwMode="auto">
                <a:xfrm flipV="1">
                  <a:off x="4458"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2" name="Line 8176"/>
                <p:cNvSpPr>
                  <a:spLocks noChangeShapeType="1"/>
                </p:cNvSpPr>
                <p:nvPr/>
              </p:nvSpPr>
              <p:spPr bwMode="auto">
                <a:xfrm flipV="1">
                  <a:off x="4458"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3" name="Line 8177"/>
                <p:cNvSpPr>
                  <a:spLocks noChangeShapeType="1"/>
                </p:cNvSpPr>
                <p:nvPr/>
              </p:nvSpPr>
              <p:spPr bwMode="auto">
                <a:xfrm flipV="1">
                  <a:off x="4458"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4" name="Line 8178"/>
                <p:cNvSpPr>
                  <a:spLocks noChangeShapeType="1"/>
                </p:cNvSpPr>
                <p:nvPr/>
              </p:nvSpPr>
              <p:spPr bwMode="auto">
                <a:xfrm flipV="1">
                  <a:off x="4458"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5" name="Line 8179"/>
                <p:cNvSpPr>
                  <a:spLocks noChangeShapeType="1"/>
                </p:cNvSpPr>
                <p:nvPr/>
              </p:nvSpPr>
              <p:spPr bwMode="auto">
                <a:xfrm flipV="1">
                  <a:off x="4458"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6" name="Line 8180"/>
                <p:cNvSpPr>
                  <a:spLocks noChangeShapeType="1"/>
                </p:cNvSpPr>
                <p:nvPr/>
              </p:nvSpPr>
              <p:spPr bwMode="auto">
                <a:xfrm flipV="1">
                  <a:off x="4458"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7" name="Line 8181"/>
                <p:cNvSpPr>
                  <a:spLocks noChangeShapeType="1"/>
                </p:cNvSpPr>
                <p:nvPr/>
              </p:nvSpPr>
              <p:spPr bwMode="auto">
                <a:xfrm flipV="1">
                  <a:off x="4458"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8" name="Line 8182"/>
                <p:cNvSpPr>
                  <a:spLocks noChangeShapeType="1"/>
                </p:cNvSpPr>
                <p:nvPr/>
              </p:nvSpPr>
              <p:spPr bwMode="auto">
                <a:xfrm flipV="1">
                  <a:off x="4458"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59" name="Line 8183"/>
                <p:cNvSpPr>
                  <a:spLocks noChangeShapeType="1"/>
                </p:cNvSpPr>
                <p:nvPr/>
              </p:nvSpPr>
              <p:spPr bwMode="auto">
                <a:xfrm flipV="1">
                  <a:off x="4458"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0" name="Line 8184"/>
                <p:cNvSpPr>
                  <a:spLocks noChangeShapeType="1"/>
                </p:cNvSpPr>
                <p:nvPr/>
              </p:nvSpPr>
              <p:spPr bwMode="auto">
                <a:xfrm flipV="1">
                  <a:off x="4458"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1" name="Line 8185"/>
                <p:cNvSpPr>
                  <a:spLocks noChangeShapeType="1"/>
                </p:cNvSpPr>
                <p:nvPr/>
              </p:nvSpPr>
              <p:spPr bwMode="auto">
                <a:xfrm flipV="1">
                  <a:off x="4458"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2" name="Line 8186"/>
                <p:cNvSpPr>
                  <a:spLocks noChangeShapeType="1"/>
                </p:cNvSpPr>
                <p:nvPr/>
              </p:nvSpPr>
              <p:spPr bwMode="auto">
                <a:xfrm flipV="1">
                  <a:off x="4458"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3" name="Line 8187"/>
                <p:cNvSpPr>
                  <a:spLocks noChangeShapeType="1"/>
                </p:cNvSpPr>
                <p:nvPr/>
              </p:nvSpPr>
              <p:spPr bwMode="auto">
                <a:xfrm flipV="1">
                  <a:off x="4458"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4" name="Line 8188"/>
                <p:cNvSpPr>
                  <a:spLocks noChangeShapeType="1"/>
                </p:cNvSpPr>
                <p:nvPr/>
              </p:nvSpPr>
              <p:spPr bwMode="auto">
                <a:xfrm flipV="1">
                  <a:off x="4458"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5" name="Line 8189"/>
                <p:cNvSpPr>
                  <a:spLocks noChangeShapeType="1"/>
                </p:cNvSpPr>
                <p:nvPr/>
              </p:nvSpPr>
              <p:spPr bwMode="auto">
                <a:xfrm flipV="1">
                  <a:off x="4458"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6" name="Line 8190"/>
                <p:cNvSpPr>
                  <a:spLocks noChangeShapeType="1"/>
                </p:cNvSpPr>
                <p:nvPr/>
              </p:nvSpPr>
              <p:spPr bwMode="auto">
                <a:xfrm flipV="1">
                  <a:off x="4458"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7" name="Line 8191"/>
                <p:cNvSpPr>
                  <a:spLocks noChangeShapeType="1"/>
                </p:cNvSpPr>
                <p:nvPr/>
              </p:nvSpPr>
              <p:spPr bwMode="auto">
                <a:xfrm flipV="1">
                  <a:off x="4458"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8" name="Line 8192"/>
                <p:cNvSpPr>
                  <a:spLocks noChangeShapeType="1"/>
                </p:cNvSpPr>
                <p:nvPr/>
              </p:nvSpPr>
              <p:spPr bwMode="auto">
                <a:xfrm flipV="1">
                  <a:off x="4458"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69" name="Line 8193"/>
                <p:cNvSpPr>
                  <a:spLocks noChangeShapeType="1"/>
                </p:cNvSpPr>
                <p:nvPr/>
              </p:nvSpPr>
              <p:spPr bwMode="auto">
                <a:xfrm flipV="1">
                  <a:off x="4458"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0" name="Line 8194"/>
                <p:cNvSpPr>
                  <a:spLocks noChangeShapeType="1"/>
                </p:cNvSpPr>
                <p:nvPr/>
              </p:nvSpPr>
              <p:spPr bwMode="auto">
                <a:xfrm flipV="1">
                  <a:off x="4458"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1" name="Line 8195"/>
                <p:cNvSpPr>
                  <a:spLocks noChangeShapeType="1"/>
                </p:cNvSpPr>
                <p:nvPr/>
              </p:nvSpPr>
              <p:spPr bwMode="auto">
                <a:xfrm flipV="1">
                  <a:off x="4458"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2" name="Line 8196"/>
                <p:cNvSpPr>
                  <a:spLocks noChangeShapeType="1"/>
                </p:cNvSpPr>
                <p:nvPr/>
              </p:nvSpPr>
              <p:spPr bwMode="auto">
                <a:xfrm flipV="1">
                  <a:off x="4458"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3" name="Line 8197"/>
                <p:cNvSpPr>
                  <a:spLocks noChangeShapeType="1"/>
                </p:cNvSpPr>
                <p:nvPr/>
              </p:nvSpPr>
              <p:spPr bwMode="auto">
                <a:xfrm flipV="1">
                  <a:off x="4458"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4" name="Line 8198"/>
                <p:cNvSpPr>
                  <a:spLocks noChangeShapeType="1"/>
                </p:cNvSpPr>
                <p:nvPr/>
              </p:nvSpPr>
              <p:spPr bwMode="auto">
                <a:xfrm flipV="1">
                  <a:off x="4458"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5" name="Line 8199"/>
                <p:cNvSpPr>
                  <a:spLocks noChangeShapeType="1"/>
                </p:cNvSpPr>
                <p:nvPr/>
              </p:nvSpPr>
              <p:spPr bwMode="auto">
                <a:xfrm flipV="1">
                  <a:off x="4458"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6" name="Line 8200"/>
                <p:cNvSpPr>
                  <a:spLocks noChangeShapeType="1"/>
                </p:cNvSpPr>
                <p:nvPr/>
              </p:nvSpPr>
              <p:spPr bwMode="auto">
                <a:xfrm flipV="1">
                  <a:off x="4458"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7" name="Line 8201"/>
                <p:cNvSpPr>
                  <a:spLocks noChangeShapeType="1"/>
                </p:cNvSpPr>
                <p:nvPr/>
              </p:nvSpPr>
              <p:spPr bwMode="auto">
                <a:xfrm flipV="1">
                  <a:off x="4458"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8" name="Line 8202"/>
                <p:cNvSpPr>
                  <a:spLocks noChangeShapeType="1"/>
                </p:cNvSpPr>
                <p:nvPr/>
              </p:nvSpPr>
              <p:spPr bwMode="auto">
                <a:xfrm flipV="1">
                  <a:off x="4458"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79" name="Line 8203"/>
                <p:cNvSpPr>
                  <a:spLocks noChangeShapeType="1"/>
                </p:cNvSpPr>
                <p:nvPr/>
              </p:nvSpPr>
              <p:spPr bwMode="auto">
                <a:xfrm flipV="1">
                  <a:off x="4458"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0" name="Line 8204"/>
                <p:cNvSpPr>
                  <a:spLocks noChangeShapeType="1"/>
                </p:cNvSpPr>
                <p:nvPr/>
              </p:nvSpPr>
              <p:spPr bwMode="auto">
                <a:xfrm flipV="1">
                  <a:off x="4458"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1" name="Line 8205"/>
                <p:cNvSpPr>
                  <a:spLocks noChangeShapeType="1"/>
                </p:cNvSpPr>
                <p:nvPr/>
              </p:nvSpPr>
              <p:spPr bwMode="auto">
                <a:xfrm flipV="1">
                  <a:off x="4458"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2" name="Line 8206"/>
                <p:cNvSpPr>
                  <a:spLocks noChangeShapeType="1"/>
                </p:cNvSpPr>
                <p:nvPr/>
              </p:nvSpPr>
              <p:spPr bwMode="auto">
                <a:xfrm flipV="1">
                  <a:off x="4458"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3" name="Line 8207"/>
                <p:cNvSpPr>
                  <a:spLocks noChangeShapeType="1"/>
                </p:cNvSpPr>
                <p:nvPr/>
              </p:nvSpPr>
              <p:spPr bwMode="auto">
                <a:xfrm flipV="1">
                  <a:off x="4458"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4" name="Line 8208"/>
                <p:cNvSpPr>
                  <a:spLocks noChangeShapeType="1"/>
                </p:cNvSpPr>
                <p:nvPr/>
              </p:nvSpPr>
              <p:spPr bwMode="auto">
                <a:xfrm flipV="1">
                  <a:off x="4458"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5" name="Line 8209"/>
                <p:cNvSpPr>
                  <a:spLocks noChangeShapeType="1"/>
                </p:cNvSpPr>
                <p:nvPr/>
              </p:nvSpPr>
              <p:spPr bwMode="auto">
                <a:xfrm flipV="1">
                  <a:off x="4458"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6" name="Line 8210"/>
                <p:cNvSpPr>
                  <a:spLocks noChangeShapeType="1"/>
                </p:cNvSpPr>
                <p:nvPr/>
              </p:nvSpPr>
              <p:spPr bwMode="auto">
                <a:xfrm flipV="1">
                  <a:off x="4458"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7" name="Line 8211"/>
                <p:cNvSpPr>
                  <a:spLocks noChangeShapeType="1"/>
                </p:cNvSpPr>
                <p:nvPr/>
              </p:nvSpPr>
              <p:spPr bwMode="auto">
                <a:xfrm flipV="1">
                  <a:off x="4458"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8" name="Line 8212"/>
                <p:cNvSpPr>
                  <a:spLocks noChangeShapeType="1"/>
                </p:cNvSpPr>
                <p:nvPr/>
              </p:nvSpPr>
              <p:spPr bwMode="auto">
                <a:xfrm flipV="1">
                  <a:off x="4458"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89" name="Line 8213"/>
                <p:cNvSpPr>
                  <a:spLocks noChangeShapeType="1"/>
                </p:cNvSpPr>
                <p:nvPr/>
              </p:nvSpPr>
              <p:spPr bwMode="auto">
                <a:xfrm flipV="1">
                  <a:off x="4458"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0" name="Line 8214"/>
                <p:cNvSpPr>
                  <a:spLocks noChangeShapeType="1"/>
                </p:cNvSpPr>
                <p:nvPr/>
              </p:nvSpPr>
              <p:spPr bwMode="auto">
                <a:xfrm flipV="1">
                  <a:off x="4458"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1" name="Line 8215"/>
                <p:cNvSpPr>
                  <a:spLocks noChangeShapeType="1"/>
                </p:cNvSpPr>
                <p:nvPr/>
              </p:nvSpPr>
              <p:spPr bwMode="auto">
                <a:xfrm flipV="1">
                  <a:off x="4458"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2" name="Line 8216"/>
                <p:cNvSpPr>
                  <a:spLocks noChangeShapeType="1"/>
                </p:cNvSpPr>
                <p:nvPr/>
              </p:nvSpPr>
              <p:spPr bwMode="auto">
                <a:xfrm flipV="1">
                  <a:off x="4458"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3" name="Line 8217"/>
                <p:cNvSpPr>
                  <a:spLocks noChangeShapeType="1"/>
                </p:cNvSpPr>
                <p:nvPr/>
              </p:nvSpPr>
              <p:spPr bwMode="auto">
                <a:xfrm flipV="1">
                  <a:off x="4458"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4" name="Line 8218"/>
                <p:cNvSpPr>
                  <a:spLocks noChangeShapeType="1"/>
                </p:cNvSpPr>
                <p:nvPr/>
              </p:nvSpPr>
              <p:spPr bwMode="auto">
                <a:xfrm flipV="1">
                  <a:off x="4458"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5" name="Line 8219"/>
                <p:cNvSpPr>
                  <a:spLocks noChangeShapeType="1"/>
                </p:cNvSpPr>
                <p:nvPr/>
              </p:nvSpPr>
              <p:spPr bwMode="auto">
                <a:xfrm flipV="1">
                  <a:off x="4458"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6" name="Line 8220"/>
                <p:cNvSpPr>
                  <a:spLocks noChangeShapeType="1"/>
                </p:cNvSpPr>
                <p:nvPr/>
              </p:nvSpPr>
              <p:spPr bwMode="auto">
                <a:xfrm flipV="1">
                  <a:off x="4458"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7" name="Line 8221"/>
                <p:cNvSpPr>
                  <a:spLocks noChangeShapeType="1"/>
                </p:cNvSpPr>
                <p:nvPr/>
              </p:nvSpPr>
              <p:spPr bwMode="auto">
                <a:xfrm flipV="1">
                  <a:off x="4458"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8" name="Line 8222"/>
                <p:cNvSpPr>
                  <a:spLocks noChangeShapeType="1"/>
                </p:cNvSpPr>
                <p:nvPr/>
              </p:nvSpPr>
              <p:spPr bwMode="auto">
                <a:xfrm flipV="1">
                  <a:off x="4458"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1999" name="Line 8223"/>
                <p:cNvSpPr>
                  <a:spLocks noChangeShapeType="1"/>
                </p:cNvSpPr>
                <p:nvPr/>
              </p:nvSpPr>
              <p:spPr bwMode="auto">
                <a:xfrm flipV="1">
                  <a:off x="4458"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0" name="Line 8224"/>
                <p:cNvSpPr>
                  <a:spLocks noChangeShapeType="1"/>
                </p:cNvSpPr>
                <p:nvPr/>
              </p:nvSpPr>
              <p:spPr bwMode="auto">
                <a:xfrm flipV="1">
                  <a:off x="4458"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1" name="Line 8225"/>
                <p:cNvSpPr>
                  <a:spLocks noChangeShapeType="1"/>
                </p:cNvSpPr>
                <p:nvPr/>
              </p:nvSpPr>
              <p:spPr bwMode="auto">
                <a:xfrm flipV="1">
                  <a:off x="4458"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2" name="Line 8226"/>
                <p:cNvSpPr>
                  <a:spLocks noChangeShapeType="1"/>
                </p:cNvSpPr>
                <p:nvPr/>
              </p:nvSpPr>
              <p:spPr bwMode="auto">
                <a:xfrm flipV="1">
                  <a:off x="4458"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3" name="Line 8227"/>
                <p:cNvSpPr>
                  <a:spLocks noChangeShapeType="1"/>
                </p:cNvSpPr>
                <p:nvPr/>
              </p:nvSpPr>
              <p:spPr bwMode="auto">
                <a:xfrm flipV="1">
                  <a:off x="4458"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4" name="Line 8228"/>
                <p:cNvSpPr>
                  <a:spLocks noChangeShapeType="1"/>
                </p:cNvSpPr>
                <p:nvPr/>
              </p:nvSpPr>
              <p:spPr bwMode="auto">
                <a:xfrm flipV="1">
                  <a:off x="4458"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5" name="Line 8229"/>
                <p:cNvSpPr>
                  <a:spLocks noChangeShapeType="1"/>
                </p:cNvSpPr>
                <p:nvPr/>
              </p:nvSpPr>
              <p:spPr bwMode="auto">
                <a:xfrm flipV="1">
                  <a:off x="4458"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6" name="Line 8230"/>
                <p:cNvSpPr>
                  <a:spLocks noChangeShapeType="1"/>
                </p:cNvSpPr>
                <p:nvPr/>
              </p:nvSpPr>
              <p:spPr bwMode="auto">
                <a:xfrm flipV="1">
                  <a:off x="4458"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7" name="Line 8231"/>
                <p:cNvSpPr>
                  <a:spLocks noChangeShapeType="1"/>
                </p:cNvSpPr>
                <p:nvPr/>
              </p:nvSpPr>
              <p:spPr bwMode="auto">
                <a:xfrm flipV="1">
                  <a:off x="4458"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8" name="Line 8232"/>
                <p:cNvSpPr>
                  <a:spLocks noChangeShapeType="1"/>
                </p:cNvSpPr>
                <p:nvPr/>
              </p:nvSpPr>
              <p:spPr bwMode="auto">
                <a:xfrm flipV="1">
                  <a:off x="4458"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09" name="Line 8233"/>
                <p:cNvSpPr>
                  <a:spLocks noChangeShapeType="1"/>
                </p:cNvSpPr>
                <p:nvPr/>
              </p:nvSpPr>
              <p:spPr bwMode="auto">
                <a:xfrm flipV="1">
                  <a:off x="4458"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0" name="Line 8234"/>
                <p:cNvSpPr>
                  <a:spLocks noChangeShapeType="1"/>
                </p:cNvSpPr>
                <p:nvPr/>
              </p:nvSpPr>
              <p:spPr bwMode="auto">
                <a:xfrm flipV="1">
                  <a:off x="4458"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1" name="Line 8235"/>
                <p:cNvSpPr>
                  <a:spLocks noChangeShapeType="1"/>
                </p:cNvSpPr>
                <p:nvPr/>
              </p:nvSpPr>
              <p:spPr bwMode="auto">
                <a:xfrm flipV="1">
                  <a:off x="4458"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2" name="Line 8236"/>
                <p:cNvSpPr>
                  <a:spLocks noChangeShapeType="1"/>
                </p:cNvSpPr>
                <p:nvPr/>
              </p:nvSpPr>
              <p:spPr bwMode="auto">
                <a:xfrm flipV="1">
                  <a:off x="4458"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3" name="Line 8237"/>
                <p:cNvSpPr>
                  <a:spLocks noChangeShapeType="1"/>
                </p:cNvSpPr>
                <p:nvPr/>
              </p:nvSpPr>
              <p:spPr bwMode="auto">
                <a:xfrm flipV="1">
                  <a:off x="4458"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4" name="Line 8238"/>
                <p:cNvSpPr>
                  <a:spLocks noChangeShapeType="1"/>
                </p:cNvSpPr>
                <p:nvPr/>
              </p:nvSpPr>
              <p:spPr bwMode="auto">
                <a:xfrm flipV="1">
                  <a:off x="4458"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5" name="Line 8239"/>
                <p:cNvSpPr>
                  <a:spLocks noChangeShapeType="1"/>
                </p:cNvSpPr>
                <p:nvPr/>
              </p:nvSpPr>
              <p:spPr bwMode="auto">
                <a:xfrm flipV="1">
                  <a:off x="4458"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6" name="Line 8240"/>
                <p:cNvSpPr>
                  <a:spLocks noChangeShapeType="1"/>
                </p:cNvSpPr>
                <p:nvPr/>
              </p:nvSpPr>
              <p:spPr bwMode="auto">
                <a:xfrm flipV="1">
                  <a:off x="4458"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7" name="Line 8241"/>
                <p:cNvSpPr>
                  <a:spLocks noChangeShapeType="1"/>
                </p:cNvSpPr>
                <p:nvPr/>
              </p:nvSpPr>
              <p:spPr bwMode="auto">
                <a:xfrm flipV="1">
                  <a:off x="4458"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8" name="Line 8242"/>
                <p:cNvSpPr>
                  <a:spLocks noChangeShapeType="1"/>
                </p:cNvSpPr>
                <p:nvPr/>
              </p:nvSpPr>
              <p:spPr bwMode="auto">
                <a:xfrm flipV="1">
                  <a:off x="4458"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19" name="Line 8243"/>
                <p:cNvSpPr>
                  <a:spLocks noChangeShapeType="1"/>
                </p:cNvSpPr>
                <p:nvPr/>
              </p:nvSpPr>
              <p:spPr bwMode="auto">
                <a:xfrm flipV="1">
                  <a:off x="4458"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0" name="Line 8244"/>
                <p:cNvSpPr>
                  <a:spLocks noChangeShapeType="1"/>
                </p:cNvSpPr>
                <p:nvPr/>
              </p:nvSpPr>
              <p:spPr bwMode="auto">
                <a:xfrm flipV="1">
                  <a:off x="4458"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1" name="Line 8245"/>
                <p:cNvSpPr>
                  <a:spLocks noChangeShapeType="1"/>
                </p:cNvSpPr>
                <p:nvPr/>
              </p:nvSpPr>
              <p:spPr bwMode="auto">
                <a:xfrm flipV="1">
                  <a:off x="4458"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2" name="Line 8246"/>
                <p:cNvSpPr>
                  <a:spLocks noChangeShapeType="1"/>
                </p:cNvSpPr>
                <p:nvPr/>
              </p:nvSpPr>
              <p:spPr bwMode="auto">
                <a:xfrm flipV="1">
                  <a:off x="4458"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3" name="Line 8247"/>
                <p:cNvSpPr>
                  <a:spLocks noChangeShapeType="1"/>
                </p:cNvSpPr>
                <p:nvPr/>
              </p:nvSpPr>
              <p:spPr bwMode="auto">
                <a:xfrm flipV="1">
                  <a:off x="4458"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4" name="Line 8248"/>
                <p:cNvSpPr>
                  <a:spLocks noChangeShapeType="1"/>
                </p:cNvSpPr>
                <p:nvPr/>
              </p:nvSpPr>
              <p:spPr bwMode="auto">
                <a:xfrm flipV="1">
                  <a:off x="4458"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5" name="Line 8249"/>
                <p:cNvSpPr>
                  <a:spLocks noChangeShapeType="1"/>
                </p:cNvSpPr>
                <p:nvPr/>
              </p:nvSpPr>
              <p:spPr bwMode="auto">
                <a:xfrm flipV="1">
                  <a:off x="4458"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6" name="Line 8250"/>
                <p:cNvSpPr>
                  <a:spLocks noChangeShapeType="1"/>
                </p:cNvSpPr>
                <p:nvPr/>
              </p:nvSpPr>
              <p:spPr bwMode="auto">
                <a:xfrm flipV="1">
                  <a:off x="4458"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7" name="Line 8251"/>
                <p:cNvSpPr>
                  <a:spLocks noChangeShapeType="1"/>
                </p:cNvSpPr>
                <p:nvPr/>
              </p:nvSpPr>
              <p:spPr bwMode="auto">
                <a:xfrm flipV="1">
                  <a:off x="4458"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8" name="Line 8252"/>
                <p:cNvSpPr>
                  <a:spLocks noChangeShapeType="1"/>
                </p:cNvSpPr>
                <p:nvPr/>
              </p:nvSpPr>
              <p:spPr bwMode="auto">
                <a:xfrm flipV="1">
                  <a:off x="4458"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29" name="Line 8253"/>
                <p:cNvSpPr>
                  <a:spLocks noChangeShapeType="1"/>
                </p:cNvSpPr>
                <p:nvPr/>
              </p:nvSpPr>
              <p:spPr bwMode="auto">
                <a:xfrm flipV="1">
                  <a:off x="4458"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0" name="Line 8254"/>
                <p:cNvSpPr>
                  <a:spLocks noChangeShapeType="1"/>
                </p:cNvSpPr>
                <p:nvPr/>
              </p:nvSpPr>
              <p:spPr bwMode="auto">
                <a:xfrm flipV="1">
                  <a:off x="4458"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1" name="Line 8255"/>
                <p:cNvSpPr>
                  <a:spLocks noChangeShapeType="1"/>
                </p:cNvSpPr>
                <p:nvPr/>
              </p:nvSpPr>
              <p:spPr bwMode="auto">
                <a:xfrm flipV="1">
                  <a:off x="4458"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2" name="Line 8256"/>
                <p:cNvSpPr>
                  <a:spLocks noChangeShapeType="1"/>
                </p:cNvSpPr>
                <p:nvPr/>
              </p:nvSpPr>
              <p:spPr bwMode="auto">
                <a:xfrm flipV="1">
                  <a:off x="4458"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3" name="Line 8257"/>
                <p:cNvSpPr>
                  <a:spLocks noChangeShapeType="1"/>
                </p:cNvSpPr>
                <p:nvPr/>
              </p:nvSpPr>
              <p:spPr bwMode="auto">
                <a:xfrm flipV="1">
                  <a:off x="4458"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4" name="Line 8258"/>
                <p:cNvSpPr>
                  <a:spLocks noChangeShapeType="1"/>
                </p:cNvSpPr>
                <p:nvPr/>
              </p:nvSpPr>
              <p:spPr bwMode="auto">
                <a:xfrm flipV="1">
                  <a:off x="4458"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5" name="Line 8259"/>
                <p:cNvSpPr>
                  <a:spLocks noChangeShapeType="1"/>
                </p:cNvSpPr>
                <p:nvPr/>
              </p:nvSpPr>
              <p:spPr bwMode="auto">
                <a:xfrm flipV="1">
                  <a:off x="4458"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6" name="Line 8260"/>
                <p:cNvSpPr>
                  <a:spLocks noChangeShapeType="1"/>
                </p:cNvSpPr>
                <p:nvPr/>
              </p:nvSpPr>
              <p:spPr bwMode="auto">
                <a:xfrm flipV="1">
                  <a:off x="4458"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7" name="Line 8261"/>
                <p:cNvSpPr>
                  <a:spLocks noChangeShapeType="1"/>
                </p:cNvSpPr>
                <p:nvPr/>
              </p:nvSpPr>
              <p:spPr bwMode="auto">
                <a:xfrm flipV="1">
                  <a:off x="4458"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8" name="Line 8262"/>
                <p:cNvSpPr>
                  <a:spLocks noChangeShapeType="1"/>
                </p:cNvSpPr>
                <p:nvPr/>
              </p:nvSpPr>
              <p:spPr bwMode="auto">
                <a:xfrm flipV="1">
                  <a:off x="4458"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39" name="Line 8263"/>
                <p:cNvSpPr>
                  <a:spLocks noChangeShapeType="1"/>
                </p:cNvSpPr>
                <p:nvPr/>
              </p:nvSpPr>
              <p:spPr bwMode="auto">
                <a:xfrm flipV="1">
                  <a:off x="4458"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0" name="Line 8264"/>
                <p:cNvSpPr>
                  <a:spLocks noChangeShapeType="1"/>
                </p:cNvSpPr>
                <p:nvPr/>
              </p:nvSpPr>
              <p:spPr bwMode="auto">
                <a:xfrm flipV="1">
                  <a:off x="4458"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2041" name="Group 8265"/>
              <p:cNvGrpSpPr>
                <a:grpSpLocks/>
              </p:cNvGrpSpPr>
              <p:nvPr/>
            </p:nvGrpSpPr>
            <p:grpSpPr bwMode="auto">
              <a:xfrm>
                <a:off x="4458" y="515"/>
                <a:ext cx="565" cy="3392"/>
                <a:chOff x="4458" y="515"/>
                <a:chExt cx="565" cy="3392"/>
              </a:xfrm>
            </p:grpSpPr>
            <p:sp>
              <p:nvSpPr>
                <p:cNvPr id="852042" name="Line 8266"/>
                <p:cNvSpPr>
                  <a:spLocks noChangeShapeType="1"/>
                </p:cNvSpPr>
                <p:nvPr/>
              </p:nvSpPr>
              <p:spPr bwMode="auto">
                <a:xfrm flipV="1">
                  <a:off x="4458"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3" name="Line 8267"/>
                <p:cNvSpPr>
                  <a:spLocks noChangeShapeType="1"/>
                </p:cNvSpPr>
                <p:nvPr/>
              </p:nvSpPr>
              <p:spPr bwMode="auto">
                <a:xfrm flipV="1">
                  <a:off x="4458"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4" name="Line 8268"/>
                <p:cNvSpPr>
                  <a:spLocks noChangeShapeType="1"/>
                </p:cNvSpPr>
                <p:nvPr/>
              </p:nvSpPr>
              <p:spPr bwMode="auto">
                <a:xfrm flipV="1">
                  <a:off x="4458"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5" name="Line 8269"/>
                <p:cNvSpPr>
                  <a:spLocks noChangeShapeType="1"/>
                </p:cNvSpPr>
                <p:nvPr/>
              </p:nvSpPr>
              <p:spPr bwMode="auto">
                <a:xfrm flipV="1">
                  <a:off x="4458"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6" name="Line 8270"/>
                <p:cNvSpPr>
                  <a:spLocks noChangeShapeType="1"/>
                </p:cNvSpPr>
                <p:nvPr/>
              </p:nvSpPr>
              <p:spPr bwMode="auto">
                <a:xfrm flipV="1">
                  <a:off x="4458"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7" name="Line 8271"/>
                <p:cNvSpPr>
                  <a:spLocks noChangeShapeType="1"/>
                </p:cNvSpPr>
                <p:nvPr/>
              </p:nvSpPr>
              <p:spPr bwMode="auto">
                <a:xfrm flipV="1">
                  <a:off x="4458"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8" name="Line 8272"/>
                <p:cNvSpPr>
                  <a:spLocks noChangeShapeType="1"/>
                </p:cNvSpPr>
                <p:nvPr/>
              </p:nvSpPr>
              <p:spPr bwMode="auto">
                <a:xfrm flipV="1">
                  <a:off x="4458"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49" name="Line 8273"/>
                <p:cNvSpPr>
                  <a:spLocks noChangeShapeType="1"/>
                </p:cNvSpPr>
                <p:nvPr/>
              </p:nvSpPr>
              <p:spPr bwMode="auto">
                <a:xfrm flipV="1">
                  <a:off x="4458"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0" name="Line 8274"/>
                <p:cNvSpPr>
                  <a:spLocks noChangeShapeType="1"/>
                </p:cNvSpPr>
                <p:nvPr/>
              </p:nvSpPr>
              <p:spPr bwMode="auto">
                <a:xfrm flipV="1">
                  <a:off x="4458"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1" name="Line 8275"/>
                <p:cNvSpPr>
                  <a:spLocks noChangeShapeType="1"/>
                </p:cNvSpPr>
                <p:nvPr/>
              </p:nvSpPr>
              <p:spPr bwMode="auto">
                <a:xfrm flipV="1">
                  <a:off x="4458"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2" name="Line 8276"/>
                <p:cNvSpPr>
                  <a:spLocks noChangeShapeType="1"/>
                </p:cNvSpPr>
                <p:nvPr/>
              </p:nvSpPr>
              <p:spPr bwMode="auto">
                <a:xfrm flipV="1">
                  <a:off x="4458"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3" name="Line 8277"/>
                <p:cNvSpPr>
                  <a:spLocks noChangeShapeType="1"/>
                </p:cNvSpPr>
                <p:nvPr/>
              </p:nvSpPr>
              <p:spPr bwMode="auto">
                <a:xfrm flipV="1">
                  <a:off x="4458"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4" name="Line 8278"/>
                <p:cNvSpPr>
                  <a:spLocks noChangeShapeType="1"/>
                </p:cNvSpPr>
                <p:nvPr/>
              </p:nvSpPr>
              <p:spPr bwMode="auto">
                <a:xfrm flipV="1">
                  <a:off x="4458"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5" name="Line 8279"/>
                <p:cNvSpPr>
                  <a:spLocks noChangeShapeType="1"/>
                </p:cNvSpPr>
                <p:nvPr/>
              </p:nvSpPr>
              <p:spPr bwMode="auto">
                <a:xfrm flipV="1">
                  <a:off x="4458"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6" name="Line 8280"/>
                <p:cNvSpPr>
                  <a:spLocks noChangeShapeType="1"/>
                </p:cNvSpPr>
                <p:nvPr/>
              </p:nvSpPr>
              <p:spPr bwMode="auto">
                <a:xfrm flipV="1">
                  <a:off x="4458"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7" name="Line 8281"/>
                <p:cNvSpPr>
                  <a:spLocks noChangeShapeType="1"/>
                </p:cNvSpPr>
                <p:nvPr/>
              </p:nvSpPr>
              <p:spPr bwMode="auto">
                <a:xfrm flipV="1">
                  <a:off x="4458"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8" name="Line 8282"/>
                <p:cNvSpPr>
                  <a:spLocks noChangeShapeType="1"/>
                </p:cNvSpPr>
                <p:nvPr/>
              </p:nvSpPr>
              <p:spPr bwMode="auto">
                <a:xfrm flipV="1">
                  <a:off x="5023"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59" name="Line 8283"/>
                <p:cNvSpPr>
                  <a:spLocks noChangeShapeType="1"/>
                </p:cNvSpPr>
                <p:nvPr/>
              </p:nvSpPr>
              <p:spPr bwMode="auto">
                <a:xfrm flipV="1">
                  <a:off x="5023"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0" name="Line 8284"/>
                <p:cNvSpPr>
                  <a:spLocks noChangeShapeType="1"/>
                </p:cNvSpPr>
                <p:nvPr/>
              </p:nvSpPr>
              <p:spPr bwMode="auto">
                <a:xfrm flipV="1">
                  <a:off x="5023"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1" name="Line 8285"/>
                <p:cNvSpPr>
                  <a:spLocks noChangeShapeType="1"/>
                </p:cNvSpPr>
                <p:nvPr/>
              </p:nvSpPr>
              <p:spPr bwMode="auto">
                <a:xfrm flipV="1">
                  <a:off x="5023"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2" name="Line 8286"/>
                <p:cNvSpPr>
                  <a:spLocks noChangeShapeType="1"/>
                </p:cNvSpPr>
                <p:nvPr/>
              </p:nvSpPr>
              <p:spPr bwMode="auto">
                <a:xfrm flipV="1">
                  <a:off x="5023"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3" name="Line 8287"/>
                <p:cNvSpPr>
                  <a:spLocks noChangeShapeType="1"/>
                </p:cNvSpPr>
                <p:nvPr/>
              </p:nvSpPr>
              <p:spPr bwMode="auto">
                <a:xfrm flipV="1">
                  <a:off x="5023"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4" name="Line 8288"/>
                <p:cNvSpPr>
                  <a:spLocks noChangeShapeType="1"/>
                </p:cNvSpPr>
                <p:nvPr/>
              </p:nvSpPr>
              <p:spPr bwMode="auto">
                <a:xfrm flipV="1">
                  <a:off x="5023"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5" name="Line 8289"/>
                <p:cNvSpPr>
                  <a:spLocks noChangeShapeType="1"/>
                </p:cNvSpPr>
                <p:nvPr/>
              </p:nvSpPr>
              <p:spPr bwMode="auto">
                <a:xfrm flipV="1">
                  <a:off x="5023"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6" name="Line 8290"/>
                <p:cNvSpPr>
                  <a:spLocks noChangeShapeType="1"/>
                </p:cNvSpPr>
                <p:nvPr/>
              </p:nvSpPr>
              <p:spPr bwMode="auto">
                <a:xfrm flipV="1">
                  <a:off x="5023"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7" name="Line 8291"/>
                <p:cNvSpPr>
                  <a:spLocks noChangeShapeType="1"/>
                </p:cNvSpPr>
                <p:nvPr/>
              </p:nvSpPr>
              <p:spPr bwMode="auto">
                <a:xfrm flipV="1">
                  <a:off x="5023"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8" name="Line 8292"/>
                <p:cNvSpPr>
                  <a:spLocks noChangeShapeType="1"/>
                </p:cNvSpPr>
                <p:nvPr/>
              </p:nvSpPr>
              <p:spPr bwMode="auto">
                <a:xfrm flipV="1">
                  <a:off x="5023"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69" name="Line 8293"/>
                <p:cNvSpPr>
                  <a:spLocks noChangeShapeType="1"/>
                </p:cNvSpPr>
                <p:nvPr/>
              </p:nvSpPr>
              <p:spPr bwMode="auto">
                <a:xfrm flipV="1">
                  <a:off x="5023"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0" name="Line 8294"/>
                <p:cNvSpPr>
                  <a:spLocks noChangeShapeType="1"/>
                </p:cNvSpPr>
                <p:nvPr/>
              </p:nvSpPr>
              <p:spPr bwMode="auto">
                <a:xfrm flipV="1">
                  <a:off x="5023"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1" name="Line 8295"/>
                <p:cNvSpPr>
                  <a:spLocks noChangeShapeType="1"/>
                </p:cNvSpPr>
                <p:nvPr/>
              </p:nvSpPr>
              <p:spPr bwMode="auto">
                <a:xfrm flipV="1">
                  <a:off x="5023"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2" name="Line 8296"/>
                <p:cNvSpPr>
                  <a:spLocks noChangeShapeType="1"/>
                </p:cNvSpPr>
                <p:nvPr/>
              </p:nvSpPr>
              <p:spPr bwMode="auto">
                <a:xfrm flipV="1">
                  <a:off x="5023"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3" name="Line 8297"/>
                <p:cNvSpPr>
                  <a:spLocks noChangeShapeType="1"/>
                </p:cNvSpPr>
                <p:nvPr/>
              </p:nvSpPr>
              <p:spPr bwMode="auto">
                <a:xfrm flipV="1">
                  <a:off x="5023"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4" name="Line 8298"/>
                <p:cNvSpPr>
                  <a:spLocks noChangeShapeType="1"/>
                </p:cNvSpPr>
                <p:nvPr/>
              </p:nvSpPr>
              <p:spPr bwMode="auto">
                <a:xfrm flipV="1">
                  <a:off x="5023"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5" name="Line 8299"/>
                <p:cNvSpPr>
                  <a:spLocks noChangeShapeType="1"/>
                </p:cNvSpPr>
                <p:nvPr/>
              </p:nvSpPr>
              <p:spPr bwMode="auto">
                <a:xfrm flipV="1">
                  <a:off x="5023"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6" name="Line 8300"/>
                <p:cNvSpPr>
                  <a:spLocks noChangeShapeType="1"/>
                </p:cNvSpPr>
                <p:nvPr/>
              </p:nvSpPr>
              <p:spPr bwMode="auto">
                <a:xfrm flipV="1">
                  <a:off x="5023"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7" name="Line 8301"/>
                <p:cNvSpPr>
                  <a:spLocks noChangeShapeType="1"/>
                </p:cNvSpPr>
                <p:nvPr/>
              </p:nvSpPr>
              <p:spPr bwMode="auto">
                <a:xfrm flipV="1">
                  <a:off x="502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8" name="Line 8302"/>
                <p:cNvSpPr>
                  <a:spLocks noChangeShapeType="1"/>
                </p:cNvSpPr>
                <p:nvPr/>
              </p:nvSpPr>
              <p:spPr bwMode="auto">
                <a:xfrm flipV="1">
                  <a:off x="5023"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79" name="Line 8303"/>
                <p:cNvSpPr>
                  <a:spLocks noChangeShapeType="1"/>
                </p:cNvSpPr>
                <p:nvPr/>
              </p:nvSpPr>
              <p:spPr bwMode="auto">
                <a:xfrm flipV="1">
                  <a:off x="5023"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0" name="Line 8304"/>
                <p:cNvSpPr>
                  <a:spLocks noChangeShapeType="1"/>
                </p:cNvSpPr>
                <p:nvPr/>
              </p:nvSpPr>
              <p:spPr bwMode="auto">
                <a:xfrm flipV="1">
                  <a:off x="5023"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1" name="Line 8305"/>
                <p:cNvSpPr>
                  <a:spLocks noChangeShapeType="1"/>
                </p:cNvSpPr>
                <p:nvPr/>
              </p:nvSpPr>
              <p:spPr bwMode="auto">
                <a:xfrm flipV="1">
                  <a:off x="5023"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2" name="Line 8306"/>
                <p:cNvSpPr>
                  <a:spLocks noChangeShapeType="1"/>
                </p:cNvSpPr>
                <p:nvPr/>
              </p:nvSpPr>
              <p:spPr bwMode="auto">
                <a:xfrm flipV="1">
                  <a:off x="5023"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3" name="Line 8307"/>
                <p:cNvSpPr>
                  <a:spLocks noChangeShapeType="1"/>
                </p:cNvSpPr>
                <p:nvPr/>
              </p:nvSpPr>
              <p:spPr bwMode="auto">
                <a:xfrm flipV="1">
                  <a:off x="5023"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4" name="Line 8308"/>
                <p:cNvSpPr>
                  <a:spLocks noChangeShapeType="1"/>
                </p:cNvSpPr>
                <p:nvPr/>
              </p:nvSpPr>
              <p:spPr bwMode="auto">
                <a:xfrm flipV="1">
                  <a:off x="5023"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5" name="Line 8309"/>
                <p:cNvSpPr>
                  <a:spLocks noChangeShapeType="1"/>
                </p:cNvSpPr>
                <p:nvPr/>
              </p:nvSpPr>
              <p:spPr bwMode="auto">
                <a:xfrm flipV="1">
                  <a:off x="5023"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6" name="Line 8310"/>
                <p:cNvSpPr>
                  <a:spLocks noChangeShapeType="1"/>
                </p:cNvSpPr>
                <p:nvPr/>
              </p:nvSpPr>
              <p:spPr bwMode="auto">
                <a:xfrm flipV="1">
                  <a:off x="5023"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7" name="Line 8311"/>
                <p:cNvSpPr>
                  <a:spLocks noChangeShapeType="1"/>
                </p:cNvSpPr>
                <p:nvPr/>
              </p:nvSpPr>
              <p:spPr bwMode="auto">
                <a:xfrm flipV="1">
                  <a:off x="5023"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8" name="Line 8312"/>
                <p:cNvSpPr>
                  <a:spLocks noChangeShapeType="1"/>
                </p:cNvSpPr>
                <p:nvPr/>
              </p:nvSpPr>
              <p:spPr bwMode="auto">
                <a:xfrm flipV="1">
                  <a:off x="5023"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89" name="Line 8313"/>
                <p:cNvSpPr>
                  <a:spLocks noChangeShapeType="1"/>
                </p:cNvSpPr>
                <p:nvPr/>
              </p:nvSpPr>
              <p:spPr bwMode="auto">
                <a:xfrm flipV="1">
                  <a:off x="5023"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0" name="Line 8314"/>
                <p:cNvSpPr>
                  <a:spLocks noChangeShapeType="1"/>
                </p:cNvSpPr>
                <p:nvPr/>
              </p:nvSpPr>
              <p:spPr bwMode="auto">
                <a:xfrm flipV="1">
                  <a:off x="5023"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1" name="Line 8315"/>
                <p:cNvSpPr>
                  <a:spLocks noChangeShapeType="1"/>
                </p:cNvSpPr>
                <p:nvPr/>
              </p:nvSpPr>
              <p:spPr bwMode="auto">
                <a:xfrm flipV="1">
                  <a:off x="5023"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2" name="Line 8316"/>
                <p:cNvSpPr>
                  <a:spLocks noChangeShapeType="1"/>
                </p:cNvSpPr>
                <p:nvPr/>
              </p:nvSpPr>
              <p:spPr bwMode="auto">
                <a:xfrm flipV="1">
                  <a:off x="5023"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3" name="Line 8317"/>
                <p:cNvSpPr>
                  <a:spLocks noChangeShapeType="1"/>
                </p:cNvSpPr>
                <p:nvPr/>
              </p:nvSpPr>
              <p:spPr bwMode="auto">
                <a:xfrm flipV="1">
                  <a:off x="5023"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4" name="Line 8318"/>
                <p:cNvSpPr>
                  <a:spLocks noChangeShapeType="1"/>
                </p:cNvSpPr>
                <p:nvPr/>
              </p:nvSpPr>
              <p:spPr bwMode="auto">
                <a:xfrm flipV="1">
                  <a:off x="5023"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5" name="Line 8319"/>
                <p:cNvSpPr>
                  <a:spLocks noChangeShapeType="1"/>
                </p:cNvSpPr>
                <p:nvPr/>
              </p:nvSpPr>
              <p:spPr bwMode="auto">
                <a:xfrm flipV="1">
                  <a:off x="5023"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6" name="Line 8320"/>
                <p:cNvSpPr>
                  <a:spLocks noChangeShapeType="1"/>
                </p:cNvSpPr>
                <p:nvPr/>
              </p:nvSpPr>
              <p:spPr bwMode="auto">
                <a:xfrm flipV="1">
                  <a:off x="5023"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7" name="Line 8321"/>
                <p:cNvSpPr>
                  <a:spLocks noChangeShapeType="1"/>
                </p:cNvSpPr>
                <p:nvPr/>
              </p:nvSpPr>
              <p:spPr bwMode="auto">
                <a:xfrm flipV="1">
                  <a:off x="5023"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8" name="Line 8322"/>
                <p:cNvSpPr>
                  <a:spLocks noChangeShapeType="1"/>
                </p:cNvSpPr>
                <p:nvPr/>
              </p:nvSpPr>
              <p:spPr bwMode="auto">
                <a:xfrm flipV="1">
                  <a:off x="5023"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099" name="Line 8323"/>
                <p:cNvSpPr>
                  <a:spLocks noChangeShapeType="1"/>
                </p:cNvSpPr>
                <p:nvPr/>
              </p:nvSpPr>
              <p:spPr bwMode="auto">
                <a:xfrm flipV="1">
                  <a:off x="5023"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0" name="Line 8324"/>
                <p:cNvSpPr>
                  <a:spLocks noChangeShapeType="1"/>
                </p:cNvSpPr>
                <p:nvPr/>
              </p:nvSpPr>
              <p:spPr bwMode="auto">
                <a:xfrm flipV="1">
                  <a:off x="5023"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1" name="Line 8325"/>
                <p:cNvSpPr>
                  <a:spLocks noChangeShapeType="1"/>
                </p:cNvSpPr>
                <p:nvPr/>
              </p:nvSpPr>
              <p:spPr bwMode="auto">
                <a:xfrm flipV="1">
                  <a:off x="5023"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2" name="Line 8326"/>
                <p:cNvSpPr>
                  <a:spLocks noChangeShapeType="1"/>
                </p:cNvSpPr>
                <p:nvPr/>
              </p:nvSpPr>
              <p:spPr bwMode="auto">
                <a:xfrm flipV="1">
                  <a:off x="5023"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3" name="Line 8327"/>
                <p:cNvSpPr>
                  <a:spLocks noChangeShapeType="1"/>
                </p:cNvSpPr>
                <p:nvPr/>
              </p:nvSpPr>
              <p:spPr bwMode="auto">
                <a:xfrm flipV="1">
                  <a:off x="5023"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4" name="Line 8328"/>
                <p:cNvSpPr>
                  <a:spLocks noChangeShapeType="1"/>
                </p:cNvSpPr>
                <p:nvPr/>
              </p:nvSpPr>
              <p:spPr bwMode="auto">
                <a:xfrm flipV="1">
                  <a:off x="5023"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5" name="Line 8329"/>
                <p:cNvSpPr>
                  <a:spLocks noChangeShapeType="1"/>
                </p:cNvSpPr>
                <p:nvPr/>
              </p:nvSpPr>
              <p:spPr bwMode="auto">
                <a:xfrm flipV="1">
                  <a:off x="5023"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6" name="Line 8330"/>
                <p:cNvSpPr>
                  <a:spLocks noChangeShapeType="1"/>
                </p:cNvSpPr>
                <p:nvPr/>
              </p:nvSpPr>
              <p:spPr bwMode="auto">
                <a:xfrm flipV="1">
                  <a:off x="5023"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7" name="Line 8331"/>
                <p:cNvSpPr>
                  <a:spLocks noChangeShapeType="1"/>
                </p:cNvSpPr>
                <p:nvPr/>
              </p:nvSpPr>
              <p:spPr bwMode="auto">
                <a:xfrm flipV="1">
                  <a:off x="5023"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8" name="Line 8332"/>
                <p:cNvSpPr>
                  <a:spLocks noChangeShapeType="1"/>
                </p:cNvSpPr>
                <p:nvPr/>
              </p:nvSpPr>
              <p:spPr bwMode="auto">
                <a:xfrm flipV="1">
                  <a:off x="5023"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09" name="Line 8333"/>
                <p:cNvSpPr>
                  <a:spLocks noChangeShapeType="1"/>
                </p:cNvSpPr>
                <p:nvPr/>
              </p:nvSpPr>
              <p:spPr bwMode="auto">
                <a:xfrm flipV="1">
                  <a:off x="5023"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0" name="Line 8334"/>
                <p:cNvSpPr>
                  <a:spLocks noChangeShapeType="1"/>
                </p:cNvSpPr>
                <p:nvPr/>
              </p:nvSpPr>
              <p:spPr bwMode="auto">
                <a:xfrm flipV="1">
                  <a:off x="5023"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1" name="Line 8335"/>
                <p:cNvSpPr>
                  <a:spLocks noChangeShapeType="1"/>
                </p:cNvSpPr>
                <p:nvPr/>
              </p:nvSpPr>
              <p:spPr bwMode="auto">
                <a:xfrm flipV="1">
                  <a:off x="5023"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2" name="Line 8336"/>
                <p:cNvSpPr>
                  <a:spLocks noChangeShapeType="1"/>
                </p:cNvSpPr>
                <p:nvPr/>
              </p:nvSpPr>
              <p:spPr bwMode="auto">
                <a:xfrm flipV="1">
                  <a:off x="5023"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3" name="Line 8337"/>
                <p:cNvSpPr>
                  <a:spLocks noChangeShapeType="1"/>
                </p:cNvSpPr>
                <p:nvPr/>
              </p:nvSpPr>
              <p:spPr bwMode="auto">
                <a:xfrm flipV="1">
                  <a:off x="5023"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4" name="Line 8338"/>
                <p:cNvSpPr>
                  <a:spLocks noChangeShapeType="1"/>
                </p:cNvSpPr>
                <p:nvPr/>
              </p:nvSpPr>
              <p:spPr bwMode="auto">
                <a:xfrm flipV="1">
                  <a:off x="5023"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5" name="Line 8339"/>
                <p:cNvSpPr>
                  <a:spLocks noChangeShapeType="1"/>
                </p:cNvSpPr>
                <p:nvPr/>
              </p:nvSpPr>
              <p:spPr bwMode="auto">
                <a:xfrm flipV="1">
                  <a:off x="5023"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6" name="Line 8340"/>
                <p:cNvSpPr>
                  <a:spLocks noChangeShapeType="1"/>
                </p:cNvSpPr>
                <p:nvPr/>
              </p:nvSpPr>
              <p:spPr bwMode="auto">
                <a:xfrm flipV="1">
                  <a:off x="5023"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7" name="Line 8341"/>
                <p:cNvSpPr>
                  <a:spLocks noChangeShapeType="1"/>
                </p:cNvSpPr>
                <p:nvPr/>
              </p:nvSpPr>
              <p:spPr bwMode="auto">
                <a:xfrm flipV="1">
                  <a:off x="5023"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8" name="Line 8342"/>
                <p:cNvSpPr>
                  <a:spLocks noChangeShapeType="1"/>
                </p:cNvSpPr>
                <p:nvPr/>
              </p:nvSpPr>
              <p:spPr bwMode="auto">
                <a:xfrm flipV="1">
                  <a:off x="5023"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19" name="Line 8343"/>
                <p:cNvSpPr>
                  <a:spLocks noChangeShapeType="1"/>
                </p:cNvSpPr>
                <p:nvPr/>
              </p:nvSpPr>
              <p:spPr bwMode="auto">
                <a:xfrm flipV="1">
                  <a:off x="5023"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0" name="Line 8344"/>
                <p:cNvSpPr>
                  <a:spLocks noChangeShapeType="1"/>
                </p:cNvSpPr>
                <p:nvPr/>
              </p:nvSpPr>
              <p:spPr bwMode="auto">
                <a:xfrm flipV="1">
                  <a:off x="5023"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1" name="Line 8345"/>
                <p:cNvSpPr>
                  <a:spLocks noChangeShapeType="1"/>
                </p:cNvSpPr>
                <p:nvPr/>
              </p:nvSpPr>
              <p:spPr bwMode="auto">
                <a:xfrm flipV="1">
                  <a:off x="5023"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2" name="Line 8346"/>
                <p:cNvSpPr>
                  <a:spLocks noChangeShapeType="1"/>
                </p:cNvSpPr>
                <p:nvPr/>
              </p:nvSpPr>
              <p:spPr bwMode="auto">
                <a:xfrm flipV="1">
                  <a:off x="5023"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3" name="Line 8347"/>
                <p:cNvSpPr>
                  <a:spLocks noChangeShapeType="1"/>
                </p:cNvSpPr>
                <p:nvPr/>
              </p:nvSpPr>
              <p:spPr bwMode="auto">
                <a:xfrm flipV="1">
                  <a:off x="5023"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4" name="Line 8348"/>
                <p:cNvSpPr>
                  <a:spLocks noChangeShapeType="1"/>
                </p:cNvSpPr>
                <p:nvPr/>
              </p:nvSpPr>
              <p:spPr bwMode="auto">
                <a:xfrm flipV="1">
                  <a:off x="5023"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5" name="Line 8349"/>
                <p:cNvSpPr>
                  <a:spLocks noChangeShapeType="1"/>
                </p:cNvSpPr>
                <p:nvPr/>
              </p:nvSpPr>
              <p:spPr bwMode="auto">
                <a:xfrm flipV="1">
                  <a:off x="5023"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6" name="Line 8350"/>
                <p:cNvSpPr>
                  <a:spLocks noChangeShapeType="1"/>
                </p:cNvSpPr>
                <p:nvPr/>
              </p:nvSpPr>
              <p:spPr bwMode="auto">
                <a:xfrm flipV="1">
                  <a:off x="5023"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7" name="Line 8351"/>
                <p:cNvSpPr>
                  <a:spLocks noChangeShapeType="1"/>
                </p:cNvSpPr>
                <p:nvPr/>
              </p:nvSpPr>
              <p:spPr bwMode="auto">
                <a:xfrm flipV="1">
                  <a:off x="5023"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8" name="Line 8352"/>
                <p:cNvSpPr>
                  <a:spLocks noChangeShapeType="1"/>
                </p:cNvSpPr>
                <p:nvPr/>
              </p:nvSpPr>
              <p:spPr bwMode="auto">
                <a:xfrm flipV="1">
                  <a:off x="5023"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29" name="Line 8353"/>
                <p:cNvSpPr>
                  <a:spLocks noChangeShapeType="1"/>
                </p:cNvSpPr>
                <p:nvPr/>
              </p:nvSpPr>
              <p:spPr bwMode="auto">
                <a:xfrm flipV="1">
                  <a:off x="5023"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0" name="Line 8354"/>
                <p:cNvSpPr>
                  <a:spLocks noChangeShapeType="1"/>
                </p:cNvSpPr>
                <p:nvPr/>
              </p:nvSpPr>
              <p:spPr bwMode="auto">
                <a:xfrm flipV="1">
                  <a:off x="5023"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1" name="Line 8355"/>
                <p:cNvSpPr>
                  <a:spLocks noChangeShapeType="1"/>
                </p:cNvSpPr>
                <p:nvPr/>
              </p:nvSpPr>
              <p:spPr bwMode="auto">
                <a:xfrm flipV="1">
                  <a:off x="5023"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2" name="Line 8356"/>
                <p:cNvSpPr>
                  <a:spLocks noChangeShapeType="1"/>
                </p:cNvSpPr>
                <p:nvPr/>
              </p:nvSpPr>
              <p:spPr bwMode="auto">
                <a:xfrm flipV="1">
                  <a:off x="5023"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3" name="Line 8357"/>
                <p:cNvSpPr>
                  <a:spLocks noChangeShapeType="1"/>
                </p:cNvSpPr>
                <p:nvPr/>
              </p:nvSpPr>
              <p:spPr bwMode="auto">
                <a:xfrm flipV="1">
                  <a:off x="5023"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4" name="Line 8358"/>
                <p:cNvSpPr>
                  <a:spLocks noChangeShapeType="1"/>
                </p:cNvSpPr>
                <p:nvPr/>
              </p:nvSpPr>
              <p:spPr bwMode="auto">
                <a:xfrm flipV="1">
                  <a:off x="5023"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5" name="Line 8359"/>
                <p:cNvSpPr>
                  <a:spLocks noChangeShapeType="1"/>
                </p:cNvSpPr>
                <p:nvPr/>
              </p:nvSpPr>
              <p:spPr bwMode="auto">
                <a:xfrm flipV="1">
                  <a:off x="5023"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6" name="Line 8360"/>
                <p:cNvSpPr>
                  <a:spLocks noChangeShapeType="1"/>
                </p:cNvSpPr>
                <p:nvPr/>
              </p:nvSpPr>
              <p:spPr bwMode="auto">
                <a:xfrm flipV="1">
                  <a:off x="5023"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7" name="Line 8361"/>
                <p:cNvSpPr>
                  <a:spLocks noChangeShapeType="1"/>
                </p:cNvSpPr>
                <p:nvPr/>
              </p:nvSpPr>
              <p:spPr bwMode="auto">
                <a:xfrm flipV="1">
                  <a:off x="5023"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8" name="Line 8362"/>
                <p:cNvSpPr>
                  <a:spLocks noChangeShapeType="1"/>
                </p:cNvSpPr>
                <p:nvPr/>
              </p:nvSpPr>
              <p:spPr bwMode="auto">
                <a:xfrm flipV="1">
                  <a:off x="5023"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39" name="Line 8363"/>
                <p:cNvSpPr>
                  <a:spLocks noChangeShapeType="1"/>
                </p:cNvSpPr>
                <p:nvPr/>
              </p:nvSpPr>
              <p:spPr bwMode="auto">
                <a:xfrm flipV="1">
                  <a:off x="5023"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0" name="Line 8364"/>
                <p:cNvSpPr>
                  <a:spLocks noChangeShapeType="1"/>
                </p:cNvSpPr>
                <p:nvPr/>
              </p:nvSpPr>
              <p:spPr bwMode="auto">
                <a:xfrm flipV="1">
                  <a:off x="5023"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1" name="Line 8365"/>
                <p:cNvSpPr>
                  <a:spLocks noChangeShapeType="1"/>
                </p:cNvSpPr>
                <p:nvPr/>
              </p:nvSpPr>
              <p:spPr bwMode="auto">
                <a:xfrm flipV="1">
                  <a:off x="5023"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2" name="Line 8366"/>
                <p:cNvSpPr>
                  <a:spLocks noChangeShapeType="1"/>
                </p:cNvSpPr>
                <p:nvPr/>
              </p:nvSpPr>
              <p:spPr bwMode="auto">
                <a:xfrm flipV="1">
                  <a:off x="5023"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3" name="Line 8367"/>
                <p:cNvSpPr>
                  <a:spLocks noChangeShapeType="1"/>
                </p:cNvSpPr>
                <p:nvPr/>
              </p:nvSpPr>
              <p:spPr bwMode="auto">
                <a:xfrm flipV="1">
                  <a:off x="5023"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4" name="Line 8368"/>
                <p:cNvSpPr>
                  <a:spLocks noChangeShapeType="1"/>
                </p:cNvSpPr>
                <p:nvPr/>
              </p:nvSpPr>
              <p:spPr bwMode="auto">
                <a:xfrm flipV="1">
                  <a:off x="5023"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5" name="Line 8369"/>
                <p:cNvSpPr>
                  <a:spLocks noChangeShapeType="1"/>
                </p:cNvSpPr>
                <p:nvPr/>
              </p:nvSpPr>
              <p:spPr bwMode="auto">
                <a:xfrm flipV="1">
                  <a:off x="5023"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6" name="Line 8370"/>
                <p:cNvSpPr>
                  <a:spLocks noChangeShapeType="1"/>
                </p:cNvSpPr>
                <p:nvPr/>
              </p:nvSpPr>
              <p:spPr bwMode="auto">
                <a:xfrm flipV="1">
                  <a:off x="5023"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7" name="Line 8371"/>
                <p:cNvSpPr>
                  <a:spLocks noChangeShapeType="1"/>
                </p:cNvSpPr>
                <p:nvPr/>
              </p:nvSpPr>
              <p:spPr bwMode="auto">
                <a:xfrm flipV="1">
                  <a:off x="5023"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8" name="Line 8372"/>
                <p:cNvSpPr>
                  <a:spLocks noChangeShapeType="1"/>
                </p:cNvSpPr>
                <p:nvPr/>
              </p:nvSpPr>
              <p:spPr bwMode="auto">
                <a:xfrm flipV="1">
                  <a:off x="5023"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49" name="Line 8373"/>
                <p:cNvSpPr>
                  <a:spLocks noChangeShapeType="1"/>
                </p:cNvSpPr>
                <p:nvPr/>
              </p:nvSpPr>
              <p:spPr bwMode="auto">
                <a:xfrm flipV="1">
                  <a:off x="5023"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0" name="Line 8374"/>
                <p:cNvSpPr>
                  <a:spLocks noChangeShapeType="1"/>
                </p:cNvSpPr>
                <p:nvPr/>
              </p:nvSpPr>
              <p:spPr bwMode="auto">
                <a:xfrm flipV="1">
                  <a:off x="5023"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1" name="Line 8375"/>
                <p:cNvSpPr>
                  <a:spLocks noChangeShapeType="1"/>
                </p:cNvSpPr>
                <p:nvPr/>
              </p:nvSpPr>
              <p:spPr bwMode="auto">
                <a:xfrm flipV="1">
                  <a:off x="5023"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2" name="Line 8376"/>
                <p:cNvSpPr>
                  <a:spLocks noChangeShapeType="1"/>
                </p:cNvSpPr>
                <p:nvPr/>
              </p:nvSpPr>
              <p:spPr bwMode="auto">
                <a:xfrm flipV="1">
                  <a:off x="5023"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3" name="Line 8377"/>
                <p:cNvSpPr>
                  <a:spLocks noChangeShapeType="1"/>
                </p:cNvSpPr>
                <p:nvPr/>
              </p:nvSpPr>
              <p:spPr bwMode="auto">
                <a:xfrm flipV="1">
                  <a:off x="5023"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4" name="Line 8378"/>
                <p:cNvSpPr>
                  <a:spLocks noChangeShapeType="1"/>
                </p:cNvSpPr>
                <p:nvPr/>
              </p:nvSpPr>
              <p:spPr bwMode="auto">
                <a:xfrm flipV="1">
                  <a:off x="5023"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5" name="Line 8379"/>
                <p:cNvSpPr>
                  <a:spLocks noChangeShapeType="1"/>
                </p:cNvSpPr>
                <p:nvPr/>
              </p:nvSpPr>
              <p:spPr bwMode="auto">
                <a:xfrm flipV="1">
                  <a:off x="5023"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6" name="Line 8380"/>
                <p:cNvSpPr>
                  <a:spLocks noChangeShapeType="1"/>
                </p:cNvSpPr>
                <p:nvPr/>
              </p:nvSpPr>
              <p:spPr bwMode="auto">
                <a:xfrm flipV="1">
                  <a:off x="5023"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7" name="Line 8381"/>
                <p:cNvSpPr>
                  <a:spLocks noChangeShapeType="1"/>
                </p:cNvSpPr>
                <p:nvPr/>
              </p:nvSpPr>
              <p:spPr bwMode="auto">
                <a:xfrm flipV="1">
                  <a:off x="5023"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8" name="Line 8382"/>
                <p:cNvSpPr>
                  <a:spLocks noChangeShapeType="1"/>
                </p:cNvSpPr>
                <p:nvPr/>
              </p:nvSpPr>
              <p:spPr bwMode="auto">
                <a:xfrm flipV="1">
                  <a:off x="5023"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59" name="Line 8383"/>
                <p:cNvSpPr>
                  <a:spLocks noChangeShapeType="1"/>
                </p:cNvSpPr>
                <p:nvPr/>
              </p:nvSpPr>
              <p:spPr bwMode="auto">
                <a:xfrm flipV="1">
                  <a:off x="5023"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0" name="Line 8384"/>
                <p:cNvSpPr>
                  <a:spLocks noChangeShapeType="1"/>
                </p:cNvSpPr>
                <p:nvPr/>
              </p:nvSpPr>
              <p:spPr bwMode="auto">
                <a:xfrm flipV="1">
                  <a:off x="5023"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1" name="Line 8385"/>
                <p:cNvSpPr>
                  <a:spLocks noChangeShapeType="1"/>
                </p:cNvSpPr>
                <p:nvPr/>
              </p:nvSpPr>
              <p:spPr bwMode="auto">
                <a:xfrm flipV="1">
                  <a:off x="5023"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2" name="Line 8386"/>
                <p:cNvSpPr>
                  <a:spLocks noChangeShapeType="1"/>
                </p:cNvSpPr>
                <p:nvPr/>
              </p:nvSpPr>
              <p:spPr bwMode="auto">
                <a:xfrm flipV="1">
                  <a:off x="5023"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3" name="Line 8387"/>
                <p:cNvSpPr>
                  <a:spLocks noChangeShapeType="1"/>
                </p:cNvSpPr>
                <p:nvPr/>
              </p:nvSpPr>
              <p:spPr bwMode="auto">
                <a:xfrm flipV="1">
                  <a:off x="5023"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4" name="Line 8388"/>
                <p:cNvSpPr>
                  <a:spLocks noChangeShapeType="1"/>
                </p:cNvSpPr>
                <p:nvPr/>
              </p:nvSpPr>
              <p:spPr bwMode="auto">
                <a:xfrm flipV="1">
                  <a:off x="5023"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5" name="Line 8389"/>
                <p:cNvSpPr>
                  <a:spLocks noChangeShapeType="1"/>
                </p:cNvSpPr>
                <p:nvPr/>
              </p:nvSpPr>
              <p:spPr bwMode="auto">
                <a:xfrm flipV="1">
                  <a:off x="5023"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6" name="Line 8390"/>
                <p:cNvSpPr>
                  <a:spLocks noChangeShapeType="1"/>
                </p:cNvSpPr>
                <p:nvPr/>
              </p:nvSpPr>
              <p:spPr bwMode="auto">
                <a:xfrm flipV="1">
                  <a:off x="5023"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7" name="Line 8391"/>
                <p:cNvSpPr>
                  <a:spLocks noChangeShapeType="1"/>
                </p:cNvSpPr>
                <p:nvPr/>
              </p:nvSpPr>
              <p:spPr bwMode="auto">
                <a:xfrm flipV="1">
                  <a:off x="5023"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8" name="Line 8392"/>
                <p:cNvSpPr>
                  <a:spLocks noChangeShapeType="1"/>
                </p:cNvSpPr>
                <p:nvPr/>
              </p:nvSpPr>
              <p:spPr bwMode="auto">
                <a:xfrm flipV="1">
                  <a:off x="5023"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69" name="Line 8393"/>
                <p:cNvSpPr>
                  <a:spLocks noChangeShapeType="1"/>
                </p:cNvSpPr>
                <p:nvPr/>
              </p:nvSpPr>
              <p:spPr bwMode="auto">
                <a:xfrm flipV="1">
                  <a:off x="5023"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0" name="Line 8394"/>
                <p:cNvSpPr>
                  <a:spLocks noChangeShapeType="1"/>
                </p:cNvSpPr>
                <p:nvPr/>
              </p:nvSpPr>
              <p:spPr bwMode="auto">
                <a:xfrm flipV="1">
                  <a:off x="5023"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1" name="Line 8395"/>
                <p:cNvSpPr>
                  <a:spLocks noChangeShapeType="1"/>
                </p:cNvSpPr>
                <p:nvPr/>
              </p:nvSpPr>
              <p:spPr bwMode="auto">
                <a:xfrm flipV="1">
                  <a:off x="502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2" name="Line 8396"/>
                <p:cNvSpPr>
                  <a:spLocks noChangeShapeType="1"/>
                </p:cNvSpPr>
                <p:nvPr/>
              </p:nvSpPr>
              <p:spPr bwMode="auto">
                <a:xfrm flipV="1">
                  <a:off x="5023"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3" name="Line 8397"/>
                <p:cNvSpPr>
                  <a:spLocks noChangeShapeType="1"/>
                </p:cNvSpPr>
                <p:nvPr/>
              </p:nvSpPr>
              <p:spPr bwMode="auto">
                <a:xfrm flipV="1">
                  <a:off x="5023"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4" name="Line 8398"/>
                <p:cNvSpPr>
                  <a:spLocks noChangeShapeType="1"/>
                </p:cNvSpPr>
                <p:nvPr/>
              </p:nvSpPr>
              <p:spPr bwMode="auto">
                <a:xfrm flipV="1">
                  <a:off x="5023"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5" name="Line 8399"/>
                <p:cNvSpPr>
                  <a:spLocks noChangeShapeType="1"/>
                </p:cNvSpPr>
                <p:nvPr/>
              </p:nvSpPr>
              <p:spPr bwMode="auto">
                <a:xfrm flipV="1">
                  <a:off x="5023"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6" name="Line 8400"/>
                <p:cNvSpPr>
                  <a:spLocks noChangeShapeType="1"/>
                </p:cNvSpPr>
                <p:nvPr/>
              </p:nvSpPr>
              <p:spPr bwMode="auto">
                <a:xfrm flipV="1">
                  <a:off x="5023"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7" name="Line 8401"/>
                <p:cNvSpPr>
                  <a:spLocks noChangeShapeType="1"/>
                </p:cNvSpPr>
                <p:nvPr/>
              </p:nvSpPr>
              <p:spPr bwMode="auto">
                <a:xfrm flipV="1">
                  <a:off x="5023"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8" name="Line 8402"/>
                <p:cNvSpPr>
                  <a:spLocks noChangeShapeType="1"/>
                </p:cNvSpPr>
                <p:nvPr/>
              </p:nvSpPr>
              <p:spPr bwMode="auto">
                <a:xfrm flipV="1">
                  <a:off x="5023"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79" name="Line 8403"/>
                <p:cNvSpPr>
                  <a:spLocks noChangeShapeType="1"/>
                </p:cNvSpPr>
                <p:nvPr/>
              </p:nvSpPr>
              <p:spPr bwMode="auto">
                <a:xfrm flipV="1">
                  <a:off x="5023"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0" name="Line 8404"/>
                <p:cNvSpPr>
                  <a:spLocks noChangeShapeType="1"/>
                </p:cNvSpPr>
                <p:nvPr/>
              </p:nvSpPr>
              <p:spPr bwMode="auto">
                <a:xfrm flipV="1">
                  <a:off x="5023"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1" name="Line 8405"/>
                <p:cNvSpPr>
                  <a:spLocks noChangeShapeType="1"/>
                </p:cNvSpPr>
                <p:nvPr/>
              </p:nvSpPr>
              <p:spPr bwMode="auto">
                <a:xfrm flipV="1">
                  <a:off x="5023"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2" name="Line 8406"/>
                <p:cNvSpPr>
                  <a:spLocks noChangeShapeType="1"/>
                </p:cNvSpPr>
                <p:nvPr/>
              </p:nvSpPr>
              <p:spPr bwMode="auto">
                <a:xfrm flipV="1">
                  <a:off x="5023"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3" name="Line 8407"/>
                <p:cNvSpPr>
                  <a:spLocks noChangeShapeType="1"/>
                </p:cNvSpPr>
                <p:nvPr/>
              </p:nvSpPr>
              <p:spPr bwMode="auto">
                <a:xfrm flipV="1">
                  <a:off x="5023"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4" name="Line 8408"/>
                <p:cNvSpPr>
                  <a:spLocks noChangeShapeType="1"/>
                </p:cNvSpPr>
                <p:nvPr/>
              </p:nvSpPr>
              <p:spPr bwMode="auto">
                <a:xfrm flipV="1">
                  <a:off x="5023"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5" name="Line 8409"/>
                <p:cNvSpPr>
                  <a:spLocks noChangeShapeType="1"/>
                </p:cNvSpPr>
                <p:nvPr/>
              </p:nvSpPr>
              <p:spPr bwMode="auto">
                <a:xfrm flipV="1">
                  <a:off x="5023"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6" name="Line 8410"/>
                <p:cNvSpPr>
                  <a:spLocks noChangeShapeType="1"/>
                </p:cNvSpPr>
                <p:nvPr/>
              </p:nvSpPr>
              <p:spPr bwMode="auto">
                <a:xfrm flipV="1">
                  <a:off x="5023"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7" name="Line 8411"/>
                <p:cNvSpPr>
                  <a:spLocks noChangeShapeType="1"/>
                </p:cNvSpPr>
                <p:nvPr/>
              </p:nvSpPr>
              <p:spPr bwMode="auto">
                <a:xfrm flipV="1">
                  <a:off x="5023"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8" name="Line 8412"/>
                <p:cNvSpPr>
                  <a:spLocks noChangeShapeType="1"/>
                </p:cNvSpPr>
                <p:nvPr/>
              </p:nvSpPr>
              <p:spPr bwMode="auto">
                <a:xfrm flipV="1">
                  <a:off x="5023"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89" name="Line 8413"/>
                <p:cNvSpPr>
                  <a:spLocks noChangeShapeType="1"/>
                </p:cNvSpPr>
                <p:nvPr/>
              </p:nvSpPr>
              <p:spPr bwMode="auto">
                <a:xfrm flipV="1">
                  <a:off x="5023"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0" name="Line 8414"/>
                <p:cNvSpPr>
                  <a:spLocks noChangeShapeType="1"/>
                </p:cNvSpPr>
                <p:nvPr/>
              </p:nvSpPr>
              <p:spPr bwMode="auto">
                <a:xfrm flipV="1">
                  <a:off x="5023"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1" name="Line 8415"/>
                <p:cNvSpPr>
                  <a:spLocks noChangeShapeType="1"/>
                </p:cNvSpPr>
                <p:nvPr/>
              </p:nvSpPr>
              <p:spPr bwMode="auto">
                <a:xfrm flipV="1">
                  <a:off x="5023"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2" name="Line 8416"/>
                <p:cNvSpPr>
                  <a:spLocks noChangeShapeType="1"/>
                </p:cNvSpPr>
                <p:nvPr/>
              </p:nvSpPr>
              <p:spPr bwMode="auto">
                <a:xfrm flipV="1">
                  <a:off x="5023"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3" name="Line 8417"/>
                <p:cNvSpPr>
                  <a:spLocks noChangeShapeType="1"/>
                </p:cNvSpPr>
                <p:nvPr/>
              </p:nvSpPr>
              <p:spPr bwMode="auto">
                <a:xfrm flipV="1">
                  <a:off x="5023"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4" name="Line 8418"/>
                <p:cNvSpPr>
                  <a:spLocks noChangeShapeType="1"/>
                </p:cNvSpPr>
                <p:nvPr/>
              </p:nvSpPr>
              <p:spPr bwMode="auto">
                <a:xfrm flipV="1">
                  <a:off x="5023"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5" name="Line 8419"/>
                <p:cNvSpPr>
                  <a:spLocks noChangeShapeType="1"/>
                </p:cNvSpPr>
                <p:nvPr/>
              </p:nvSpPr>
              <p:spPr bwMode="auto">
                <a:xfrm flipV="1">
                  <a:off x="5023"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6" name="Line 8420"/>
                <p:cNvSpPr>
                  <a:spLocks noChangeShapeType="1"/>
                </p:cNvSpPr>
                <p:nvPr/>
              </p:nvSpPr>
              <p:spPr bwMode="auto">
                <a:xfrm flipV="1">
                  <a:off x="5023"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7" name="Line 8421"/>
                <p:cNvSpPr>
                  <a:spLocks noChangeShapeType="1"/>
                </p:cNvSpPr>
                <p:nvPr/>
              </p:nvSpPr>
              <p:spPr bwMode="auto">
                <a:xfrm flipV="1">
                  <a:off x="5023"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8" name="Line 8422"/>
                <p:cNvSpPr>
                  <a:spLocks noChangeShapeType="1"/>
                </p:cNvSpPr>
                <p:nvPr/>
              </p:nvSpPr>
              <p:spPr bwMode="auto">
                <a:xfrm flipV="1">
                  <a:off x="5023"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199" name="Line 8423"/>
                <p:cNvSpPr>
                  <a:spLocks noChangeShapeType="1"/>
                </p:cNvSpPr>
                <p:nvPr/>
              </p:nvSpPr>
              <p:spPr bwMode="auto">
                <a:xfrm flipV="1">
                  <a:off x="5023"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0" name="Line 8424"/>
                <p:cNvSpPr>
                  <a:spLocks noChangeShapeType="1"/>
                </p:cNvSpPr>
                <p:nvPr/>
              </p:nvSpPr>
              <p:spPr bwMode="auto">
                <a:xfrm flipV="1">
                  <a:off x="5023"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1" name="Line 8425"/>
                <p:cNvSpPr>
                  <a:spLocks noChangeShapeType="1"/>
                </p:cNvSpPr>
                <p:nvPr/>
              </p:nvSpPr>
              <p:spPr bwMode="auto">
                <a:xfrm flipV="1">
                  <a:off x="5023"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2" name="Line 8426"/>
                <p:cNvSpPr>
                  <a:spLocks noChangeShapeType="1"/>
                </p:cNvSpPr>
                <p:nvPr/>
              </p:nvSpPr>
              <p:spPr bwMode="auto">
                <a:xfrm flipV="1">
                  <a:off x="5023"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3" name="Line 8427"/>
                <p:cNvSpPr>
                  <a:spLocks noChangeShapeType="1"/>
                </p:cNvSpPr>
                <p:nvPr/>
              </p:nvSpPr>
              <p:spPr bwMode="auto">
                <a:xfrm flipV="1">
                  <a:off x="5023"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4" name="Line 8428"/>
                <p:cNvSpPr>
                  <a:spLocks noChangeShapeType="1"/>
                </p:cNvSpPr>
                <p:nvPr/>
              </p:nvSpPr>
              <p:spPr bwMode="auto">
                <a:xfrm flipV="1">
                  <a:off x="5023"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5" name="Line 8429"/>
                <p:cNvSpPr>
                  <a:spLocks noChangeShapeType="1"/>
                </p:cNvSpPr>
                <p:nvPr/>
              </p:nvSpPr>
              <p:spPr bwMode="auto">
                <a:xfrm flipV="1">
                  <a:off x="5023"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6" name="Line 8430"/>
                <p:cNvSpPr>
                  <a:spLocks noChangeShapeType="1"/>
                </p:cNvSpPr>
                <p:nvPr/>
              </p:nvSpPr>
              <p:spPr bwMode="auto">
                <a:xfrm flipV="1">
                  <a:off x="5023"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7" name="Line 8431"/>
                <p:cNvSpPr>
                  <a:spLocks noChangeShapeType="1"/>
                </p:cNvSpPr>
                <p:nvPr/>
              </p:nvSpPr>
              <p:spPr bwMode="auto">
                <a:xfrm flipV="1">
                  <a:off x="5023"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8" name="Line 8432"/>
                <p:cNvSpPr>
                  <a:spLocks noChangeShapeType="1"/>
                </p:cNvSpPr>
                <p:nvPr/>
              </p:nvSpPr>
              <p:spPr bwMode="auto">
                <a:xfrm flipV="1">
                  <a:off x="5023"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09" name="Line 8433"/>
                <p:cNvSpPr>
                  <a:spLocks noChangeShapeType="1"/>
                </p:cNvSpPr>
                <p:nvPr/>
              </p:nvSpPr>
              <p:spPr bwMode="auto">
                <a:xfrm flipV="1">
                  <a:off x="5023"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0" name="Line 8434"/>
                <p:cNvSpPr>
                  <a:spLocks noChangeShapeType="1"/>
                </p:cNvSpPr>
                <p:nvPr/>
              </p:nvSpPr>
              <p:spPr bwMode="auto">
                <a:xfrm flipV="1">
                  <a:off x="5023"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1" name="Line 8435"/>
                <p:cNvSpPr>
                  <a:spLocks noChangeShapeType="1"/>
                </p:cNvSpPr>
                <p:nvPr/>
              </p:nvSpPr>
              <p:spPr bwMode="auto">
                <a:xfrm flipV="1">
                  <a:off x="5023"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2" name="Line 8436"/>
                <p:cNvSpPr>
                  <a:spLocks noChangeShapeType="1"/>
                </p:cNvSpPr>
                <p:nvPr/>
              </p:nvSpPr>
              <p:spPr bwMode="auto">
                <a:xfrm flipV="1">
                  <a:off x="5023"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3" name="Line 8437"/>
                <p:cNvSpPr>
                  <a:spLocks noChangeShapeType="1"/>
                </p:cNvSpPr>
                <p:nvPr/>
              </p:nvSpPr>
              <p:spPr bwMode="auto">
                <a:xfrm flipV="1">
                  <a:off x="5023"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4" name="Line 8438"/>
                <p:cNvSpPr>
                  <a:spLocks noChangeShapeType="1"/>
                </p:cNvSpPr>
                <p:nvPr/>
              </p:nvSpPr>
              <p:spPr bwMode="auto">
                <a:xfrm flipV="1">
                  <a:off x="5023"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5" name="Line 8439"/>
                <p:cNvSpPr>
                  <a:spLocks noChangeShapeType="1"/>
                </p:cNvSpPr>
                <p:nvPr/>
              </p:nvSpPr>
              <p:spPr bwMode="auto">
                <a:xfrm flipV="1">
                  <a:off x="5023"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6" name="Line 8440"/>
                <p:cNvSpPr>
                  <a:spLocks noChangeShapeType="1"/>
                </p:cNvSpPr>
                <p:nvPr/>
              </p:nvSpPr>
              <p:spPr bwMode="auto">
                <a:xfrm flipV="1">
                  <a:off x="5023"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7" name="Line 8441"/>
                <p:cNvSpPr>
                  <a:spLocks noChangeShapeType="1"/>
                </p:cNvSpPr>
                <p:nvPr/>
              </p:nvSpPr>
              <p:spPr bwMode="auto">
                <a:xfrm flipV="1">
                  <a:off x="502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8" name="Line 8442"/>
                <p:cNvSpPr>
                  <a:spLocks noChangeShapeType="1"/>
                </p:cNvSpPr>
                <p:nvPr/>
              </p:nvSpPr>
              <p:spPr bwMode="auto">
                <a:xfrm flipV="1">
                  <a:off x="5023"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19" name="Line 8443"/>
                <p:cNvSpPr>
                  <a:spLocks noChangeShapeType="1"/>
                </p:cNvSpPr>
                <p:nvPr/>
              </p:nvSpPr>
              <p:spPr bwMode="auto">
                <a:xfrm flipV="1">
                  <a:off x="5023"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0" name="Line 8444"/>
                <p:cNvSpPr>
                  <a:spLocks noChangeShapeType="1"/>
                </p:cNvSpPr>
                <p:nvPr/>
              </p:nvSpPr>
              <p:spPr bwMode="auto">
                <a:xfrm flipV="1">
                  <a:off x="5023"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1" name="Line 8445"/>
                <p:cNvSpPr>
                  <a:spLocks noChangeShapeType="1"/>
                </p:cNvSpPr>
                <p:nvPr/>
              </p:nvSpPr>
              <p:spPr bwMode="auto">
                <a:xfrm flipV="1">
                  <a:off x="5023"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2" name="Line 8446"/>
                <p:cNvSpPr>
                  <a:spLocks noChangeShapeType="1"/>
                </p:cNvSpPr>
                <p:nvPr/>
              </p:nvSpPr>
              <p:spPr bwMode="auto">
                <a:xfrm flipV="1">
                  <a:off x="5023"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3" name="Line 8447"/>
                <p:cNvSpPr>
                  <a:spLocks noChangeShapeType="1"/>
                </p:cNvSpPr>
                <p:nvPr/>
              </p:nvSpPr>
              <p:spPr bwMode="auto">
                <a:xfrm flipV="1">
                  <a:off x="5023"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4" name="Line 8448"/>
                <p:cNvSpPr>
                  <a:spLocks noChangeShapeType="1"/>
                </p:cNvSpPr>
                <p:nvPr/>
              </p:nvSpPr>
              <p:spPr bwMode="auto">
                <a:xfrm flipV="1">
                  <a:off x="5023"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5" name="Line 8449"/>
                <p:cNvSpPr>
                  <a:spLocks noChangeShapeType="1"/>
                </p:cNvSpPr>
                <p:nvPr/>
              </p:nvSpPr>
              <p:spPr bwMode="auto">
                <a:xfrm flipV="1">
                  <a:off x="5023"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6" name="Line 8450"/>
                <p:cNvSpPr>
                  <a:spLocks noChangeShapeType="1"/>
                </p:cNvSpPr>
                <p:nvPr/>
              </p:nvSpPr>
              <p:spPr bwMode="auto">
                <a:xfrm flipV="1">
                  <a:off x="5023"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7" name="Line 8451"/>
                <p:cNvSpPr>
                  <a:spLocks noChangeShapeType="1"/>
                </p:cNvSpPr>
                <p:nvPr/>
              </p:nvSpPr>
              <p:spPr bwMode="auto">
                <a:xfrm flipV="1">
                  <a:off x="5023"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8" name="Line 8452"/>
                <p:cNvSpPr>
                  <a:spLocks noChangeShapeType="1"/>
                </p:cNvSpPr>
                <p:nvPr/>
              </p:nvSpPr>
              <p:spPr bwMode="auto">
                <a:xfrm flipV="1">
                  <a:off x="5023"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29" name="Line 8453"/>
                <p:cNvSpPr>
                  <a:spLocks noChangeShapeType="1"/>
                </p:cNvSpPr>
                <p:nvPr/>
              </p:nvSpPr>
              <p:spPr bwMode="auto">
                <a:xfrm flipV="1">
                  <a:off x="5023"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0" name="Line 8454"/>
                <p:cNvSpPr>
                  <a:spLocks noChangeShapeType="1"/>
                </p:cNvSpPr>
                <p:nvPr/>
              </p:nvSpPr>
              <p:spPr bwMode="auto">
                <a:xfrm flipV="1">
                  <a:off x="5023"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1" name="Line 8455"/>
                <p:cNvSpPr>
                  <a:spLocks noChangeShapeType="1"/>
                </p:cNvSpPr>
                <p:nvPr/>
              </p:nvSpPr>
              <p:spPr bwMode="auto">
                <a:xfrm flipV="1">
                  <a:off x="5023"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2" name="Line 8456"/>
                <p:cNvSpPr>
                  <a:spLocks noChangeShapeType="1"/>
                </p:cNvSpPr>
                <p:nvPr/>
              </p:nvSpPr>
              <p:spPr bwMode="auto">
                <a:xfrm flipV="1">
                  <a:off x="5023"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3" name="Line 8457"/>
                <p:cNvSpPr>
                  <a:spLocks noChangeShapeType="1"/>
                </p:cNvSpPr>
                <p:nvPr/>
              </p:nvSpPr>
              <p:spPr bwMode="auto">
                <a:xfrm flipV="1">
                  <a:off x="5023"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4" name="Line 8458"/>
                <p:cNvSpPr>
                  <a:spLocks noChangeShapeType="1"/>
                </p:cNvSpPr>
                <p:nvPr/>
              </p:nvSpPr>
              <p:spPr bwMode="auto">
                <a:xfrm flipV="1">
                  <a:off x="5023"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5" name="Line 8459"/>
                <p:cNvSpPr>
                  <a:spLocks noChangeShapeType="1"/>
                </p:cNvSpPr>
                <p:nvPr/>
              </p:nvSpPr>
              <p:spPr bwMode="auto">
                <a:xfrm flipV="1">
                  <a:off x="5023"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6" name="Line 8460"/>
                <p:cNvSpPr>
                  <a:spLocks noChangeShapeType="1"/>
                </p:cNvSpPr>
                <p:nvPr/>
              </p:nvSpPr>
              <p:spPr bwMode="auto">
                <a:xfrm flipV="1">
                  <a:off x="5023"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7" name="Line 8461"/>
                <p:cNvSpPr>
                  <a:spLocks noChangeShapeType="1"/>
                </p:cNvSpPr>
                <p:nvPr/>
              </p:nvSpPr>
              <p:spPr bwMode="auto">
                <a:xfrm flipV="1">
                  <a:off x="5023"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8" name="Line 8462"/>
                <p:cNvSpPr>
                  <a:spLocks noChangeShapeType="1"/>
                </p:cNvSpPr>
                <p:nvPr/>
              </p:nvSpPr>
              <p:spPr bwMode="auto">
                <a:xfrm flipV="1">
                  <a:off x="5023"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39" name="Line 8463"/>
                <p:cNvSpPr>
                  <a:spLocks noChangeShapeType="1"/>
                </p:cNvSpPr>
                <p:nvPr/>
              </p:nvSpPr>
              <p:spPr bwMode="auto">
                <a:xfrm flipV="1">
                  <a:off x="5023"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0" name="Line 8464"/>
                <p:cNvSpPr>
                  <a:spLocks noChangeShapeType="1"/>
                </p:cNvSpPr>
                <p:nvPr/>
              </p:nvSpPr>
              <p:spPr bwMode="auto">
                <a:xfrm flipV="1">
                  <a:off x="5023"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1" name="Line 8465"/>
                <p:cNvSpPr>
                  <a:spLocks noChangeShapeType="1"/>
                </p:cNvSpPr>
                <p:nvPr/>
              </p:nvSpPr>
              <p:spPr bwMode="auto">
                <a:xfrm flipV="1">
                  <a:off x="5023"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2242" name="Group 8466"/>
              <p:cNvGrpSpPr>
                <a:grpSpLocks/>
              </p:cNvGrpSpPr>
              <p:nvPr/>
            </p:nvGrpSpPr>
            <p:grpSpPr bwMode="auto">
              <a:xfrm>
                <a:off x="956" y="505"/>
                <a:ext cx="4866" cy="3634"/>
                <a:chOff x="956" y="505"/>
                <a:chExt cx="4866" cy="3634"/>
              </a:xfrm>
            </p:grpSpPr>
            <p:sp>
              <p:nvSpPr>
                <p:cNvPr id="852243" name="Line 8467"/>
                <p:cNvSpPr>
                  <a:spLocks noChangeShapeType="1"/>
                </p:cNvSpPr>
                <p:nvPr/>
              </p:nvSpPr>
              <p:spPr bwMode="auto">
                <a:xfrm flipV="1">
                  <a:off x="5023"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4" name="Line 8468"/>
                <p:cNvSpPr>
                  <a:spLocks noChangeShapeType="1"/>
                </p:cNvSpPr>
                <p:nvPr/>
              </p:nvSpPr>
              <p:spPr bwMode="auto">
                <a:xfrm flipV="1">
                  <a:off x="5023"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5" name="Line 8469"/>
                <p:cNvSpPr>
                  <a:spLocks noChangeShapeType="1"/>
                </p:cNvSpPr>
                <p:nvPr/>
              </p:nvSpPr>
              <p:spPr bwMode="auto">
                <a:xfrm flipV="1">
                  <a:off x="5023"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6" name="Line 8470"/>
                <p:cNvSpPr>
                  <a:spLocks noChangeShapeType="1"/>
                </p:cNvSpPr>
                <p:nvPr/>
              </p:nvSpPr>
              <p:spPr bwMode="auto">
                <a:xfrm flipV="1">
                  <a:off x="5023"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7" name="Line 8471"/>
                <p:cNvSpPr>
                  <a:spLocks noChangeShapeType="1"/>
                </p:cNvSpPr>
                <p:nvPr/>
              </p:nvSpPr>
              <p:spPr bwMode="auto">
                <a:xfrm flipV="1">
                  <a:off x="5023"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8" name="Line 8472"/>
                <p:cNvSpPr>
                  <a:spLocks noChangeShapeType="1"/>
                </p:cNvSpPr>
                <p:nvPr/>
              </p:nvSpPr>
              <p:spPr bwMode="auto">
                <a:xfrm flipV="1">
                  <a:off x="5023"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49" name="Line 8473"/>
                <p:cNvSpPr>
                  <a:spLocks noChangeShapeType="1"/>
                </p:cNvSpPr>
                <p:nvPr/>
              </p:nvSpPr>
              <p:spPr bwMode="auto">
                <a:xfrm flipV="1">
                  <a:off x="5023"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0" name="Line 8474"/>
                <p:cNvSpPr>
                  <a:spLocks noChangeShapeType="1"/>
                </p:cNvSpPr>
                <p:nvPr/>
              </p:nvSpPr>
              <p:spPr bwMode="auto">
                <a:xfrm flipV="1">
                  <a:off x="5023"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1" name="Line 8475"/>
                <p:cNvSpPr>
                  <a:spLocks noChangeShapeType="1"/>
                </p:cNvSpPr>
                <p:nvPr/>
              </p:nvSpPr>
              <p:spPr bwMode="auto">
                <a:xfrm flipV="1">
                  <a:off x="5023"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2" name="Line 8476"/>
                <p:cNvSpPr>
                  <a:spLocks noChangeShapeType="1"/>
                </p:cNvSpPr>
                <p:nvPr/>
              </p:nvSpPr>
              <p:spPr bwMode="auto">
                <a:xfrm flipV="1">
                  <a:off x="5023"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3" name="Line 8477"/>
                <p:cNvSpPr>
                  <a:spLocks noChangeShapeType="1"/>
                </p:cNvSpPr>
                <p:nvPr/>
              </p:nvSpPr>
              <p:spPr bwMode="auto">
                <a:xfrm flipV="1">
                  <a:off x="5023"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4" name="Line 8478"/>
                <p:cNvSpPr>
                  <a:spLocks noChangeShapeType="1"/>
                </p:cNvSpPr>
                <p:nvPr/>
              </p:nvSpPr>
              <p:spPr bwMode="auto">
                <a:xfrm flipV="1">
                  <a:off x="5023"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5" name="Line 8479"/>
                <p:cNvSpPr>
                  <a:spLocks noChangeShapeType="1"/>
                </p:cNvSpPr>
                <p:nvPr/>
              </p:nvSpPr>
              <p:spPr bwMode="auto">
                <a:xfrm flipV="1">
                  <a:off x="5023"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6" name="Line 8480"/>
                <p:cNvSpPr>
                  <a:spLocks noChangeShapeType="1"/>
                </p:cNvSpPr>
                <p:nvPr/>
              </p:nvSpPr>
              <p:spPr bwMode="auto">
                <a:xfrm flipV="1">
                  <a:off x="5023"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7" name="Line 8481"/>
                <p:cNvSpPr>
                  <a:spLocks noChangeShapeType="1"/>
                </p:cNvSpPr>
                <p:nvPr/>
              </p:nvSpPr>
              <p:spPr bwMode="auto">
                <a:xfrm flipV="1">
                  <a:off x="5023"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8" name="Line 8482"/>
                <p:cNvSpPr>
                  <a:spLocks noChangeShapeType="1"/>
                </p:cNvSpPr>
                <p:nvPr/>
              </p:nvSpPr>
              <p:spPr bwMode="auto">
                <a:xfrm flipV="1">
                  <a:off x="5023"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59" name="Line 8483"/>
                <p:cNvSpPr>
                  <a:spLocks noChangeShapeType="1"/>
                </p:cNvSpPr>
                <p:nvPr/>
              </p:nvSpPr>
              <p:spPr bwMode="auto">
                <a:xfrm flipV="1">
                  <a:off x="5023"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0" name="Line 8484"/>
                <p:cNvSpPr>
                  <a:spLocks noChangeShapeType="1"/>
                </p:cNvSpPr>
                <p:nvPr/>
              </p:nvSpPr>
              <p:spPr bwMode="auto">
                <a:xfrm flipV="1">
                  <a:off x="5023"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1" name="Line 8485"/>
                <p:cNvSpPr>
                  <a:spLocks noChangeShapeType="1"/>
                </p:cNvSpPr>
                <p:nvPr/>
              </p:nvSpPr>
              <p:spPr bwMode="auto">
                <a:xfrm flipV="1">
                  <a:off x="5023"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2" name="Line 8486"/>
                <p:cNvSpPr>
                  <a:spLocks noChangeShapeType="1"/>
                </p:cNvSpPr>
                <p:nvPr/>
              </p:nvSpPr>
              <p:spPr bwMode="auto">
                <a:xfrm flipV="1">
                  <a:off x="5023"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3" name="Line 8487"/>
                <p:cNvSpPr>
                  <a:spLocks noChangeShapeType="1"/>
                </p:cNvSpPr>
                <p:nvPr/>
              </p:nvSpPr>
              <p:spPr bwMode="auto">
                <a:xfrm flipV="1">
                  <a:off x="5023"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4" name="Line 8488"/>
                <p:cNvSpPr>
                  <a:spLocks noChangeShapeType="1"/>
                </p:cNvSpPr>
                <p:nvPr/>
              </p:nvSpPr>
              <p:spPr bwMode="auto">
                <a:xfrm flipV="1">
                  <a:off x="5023"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5" name="Line 8489"/>
                <p:cNvSpPr>
                  <a:spLocks noChangeShapeType="1"/>
                </p:cNvSpPr>
                <p:nvPr/>
              </p:nvSpPr>
              <p:spPr bwMode="auto">
                <a:xfrm flipV="1">
                  <a:off x="5023"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6" name="Line 8490"/>
                <p:cNvSpPr>
                  <a:spLocks noChangeShapeType="1"/>
                </p:cNvSpPr>
                <p:nvPr/>
              </p:nvSpPr>
              <p:spPr bwMode="auto">
                <a:xfrm flipV="1">
                  <a:off x="5023"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7" name="Line 8491"/>
                <p:cNvSpPr>
                  <a:spLocks noChangeShapeType="1"/>
                </p:cNvSpPr>
                <p:nvPr/>
              </p:nvSpPr>
              <p:spPr bwMode="auto">
                <a:xfrm flipV="1">
                  <a:off x="5023"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8" name="Line 8492"/>
                <p:cNvSpPr>
                  <a:spLocks noChangeShapeType="1"/>
                </p:cNvSpPr>
                <p:nvPr/>
              </p:nvSpPr>
              <p:spPr bwMode="auto">
                <a:xfrm flipV="1">
                  <a:off x="5023"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69" name="Line 8493"/>
                <p:cNvSpPr>
                  <a:spLocks noChangeShapeType="1"/>
                </p:cNvSpPr>
                <p:nvPr/>
              </p:nvSpPr>
              <p:spPr bwMode="auto">
                <a:xfrm flipV="1">
                  <a:off x="5023"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0" name="Line 8494"/>
                <p:cNvSpPr>
                  <a:spLocks noChangeShapeType="1"/>
                </p:cNvSpPr>
                <p:nvPr/>
              </p:nvSpPr>
              <p:spPr bwMode="auto">
                <a:xfrm flipV="1">
                  <a:off x="5023"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1" name="Line 8495"/>
                <p:cNvSpPr>
                  <a:spLocks noChangeShapeType="1"/>
                </p:cNvSpPr>
                <p:nvPr/>
              </p:nvSpPr>
              <p:spPr bwMode="auto">
                <a:xfrm flipV="1">
                  <a:off x="5023"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2" name="Line 8496"/>
                <p:cNvSpPr>
                  <a:spLocks noChangeShapeType="1"/>
                </p:cNvSpPr>
                <p:nvPr/>
              </p:nvSpPr>
              <p:spPr bwMode="auto">
                <a:xfrm flipV="1">
                  <a:off x="5023"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3" name="Line 8497"/>
                <p:cNvSpPr>
                  <a:spLocks noChangeShapeType="1"/>
                </p:cNvSpPr>
                <p:nvPr/>
              </p:nvSpPr>
              <p:spPr bwMode="auto">
                <a:xfrm flipV="1">
                  <a:off x="5023"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4" name="Line 8498"/>
                <p:cNvSpPr>
                  <a:spLocks noChangeShapeType="1"/>
                </p:cNvSpPr>
                <p:nvPr/>
              </p:nvSpPr>
              <p:spPr bwMode="auto">
                <a:xfrm flipV="1">
                  <a:off x="5023"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5" name="Line 8499"/>
                <p:cNvSpPr>
                  <a:spLocks noChangeShapeType="1"/>
                </p:cNvSpPr>
                <p:nvPr/>
              </p:nvSpPr>
              <p:spPr bwMode="auto">
                <a:xfrm flipV="1">
                  <a:off x="5023"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6" name="Line 8500"/>
                <p:cNvSpPr>
                  <a:spLocks noChangeShapeType="1"/>
                </p:cNvSpPr>
                <p:nvPr/>
              </p:nvSpPr>
              <p:spPr bwMode="auto">
                <a:xfrm flipV="1">
                  <a:off x="5023"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7" name="Line 8501"/>
                <p:cNvSpPr>
                  <a:spLocks noChangeShapeType="1"/>
                </p:cNvSpPr>
                <p:nvPr/>
              </p:nvSpPr>
              <p:spPr bwMode="auto">
                <a:xfrm flipV="1">
                  <a:off x="5023"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8" name="Line 8502"/>
                <p:cNvSpPr>
                  <a:spLocks noChangeShapeType="1"/>
                </p:cNvSpPr>
                <p:nvPr/>
              </p:nvSpPr>
              <p:spPr bwMode="auto">
                <a:xfrm flipV="1">
                  <a:off x="5023"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79" name="Line 8503"/>
                <p:cNvSpPr>
                  <a:spLocks noChangeShapeType="1"/>
                </p:cNvSpPr>
                <p:nvPr/>
              </p:nvSpPr>
              <p:spPr bwMode="auto">
                <a:xfrm flipV="1">
                  <a:off x="5023"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0" name="Line 8504"/>
                <p:cNvSpPr>
                  <a:spLocks noChangeShapeType="1"/>
                </p:cNvSpPr>
                <p:nvPr/>
              </p:nvSpPr>
              <p:spPr bwMode="auto">
                <a:xfrm flipV="1">
                  <a:off x="5023"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1" name="Line 8505"/>
                <p:cNvSpPr>
                  <a:spLocks noChangeShapeType="1"/>
                </p:cNvSpPr>
                <p:nvPr/>
              </p:nvSpPr>
              <p:spPr bwMode="auto">
                <a:xfrm flipV="1">
                  <a:off x="5023"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2" name="Line 8506"/>
                <p:cNvSpPr>
                  <a:spLocks noChangeShapeType="1"/>
                </p:cNvSpPr>
                <p:nvPr/>
              </p:nvSpPr>
              <p:spPr bwMode="auto">
                <a:xfrm flipV="1">
                  <a:off x="5023"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3" name="Line 8507"/>
                <p:cNvSpPr>
                  <a:spLocks noChangeShapeType="1"/>
                </p:cNvSpPr>
                <p:nvPr/>
              </p:nvSpPr>
              <p:spPr bwMode="auto">
                <a:xfrm flipV="1">
                  <a:off x="5023"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4" name="Line 8508"/>
                <p:cNvSpPr>
                  <a:spLocks noChangeShapeType="1"/>
                </p:cNvSpPr>
                <p:nvPr/>
              </p:nvSpPr>
              <p:spPr bwMode="auto">
                <a:xfrm flipV="1">
                  <a:off x="5023"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5" name="Line 8509"/>
                <p:cNvSpPr>
                  <a:spLocks noChangeShapeType="1"/>
                </p:cNvSpPr>
                <p:nvPr/>
              </p:nvSpPr>
              <p:spPr bwMode="auto">
                <a:xfrm flipV="1">
                  <a:off x="5023"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6" name="Line 8510"/>
                <p:cNvSpPr>
                  <a:spLocks noChangeShapeType="1"/>
                </p:cNvSpPr>
                <p:nvPr/>
              </p:nvSpPr>
              <p:spPr bwMode="auto">
                <a:xfrm flipV="1">
                  <a:off x="5023"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7" name="Line 8511"/>
                <p:cNvSpPr>
                  <a:spLocks noChangeShapeType="1"/>
                </p:cNvSpPr>
                <p:nvPr/>
              </p:nvSpPr>
              <p:spPr bwMode="auto">
                <a:xfrm flipV="1">
                  <a:off x="5023"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8" name="Line 8512"/>
                <p:cNvSpPr>
                  <a:spLocks noChangeShapeType="1"/>
                </p:cNvSpPr>
                <p:nvPr/>
              </p:nvSpPr>
              <p:spPr bwMode="auto">
                <a:xfrm flipV="1">
                  <a:off x="5023"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89" name="Line 8513"/>
                <p:cNvSpPr>
                  <a:spLocks noChangeShapeType="1"/>
                </p:cNvSpPr>
                <p:nvPr/>
              </p:nvSpPr>
              <p:spPr bwMode="auto">
                <a:xfrm flipV="1">
                  <a:off x="5023"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0" name="Line 8514"/>
                <p:cNvSpPr>
                  <a:spLocks noChangeShapeType="1"/>
                </p:cNvSpPr>
                <p:nvPr/>
              </p:nvSpPr>
              <p:spPr bwMode="auto">
                <a:xfrm flipV="1">
                  <a:off x="5023"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1" name="Line 8515"/>
                <p:cNvSpPr>
                  <a:spLocks noChangeShapeType="1"/>
                </p:cNvSpPr>
                <p:nvPr/>
              </p:nvSpPr>
              <p:spPr bwMode="auto">
                <a:xfrm flipV="1">
                  <a:off x="5023"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2" name="Line 8516"/>
                <p:cNvSpPr>
                  <a:spLocks noChangeShapeType="1"/>
                </p:cNvSpPr>
                <p:nvPr/>
              </p:nvSpPr>
              <p:spPr bwMode="auto">
                <a:xfrm flipV="1">
                  <a:off x="5023"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3" name="Line 8517"/>
                <p:cNvSpPr>
                  <a:spLocks noChangeShapeType="1"/>
                </p:cNvSpPr>
                <p:nvPr/>
              </p:nvSpPr>
              <p:spPr bwMode="auto">
                <a:xfrm flipV="1">
                  <a:off x="5023"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4" name="Line 8518"/>
                <p:cNvSpPr>
                  <a:spLocks noChangeShapeType="1"/>
                </p:cNvSpPr>
                <p:nvPr/>
              </p:nvSpPr>
              <p:spPr bwMode="auto">
                <a:xfrm flipV="1">
                  <a:off x="5023"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5" name="Line 8519"/>
                <p:cNvSpPr>
                  <a:spLocks noChangeShapeType="1"/>
                </p:cNvSpPr>
                <p:nvPr/>
              </p:nvSpPr>
              <p:spPr bwMode="auto">
                <a:xfrm flipV="1">
                  <a:off x="5023"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6" name="Line 8520"/>
                <p:cNvSpPr>
                  <a:spLocks noChangeShapeType="1"/>
                </p:cNvSpPr>
                <p:nvPr/>
              </p:nvSpPr>
              <p:spPr bwMode="auto">
                <a:xfrm flipV="1">
                  <a:off x="5023"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7" name="Line 8521"/>
                <p:cNvSpPr>
                  <a:spLocks noChangeShapeType="1"/>
                </p:cNvSpPr>
                <p:nvPr/>
              </p:nvSpPr>
              <p:spPr bwMode="auto">
                <a:xfrm flipV="1">
                  <a:off x="5023"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8" name="Line 8522"/>
                <p:cNvSpPr>
                  <a:spLocks noChangeShapeType="1"/>
                </p:cNvSpPr>
                <p:nvPr/>
              </p:nvSpPr>
              <p:spPr bwMode="auto">
                <a:xfrm flipV="1">
                  <a:off x="5023"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299" name="Line 8523"/>
                <p:cNvSpPr>
                  <a:spLocks noChangeShapeType="1"/>
                </p:cNvSpPr>
                <p:nvPr/>
              </p:nvSpPr>
              <p:spPr bwMode="auto">
                <a:xfrm flipV="1">
                  <a:off x="5023"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0" name="Line 8524"/>
                <p:cNvSpPr>
                  <a:spLocks noChangeShapeType="1"/>
                </p:cNvSpPr>
                <p:nvPr/>
              </p:nvSpPr>
              <p:spPr bwMode="auto">
                <a:xfrm flipV="1">
                  <a:off x="5023"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1" name="Line 8525"/>
                <p:cNvSpPr>
                  <a:spLocks noChangeShapeType="1"/>
                </p:cNvSpPr>
                <p:nvPr/>
              </p:nvSpPr>
              <p:spPr bwMode="auto">
                <a:xfrm flipV="1">
                  <a:off x="5023"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2" name="Line 8526"/>
                <p:cNvSpPr>
                  <a:spLocks noChangeShapeType="1"/>
                </p:cNvSpPr>
                <p:nvPr/>
              </p:nvSpPr>
              <p:spPr bwMode="auto">
                <a:xfrm flipV="1">
                  <a:off x="5023"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3" name="Line 8527"/>
                <p:cNvSpPr>
                  <a:spLocks noChangeShapeType="1"/>
                </p:cNvSpPr>
                <p:nvPr/>
              </p:nvSpPr>
              <p:spPr bwMode="auto">
                <a:xfrm flipV="1">
                  <a:off x="5023"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4" name="Line 8528"/>
                <p:cNvSpPr>
                  <a:spLocks noChangeShapeType="1"/>
                </p:cNvSpPr>
                <p:nvPr/>
              </p:nvSpPr>
              <p:spPr bwMode="auto">
                <a:xfrm flipV="1">
                  <a:off x="5023"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5" name="Line 8529"/>
                <p:cNvSpPr>
                  <a:spLocks noChangeShapeType="1"/>
                </p:cNvSpPr>
                <p:nvPr/>
              </p:nvSpPr>
              <p:spPr bwMode="auto">
                <a:xfrm flipV="1">
                  <a:off x="5023"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6" name="Line 8530"/>
                <p:cNvSpPr>
                  <a:spLocks noChangeShapeType="1"/>
                </p:cNvSpPr>
                <p:nvPr/>
              </p:nvSpPr>
              <p:spPr bwMode="auto">
                <a:xfrm flipV="1">
                  <a:off x="5023"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7" name="Line 8531"/>
                <p:cNvSpPr>
                  <a:spLocks noChangeShapeType="1"/>
                </p:cNvSpPr>
                <p:nvPr/>
              </p:nvSpPr>
              <p:spPr bwMode="auto">
                <a:xfrm flipV="1">
                  <a:off x="5023"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8" name="Line 8532"/>
                <p:cNvSpPr>
                  <a:spLocks noChangeShapeType="1"/>
                </p:cNvSpPr>
                <p:nvPr/>
              </p:nvSpPr>
              <p:spPr bwMode="auto">
                <a:xfrm flipV="1">
                  <a:off x="5023"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09" name="Line 8533"/>
                <p:cNvSpPr>
                  <a:spLocks noChangeShapeType="1"/>
                </p:cNvSpPr>
                <p:nvPr/>
              </p:nvSpPr>
              <p:spPr bwMode="auto">
                <a:xfrm flipV="1">
                  <a:off x="5023"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0" name="Line 8534"/>
                <p:cNvSpPr>
                  <a:spLocks noChangeShapeType="1"/>
                </p:cNvSpPr>
                <p:nvPr/>
              </p:nvSpPr>
              <p:spPr bwMode="auto">
                <a:xfrm flipV="1">
                  <a:off x="5023"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1" name="Line 8535"/>
                <p:cNvSpPr>
                  <a:spLocks noChangeShapeType="1"/>
                </p:cNvSpPr>
                <p:nvPr/>
              </p:nvSpPr>
              <p:spPr bwMode="auto">
                <a:xfrm flipV="1">
                  <a:off x="5023"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2" name="Line 8536"/>
                <p:cNvSpPr>
                  <a:spLocks noChangeShapeType="1"/>
                </p:cNvSpPr>
                <p:nvPr/>
              </p:nvSpPr>
              <p:spPr bwMode="auto">
                <a:xfrm flipV="1">
                  <a:off x="5023"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3" name="Line 8537"/>
                <p:cNvSpPr>
                  <a:spLocks noChangeShapeType="1"/>
                </p:cNvSpPr>
                <p:nvPr/>
              </p:nvSpPr>
              <p:spPr bwMode="auto">
                <a:xfrm flipV="1">
                  <a:off x="5023"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4" name="Line 8538"/>
                <p:cNvSpPr>
                  <a:spLocks noChangeShapeType="1"/>
                </p:cNvSpPr>
                <p:nvPr/>
              </p:nvSpPr>
              <p:spPr bwMode="auto">
                <a:xfrm flipV="1">
                  <a:off x="5023"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5" name="Line 8539"/>
                <p:cNvSpPr>
                  <a:spLocks noChangeShapeType="1"/>
                </p:cNvSpPr>
                <p:nvPr/>
              </p:nvSpPr>
              <p:spPr bwMode="auto">
                <a:xfrm flipV="1">
                  <a:off x="5023"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6" name="Line 8540"/>
                <p:cNvSpPr>
                  <a:spLocks noChangeShapeType="1"/>
                </p:cNvSpPr>
                <p:nvPr/>
              </p:nvSpPr>
              <p:spPr bwMode="auto">
                <a:xfrm flipV="1">
                  <a:off x="5023"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7" name="Line 8541"/>
                <p:cNvSpPr>
                  <a:spLocks noChangeShapeType="1"/>
                </p:cNvSpPr>
                <p:nvPr/>
              </p:nvSpPr>
              <p:spPr bwMode="auto">
                <a:xfrm flipV="1">
                  <a:off x="5023"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8" name="Line 8542"/>
                <p:cNvSpPr>
                  <a:spLocks noChangeShapeType="1"/>
                </p:cNvSpPr>
                <p:nvPr/>
              </p:nvSpPr>
              <p:spPr bwMode="auto">
                <a:xfrm flipV="1">
                  <a:off x="5023"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19" name="Line 8543"/>
                <p:cNvSpPr>
                  <a:spLocks noChangeShapeType="1"/>
                </p:cNvSpPr>
                <p:nvPr/>
              </p:nvSpPr>
              <p:spPr bwMode="auto">
                <a:xfrm flipV="1">
                  <a:off x="5023"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0" name="Line 8544"/>
                <p:cNvSpPr>
                  <a:spLocks noChangeShapeType="1"/>
                </p:cNvSpPr>
                <p:nvPr/>
              </p:nvSpPr>
              <p:spPr bwMode="auto">
                <a:xfrm flipV="1">
                  <a:off x="5023"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1" name="Line 8545"/>
                <p:cNvSpPr>
                  <a:spLocks noChangeShapeType="1"/>
                </p:cNvSpPr>
                <p:nvPr/>
              </p:nvSpPr>
              <p:spPr bwMode="auto">
                <a:xfrm flipV="1">
                  <a:off x="5023"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2" name="Line 8546"/>
                <p:cNvSpPr>
                  <a:spLocks noChangeShapeType="1"/>
                </p:cNvSpPr>
                <p:nvPr/>
              </p:nvSpPr>
              <p:spPr bwMode="auto">
                <a:xfrm flipV="1">
                  <a:off x="5023"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3" name="Line 8547"/>
                <p:cNvSpPr>
                  <a:spLocks noChangeShapeType="1"/>
                </p:cNvSpPr>
                <p:nvPr/>
              </p:nvSpPr>
              <p:spPr bwMode="auto">
                <a:xfrm flipV="1">
                  <a:off x="5023"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4" name="Line 8548"/>
                <p:cNvSpPr>
                  <a:spLocks noChangeShapeType="1"/>
                </p:cNvSpPr>
                <p:nvPr/>
              </p:nvSpPr>
              <p:spPr bwMode="auto">
                <a:xfrm flipV="1">
                  <a:off x="5023"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5" name="Line 8549"/>
                <p:cNvSpPr>
                  <a:spLocks noChangeShapeType="1"/>
                </p:cNvSpPr>
                <p:nvPr/>
              </p:nvSpPr>
              <p:spPr bwMode="auto">
                <a:xfrm flipV="1">
                  <a:off x="5023"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6" name="Line 8550"/>
                <p:cNvSpPr>
                  <a:spLocks noChangeShapeType="1"/>
                </p:cNvSpPr>
                <p:nvPr/>
              </p:nvSpPr>
              <p:spPr bwMode="auto">
                <a:xfrm flipV="1">
                  <a:off x="5023"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7" name="Line 8551"/>
                <p:cNvSpPr>
                  <a:spLocks noChangeShapeType="1"/>
                </p:cNvSpPr>
                <p:nvPr/>
              </p:nvSpPr>
              <p:spPr bwMode="auto">
                <a:xfrm flipV="1">
                  <a:off x="5023"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8" name="Line 8552"/>
                <p:cNvSpPr>
                  <a:spLocks noChangeShapeType="1"/>
                </p:cNvSpPr>
                <p:nvPr/>
              </p:nvSpPr>
              <p:spPr bwMode="auto">
                <a:xfrm flipV="1">
                  <a:off x="5023"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29" name="Line 8553"/>
                <p:cNvSpPr>
                  <a:spLocks noChangeShapeType="1"/>
                </p:cNvSpPr>
                <p:nvPr/>
              </p:nvSpPr>
              <p:spPr bwMode="auto">
                <a:xfrm flipV="1">
                  <a:off x="5023"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0" name="Line 8554"/>
                <p:cNvSpPr>
                  <a:spLocks noChangeShapeType="1"/>
                </p:cNvSpPr>
                <p:nvPr/>
              </p:nvSpPr>
              <p:spPr bwMode="auto">
                <a:xfrm flipV="1">
                  <a:off x="5023"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1" name="Line 8555"/>
                <p:cNvSpPr>
                  <a:spLocks noChangeShapeType="1"/>
                </p:cNvSpPr>
                <p:nvPr/>
              </p:nvSpPr>
              <p:spPr bwMode="auto">
                <a:xfrm flipV="1">
                  <a:off x="5023"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2" name="Line 8556"/>
                <p:cNvSpPr>
                  <a:spLocks noChangeShapeType="1"/>
                </p:cNvSpPr>
                <p:nvPr/>
              </p:nvSpPr>
              <p:spPr bwMode="auto">
                <a:xfrm flipV="1">
                  <a:off x="5023"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3" name="Line 8557"/>
                <p:cNvSpPr>
                  <a:spLocks noChangeShapeType="1"/>
                </p:cNvSpPr>
                <p:nvPr/>
              </p:nvSpPr>
              <p:spPr bwMode="auto">
                <a:xfrm flipV="1">
                  <a:off x="5023"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4" name="Line 8558"/>
                <p:cNvSpPr>
                  <a:spLocks noChangeShapeType="1"/>
                </p:cNvSpPr>
                <p:nvPr/>
              </p:nvSpPr>
              <p:spPr bwMode="auto">
                <a:xfrm flipV="1">
                  <a:off x="5023"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5" name="Line 8559"/>
                <p:cNvSpPr>
                  <a:spLocks noChangeShapeType="1"/>
                </p:cNvSpPr>
                <p:nvPr/>
              </p:nvSpPr>
              <p:spPr bwMode="auto">
                <a:xfrm flipV="1">
                  <a:off x="5023"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6" name="Line 8560"/>
                <p:cNvSpPr>
                  <a:spLocks noChangeShapeType="1"/>
                </p:cNvSpPr>
                <p:nvPr/>
              </p:nvSpPr>
              <p:spPr bwMode="auto">
                <a:xfrm flipV="1">
                  <a:off x="5023"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7" name="Line 8561"/>
                <p:cNvSpPr>
                  <a:spLocks noChangeShapeType="1"/>
                </p:cNvSpPr>
                <p:nvPr/>
              </p:nvSpPr>
              <p:spPr bwMode="auto">
                <a:xfrm flipV="1">
                  <a:off x="5023"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8" name="Line 8562"/>
                <p:cNvSpPr>
                  <a:spLocks noChangeShapeType="1"/>
                </p:cNvSpPr>
                <p:nvPr/>
              </p:nvSpPr>
              <p:spPr bwMode="auto">
                <a:xfrm flipV="1">
                  <a:off x="5023"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39" name="Line 8563"/>
                <p:cNvSpPr>
                  <a:spLocks noChangeShapeType="1"/>
                </p:cNvSpPr>
                <p:nvPr/>
              </p:nvSpPr>
              <p:spPr bwMode="auto">
                <a:xfrm flipV="1">
                  <a:off x="5023"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0" name="Line 8564"/>
                <p:cNvSpPr>
                  <a:spLocks noChangeShapeType="1"/>
                </p:cNvSpPr>
                <p:nvPr/>
              </p:nvSpPr>
              <p:spPr bwMode="auto">
                <a:xfrm flipV="1">
                  <a:off x="5023"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1" name="Line 8565"/>
                <p:cNvSpPr>
                  <a:spLocks noChangeShapeType="1"/>
                </p:cNvSpPr>
                <p:nvPr/>
              </p:nvSpPr>
              <p:spPr bwMode="auto">
                <a:xfrm flipV="1">
                  <a:off x="5023"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2" name="Line 8566"/>
                <p:cNvSpPr>
                  <a:spLocks noChangeShapeType="1"/>
                </p:cNvSpPr>
                <p:nvPr/>
              </p:nvSpPr>
              <p:spPr bwMode="auto">
                <a:xfrm flipV="1">
                  <a:off x="5023"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3" name="Line 8567"/>
                <p:cNvSpPr>
                  <a:spLocks noChangeShapeType="1"/>
                </p:cNvSpPr>
                <p:nvPr/>
              </p:nvSpPr>
              <p:spPr bwMode="auto">
                <a:xfrm flipV="1">
                  <a:off x="5023"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4" name="Line 8568"/>
                <p:cNvSpPr>
                  <a:spLocks noChangeShapeType="1"/>
                </p:cNvSpPr>
                <p:nvPr/>
              </p:nvSpPr>
              <p:spPr bwMode="auto">
                <a:xfrm flipV="1">
                  <a:off x="5023"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5" name="Line 8569"/>
                <p:cNvSpPr>
                  <a:spLocks noChangeShapeType="1"/>
                </p:cNvSpPr>
                <p:nvPr/>
              </p:nvSpPr>
              <p:spPr bwMode="auto">
                <a:xfrm flipV="1">
                  <a:off x="5023"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6" name="Line 8570"/>
                <p:cNvSpPr>
                  <a:spLocks noChangeShapeType="1"/>
                </p:cNvSpPr>
                <p:nvPr/>
              </p:nvSpPr>
              <p:spPr bwMode="auto">
                <a:xfrm flipV="1">
                  <a:off x="5023"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47" name="Rectangle 8571"/>
                <p:cNvSpPr>
                  <a:spLocks noChangeArrowheads="1"/>
                </p:cNvSpPr>
                <p:nvPr/>
              </p:nvSpPr>
              <p:spPr bwMode="auto">
                <a:xfrm>
                  <a:off x="96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1000</a:t>
                  </a:r>
                  <a:endParaRPr lang="ru-RU"/>
                </a:p>
              </p:txBody>
            </p:sp>
            <p:sp>
              <p:nvSpPr>
                <p:cNvPr id="852348" name="Rectangle 8572"/>
                <p:cNvSpPr>
                  <a:spLocks noChangeArrowheads="1"/>
                </p:cNvSpPr>
                <p:nvPr/>
              </p:nvSpPr>
              <p:spPr bwMode="auto">
                <a:xfrm>
                  <a:off x="152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2000</a:t>
                  </a:r>
                  <a:endParaRPr lang="ru-RU"/>
                </a:p>
              </p:txBody>
            </p:sp>
            <p:sp>
              <p:nvSpPr>
                <p:cNvPr id="852349" name="Rectangle 8573"/>
                <p:cNvSpPr>
                  <a:spLocks noChangeArrowheads="1"/>
                </p:cNvSpPr>
                <p:nvPr/>
              </p:nvSpPr>
              <p:spPr bwMode="auto">
                <a:xfrm>
                  <a:off x="209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3000</a:t>
                  </a:r>
                  <a:endParaRPr lang="ru-RU"/>
                </a:p>
              </p:txBody>
            </p:sp>
            <p:sp>
              <p:nvSpPr>
                <p:cNvPr id="852350" name="Rectangle 8574"/>
                <p:cNvSpPr>
                  <a:spLocks noChangeArrowheads="1"/>
                </p:cNvSpPr>
                <p:nvPr/>
              </p:nvSpPr>
              <p:spPr bwMode="auto">
                <a:xfrm>
                  <a:off x="265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4000</a:t>
                  </a:r>
                  <a:endParaRPr lang="ru-RU"/>
                </a:p>
              </p:txBody>
            </p:sp>
            <p:sp>
              <p:nvSpPr>
                <p:cNvPr id="852351" name="Rectangle 8575"/>
                <p:cNvSpPr>
                  <a:spLocks noChangeArrowheads="1"/>
                </p:cNvSpPr>
                <p:nvPr/>
              </p:nvSpPr>
              <p:spPr bwMode="auto">
                <a:xfrm>
                  <a:off x="322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5000</a:t>
                  </a:r>
                  <a:endParaRPr lang="ru-RU"/>
                </a:p>
              </p:txBody>
            </p:sp>
            <p:sp>
              <p:nvSpPr>
                <p:cNvPr id="852352" name="Rectangle 8576"/>
                <p:cNvSpPr>
                  <a:spLocks noChangeArrowheads="1"/>
                </p:cNvSpPr>
                <p:nvPr/>
              </p:nvSpPr>
              <p:spPr bwMode="auto">
                <a:xfrm>
                  <a:off x="378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6000</a:t>
                  </a:r>
                  <a:endParaRPr lang="ru-RU"/>
                </a:p>
              </p:txBody>
            </p:sp>
            <p:sp>
              <p:nvSpPr>
                <p:cNvPr id="852353" name="Rectangle 8577"/>
                <p:cNvSpPr>
                  <a:spLocks noChangeArrowheads="1"/>
                </p:cNvSpPr>
                <p:nvPr/>
              </p:nvSpPr>
              <p:spPr bwMode="auto">
                <a:xfrm>
                  <a:off x="435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7000</a:t>
                  </a:r>
                  <a:endParaRPr lang="ru-RU"/>
                </a:p>
              </p:txBody>
            </p:sp>
            <p:sp>
              <p:nvSpPr>
                <p:cNvPr id="852354" name="Rectangle 8578"/>
                <p:cNvSpPr>
                  <a:spLocks noChangeArrowheads="1"/>
                </p:cNvSpPr>
                <p:nvPr/>
              </p:nvSpPr>
              <p:spPr bwMode="auto">
                <a:xfrm>
                  <a:off x="491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8000</a:t>
                  </a:r>
                  <a:endParaRPr lang="ru-RU"/>
                </a:p>
              </p:txBody>
            </p:sp>
            <p:sp>
              <p:nvSpPr>
                <p:cNvPr id="852355" name="Rectangle 8579"/>
                <p:cNvSpPr>
                  <a:spLocks noChangeArrowheads="1"/>
                </p:cNvSpPr>
                <p:nvPr/>
              </p:nvSpPr>
              <p:spPr bwMode="auto">
                <a:xfrm>
                  <a:off x="548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9000</a:t>
                  </a:r>
                  <a:endParaRPr lang="ru-RU"/>
                </a:p>
              </p:txBody>
            </p:sp>
            <p:sp>
              <p:nvSpPr>
                <p:cNvPr id="852356" name="Line 8580"/>
                <p:cNvSpPr>
                  <a:spLocks noChangeShapeType="1"/>
                </p:cNvSpPr>
                <p:nvPr/>
              </p:nvSpPr>
              <p:spPr bwMode="auto">
                <a:xfrm flipV="1">
                  <a:off x="1069"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57" name="Line 8581"/>
                <p:cNvSpPr>
                  <a:spLocks noChangeShapeType="1"/>
                </p:cNvSpPr>
                <p:nvPr/>
              </p:nvSpPr>
              <p:spPr bwMode="auto">
                <a:xfrm flipV="1">
                  <a:off x="135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58" name="Line 8582"/>
                <p:cNvSpPr>
                  <a:spLocks noChangeShapeType="1"/>
                </p:cNvSpPr>
                <p:nvPr/>
              </p:nvSpPr>
              <p:spPr bwMode="auto">
                <a:xfrm flipV="1">
                  <a:off x="1634"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59" name="Line 8583"/>
                <p:cNvSpPr>
                  <a:spLocks noChangeShapeType="1"/>
                </p:cNvSpPr>
                <p:nvPr/>
              </p:nvSpPr>
              <p:spPr bwMode="auto">
                <a:xfrm flipV="1">
                  <a:off x="191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0" name="Line 8584"/>
                <p:cNvSpPr>
                  <a:spLocks noChangeShapeType="1"/>
                </p:cNvSpPr>
                <p:nvPr/>
              </p:nvSpPr>
              <p:spPr bwMode="auto">
                <a:xfrm flipV="1">
                  <a:off x="2199"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1" name="Line 8585"/>
                <p:cNvSpPr>
                  <a:spLocks noChangeShapeType="1"/>
                </p:cNvSpPr>
                <p:nvPr/>
              </p:nvSpPr>
              <p:spPr bwMode="auto">
                <a:xfrm flipV="1">
                  <a:off x="248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2" name="Line 8586"/>
                <p:cNvSpPr>
                  <a:spLocks noChangeShapeType="1"/>
                </p:cNvSpPr>
                <p:nvPr/>
              </p:nvSpPr>
              <p:spPr bwMode="auto">
                <a:xfrm flipV="1">
                  <a:off x="2764"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3" name="Line 8587"/>
                <p:cNvSpPr>
                  <a:spLocks noChangeShapeType="1"/>
                </p:cNvSpPr>
                <p:nvPr/>
              </p:nvSpPr>
              <p:spPr bwMode="auto">
                <a:xfrm flipV="1">
                  <a:off x="304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4" name="Line 8588"/>
                <p:cNvSpPr>
                  <a:spLocks noChangeShapeType="1"/>
                </p:cNvSpPr>
                <p:nvPr/>
              </p:nvSpPr>
              <p:spPr bwMode="auto">
                <a:xfrm flipV="1">
                  <a:off x="332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5" name="Line 8589"/>
                <p:cNvSpPr>
                  <a:spLocks noChangeShapeType="1"/>
                </p:cNvSpPr>
                <p:nvPr/>
              </p:nvSpPr>
              <p:spPr bwMode="auto">
                <a:xfrm flipV="1">
                  <a:off x="361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6" name="Line 8590"/>
                <p:cNvSpPr>
                  <a:spLocks noChangeShapeType="1"/>
                </p:cNvSpPr>
                <p:nvPr/>
              </p:nvSpPr>
              <p:spPr bwMode="auto">
                <a:xfrm flipV="1">
                  <a:off x="3893"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7" name="Line 8591"/>
                <p:cNvSpPr>
                  <a:spLocks noChangeShapeType="1"/>
                </p:cNvSpPr>
                <p:nvPr/>
              </p:nvSpPr>
              <p:spPr bwMode="auto">
                <a:xfrm flipV="1">
                  <a:off x="417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8" name="Line 8592"/>
                <p:cNvSpPr>
                  <a:spLocks noChangeShapeType="1"/>
                </p:cNvSpPr>
                <p:nvPr/>
              </p:nvSpPr>
              <p:spPr bwMode="auto">
                <a:xfrm flipV="1">
                  <a:off x="445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69" name="Line 8593"/>
                <p:cNvSpPr>
                  <a:spLocks noChangeShapeType="1"/>
                </p:cNvSpPr>
                <p:nvPr/>
              </p:nvSpPr>
              <p:spPr bwMode="auto">
                <a:xfrm flipV="1">
                  <a:off x="474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0" name="Line 8594"/>
                <p:cNvSpPr>
                  <a:spLocks noChangeShapeType="1"/>
                </p:cNvSpPr>
                <p:nvPr/>
              </p:nvSpPr>
              <p:spPr bwMode="auto">
                <a:xfrm flipV="1">
                  <a:off x="5023"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1" name="Line 8595"/>
                <p:cNvSpPr>
                  <a:spLocks noChangeShapeType="1"/>
                </p:cNvSpPr>
                <p:nvPr/>
              </p:nvSpPr>
              <p:spPr bwMode="auto">
                <a:xfrm flipV="1">
                  <a:off x="530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2" name="Line 8596"/>
                <p:cNvSpPr>
                  <a:spLocks noChangeShapeType="1"/>
                </p:cNvSpPr>
                <p:nvPr/>
              </p:nvSpPr>
              <p:spPr bwMode="auto">
                <a:xfrm flipV="1">
                  <a:off x="558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3" name="Line 8597"/>
                <p:cNvSpPr>
                  <a:spLocks noChangeShapeType="1"/>
                </p:cNvSpPr>
                <p:nvPr/>
              </p:nvSpPr>
              <p:spPr bwMode="auto">
                <a:xfrm>
                  <a:off x="956" y="3907"/>
                  <a:ext cx="463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4" name="Line 8598"/>
                <p:cNvSpPr>
                  <a:spLocks noChangeShapeType="1"/>
                </p:cNvSpPr>
                <p:nvPr/>
              </p:nvSpPr>
              <p:spPr bwMode="auto">
                <a:xfrm>
                  <a:off x="1069"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5" name="Line 8599"/>
                <p:cNvSpPr>
                  <a:spLocks noChangeShapeType="1"/>
                </p:cNvSpPr>
                <p:nvPr/>
              </p:nvSpPr>
              <p:spPr bwMode="auto">
                <a:xfrm>
                  <a:off x="135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6" name="Line 8600"/>
                <p:cNvSpPr>
                  <a:spLocks noChangeShapeType="1"/>
                </p:cNvSpPr>
                <p:nvPr/>
              </p:nvSpPr>
              <p:spPr bwMode="auto">
                <a:xfrm>
                  <a:off x="1634"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7" name="Line 8601"/>
                <p:cNvSpPr>
                  <a:spLocks noChangeShapeType="1"/>
                </p:cNvSpPr>
                <p:nvPr/>
              </p:nvSpPr>
              <p:spPr bwMode="auto">
                <a:xfrm>
                  <a:off x="191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8" name="Line 8602"/>
                <p:cNvSpPr>
                  <a:spLocks noChangeShapeType="1"/>
                </p:cNvSpPr>
                <p:nvPr/>
              </p:nvSpPr>
              <p:spPr bwMode="auto">
                <a:xfrm>
                  <a:off x="2199"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79" name="Line 8603"/>
                <p:cNvSpPr>
                  <a:spLocks noChangeShapeType="1"/>
                </p:cNvSpPr>
                <p:nvPr/>
              </p:nvSpPr>
              <p:spPr bwMode="auto">
                <a:xfrm>
                  <a:off x="248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0" name="Line 8604"/>
                <p:cNvSpPr>
                  <a:spLocks noChangeShapeType="1"/>
                </p:cNvSpPr>
                <p:nvPr/>
              </p:nvSpPr>
              <p:spPr bwMode="auto">
                <a:xfrm>
                  <a:off x="2764"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1" name="Line 8605"/>
                <p:cNvSpPr>
                  <a:spLocks noChangeShapeType="1"/>
                </p:cNvSpPr>
                <p:nvPr/>
              </p:nvSpPr>
              <p:spPr bwMode="auto">
                <a:xfrm>
                  <a:off x="304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2" name="Line 8606"/>
                <p:cNvSpPr>
                  <a:spLocks noChangeShapeType="1"/>
                </p:cNvSpPr>
                <p:nvPr/>
              </p:nvSpPr>
              <p:spPr bwMode="auto">
                <a:xfrm>
                  <a:off x="332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3" name="Line 8607"/>
                <p:cNvSpPr>
                  <a:spLocks noChangeShapeType="1"/>
                </p:cNvSpPr>
                <p:nvPr/>
              </p:nvSpPr>
              <p:spPr bwMode="auto">
                <a:xfrm>
                  <a:off x="361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4" name="Line 8608"/>
                <p:cNvSpPr>
                  <a:spLocks noChangeShapeType="1"/>
                </p:cNvSpPr>
                <p:nvPr/>
              </p:nvSpPr>
              <p:spPr bwMode="auto">
                <a:xfrm>
                  <a:off x="3893"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5" name="Line 8609"/>
                <p:cNvSpPr>
                  <a:spLocks noChangeShapeType="1"/>
                </p:cNvSpPr>
                <p:nvPr/>
              </p:nvSpPr>
              <p:spPr bwMode="auto">
                <a:xfrm>
                  <a:off x="417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6" name="Line 8610"/>
                <p:cNvSpPr>
                  <a:spLocks noChangeShapeType="1"/>
                </p:cNvSpPr>
                <p:nvPr/>
              </p:nvSpPr>
              <p:spPr bwMode="auto">
                <a:xfrm>
                  <a:off x="445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7" name="Line 8611"/>
                <p:cNvSpPr>
                  <a:spLocks noChangeShapeType="1"/>
                </p:cNvSpPr>
                <p:nvPr/>
              </p:nvSpPr>
              <p:spPr bwMode="auto">
                <a:xfrm>
                  <a:off x="474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8" name="Line 8612"/>
                <p:cNvSpPr>
                  <a:spLocks noChangeShapeType="1"/>
                </p:cNvSpPr>
                <p:nvPr/>
              </p:nvSpPr>
              <p:spPr bwMode="auto">
                <a:xfrm>
                  <a:off x="5023"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89" name="Line 8613"/>
                <p:cNvSpPr>
                  <a:spLocks noChangeShapeType="1"/>
                </p:cNvSpPr>
                <p:nvPr/>
              </p:nvSpPr>
              <p:spPr bwMode="auto">
                <a:xfrm>
                  <a:off x="530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0" name="Line 8614"/>
                <p:cNvSpPr>
                  <a:spLocks noChangeShapeType="1"/>
                </p:cNvSpPr>
                <p:nvPr/>
              </p:nvSpPr>
              <p:spPr bwMode="auto">
                <a:xfrm>
                  <a:off x="558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1" name="Line 8615"/>
                <p:cNvSpPr>
                  <a:spLocks noChangeShapeType="1"/>
                </p:cNvSpPr>
                <p:nvPr/>
              </p:nvSpPr>
              <p:spPr bwMode="auto">
                <a:xfrm>
                  <a:off x="956" y="505"/>
                  <a:ext cx="463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2" name="Line 8616"/>
                <p:cNvSpPr>
                  <a:spLocks noChangeShapeType="1"/>
                </p:cNvSpPr>
                <p:nvPr/>
              </p:nvSpPr>
              <p:spPr bwMode="auto">
                <a:xfrm>
                  <a:off x="9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3" name="Line 8617"/>
                <p:cNvSpPr>
                  <a:spLocks noChangeShapeType="1"/>
                </p:cNvSpPr>
                <p:nvPr/>
              </p:nvSpPr>
              <p:spPr bwMode="auto">
                <a:xfrm>
                  <a:off x="9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4" name="Line 8618"/>
                <p:cNvSpPr>
                  <a:spLocks noChangeShapeType="1"/>
                </p:cNvSpPr>
                <p:nvPr/>
              </p:nvSpPr>
              <p:spPr bwMode="auto">
                <a:xfrm>
                  <a:off x="9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5" name="Line 8619"/>
                <p:cNvSpPr>
                  <a:spLocks noChangeShapeType="1"/>
                </p:cNvSpPr>
                <p:nvPr/>
              </p:nvSpPr>
              <p:spPr bwMode="auto">
                <a:xfrm>
                  <a:off x="9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6" name="Line 8620"/>
                <p:cNvSpPr>
                  <a:spLocks noChangeShapeType="1"/>
                </p:cNvSpPr>
                <p:nvPr/>
              </p:nvSpPr>
              <p:spPr bwMode="auto">
                <a:xfrm>
                  <a:off x="10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7" name="Line 8621"/>
                <p:cNvSpPr>
                  <a:spLocks noChangeShapeType="1"/>
                </p:cNvSpPr>
                <p:nvPr/>
              </p:nvSpPr>
              <p:spPr bwMode="auto">
                <a:xfrm>
                  <a:off x="10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8" name="Line 8622"/>
                <p:cNvSpPr>
                  <a:spLocks noChangeShapeType="1"/>
                </p:cNvSpPr>
                <p:nvPr/>
              </p:nvSpPr>
              <p:spPr bwMode="auto">
                <a:xfrm>
                  <a:off x="10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399" name="Line 8623"/>
                <p:cNvSpPr>
                  <a:spLocks noChangeShapeType="1"/>
                </p:cNvSpPr>
                <p:nvPr/>
              </p:nvSpPr>
              <p:spPr bwMode="auto">
                <a:xfrm>
                  <a:off x="10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0" name="Line 8624"/>
                <p:cNvSpPr>
                  <a:spLocks noChangeShapeType="1"/>
                </p:cNvSpPr>
                <p:nvPr/>
              </p:nvSpPr>
              <p:spPr bwMode="auto">
                <a:xfrm>
                  <a:off x="10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1" name="Line 8625"/>
                <p:cNvSpPr>
                  <a:spLocks noChangeShapeType="1"/>
                </p:cNvSpPr>
                <p:nvPr/>
              </p:nvSpPr>
              <p:spPr bwMode="auto">
                <a:xfrm>
                  <a:off x="10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2" name="Line 8626"/>
                <p:cNvSpPr>
                  <a:spLocks noChangeShapeType="1"/>
                </p:cNvSpPr>
                <p:nvPr/>
              </p:nvSpPr>
              <p:spPr bwMode="auto">
                <a:xfrm>
                  <a:off x="10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3" name="Line 8627"/>
                <p:cNvSpPr>
                  <a:spLocks noChangeShapeType="1"/>
                </p:cNvSpPr>
                <p:nvPr/>
              </p:nvSpPr>
              <p:spPr bwMode="auto">
                <a:xfrm>
                  <a:off x="10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4" name="Line 8628"/>
                <p:cNvSpPr>
                  <a:spLocks noChangeShapeType="1"/>
                </p:cNvSpPr>
                <p:nvPr/>
              </p:nvSpPr>
              <p:spPr bwMode="auto">
                <a:xfrm>
                  <a:off x="10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5" name="Line 8629"/>
                <p:cNvSpPr>
                  <a:spLocks noChangeShapeType="1"/>
                </p:cNvSpPr>
                <p:nvPr/>
              </p:nvSpPr>
              <p:spPr bwMode="auto">
                <a:xfrm>
                  <a:off x="11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6" name="Line 8630"/>
                <p:cNvSpPr>
                  <a:spLocks noChangeShapeType="1"/>
                </p:cNvSpPr>
                <p:nvPr/>
              </p:nvSpPr>
              <p:spPr bwMode="auto">
                <a:xfrm>
                  <a:off x="11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7" name="Line 8631"/>
                <p:cNvSpPr>
                  <a:spLocks noChangeShapeType="1"/>
                </p:cNvSpPr>
                <p:nvPr/>
              </p:nvSpPr>
              <p:spPr bwMode="auto">
                <a:xfrm>
                  <a:off x="11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8" name="Line 8632"/>
                <p:cNvSpPr>
                  <a:spLocks noChangeShapeType="1"/>
                </p:cNvSpPr>
                <p:nvPr/>
              </p:nvSpPr>
              <p:spPr bwMode="auto">
                <a:xfrm>
                  <a:off x="11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09" name="Line 8633"/>
                <p:cNvSpPr>
                  <a:spLocks noChangeShapeType="1"/>
                </p:cNvSpPr>
                <p:nvPr/>
              </p:nvSpPr>
              <p:spPr bwMode="auto">
                <a:xfrm>
                  <a:off x="11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0" name="Line 8634"/>
                <p:cNvSpPr>
                  <a:spLocks noChangeShapeType="1"/>
                </p:cNvSpPr>
                <p:nvPr/>
              </p:nvSpPr>
              <p:spPr bwMode="auto">
                <a:xfrm>
                  <a:off x="11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1" name="Line 8635"/>
                <p:cNvSpPr>
                  <a:spLocks noChangeShapeType="1"/>
                </p:cNvSpPr>
                <p:nvPr/>
              </p:nvSpPr>
              <p:spPr bwMode="auto">
                <a:xfrm>
                  <a:off x="11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2" name="Line 8636"/>
                <p:cNvSpPr>
                  <a:spLocks noChangeShapeType="1"/>
                </p:cNvSpPr>
                <p:nvPr/>
              </p:nvSpPr>
              <p:spPr bwMode="auto">
                <a:xfrm>
                  <a:off x="11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3" name="Line 8637"/>
                <p:cNvSpPr>
                  <a:spLocks noChangeShapeType="1"/>
                </p:cNvSpPr>
                <p:nvPr/>
              </p:nvSpPr>
              <p:spPr bwMode="auto">
                <a:xfrm>
                  <a:off x="12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4" name="Line 8638"/>
                <p:cNvSpPr>
                  <a:spLocks noChangeShapeType="1"/>
                </p:cNvSpPr>
                <p:nvPr/>
              </p:nvSpPr>
              <p:spPr bwMode="auto">
                <a:xfrm>
                  <a:off x="12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5" name="Line 8639"/>
                <p:cNvSpPr>
                  <a:spLocks noChangeShapeType="1"/>
                </p:cNvSpPr>
                <p:nvPr/>
              </p:nvSpPr>
              <p:spPr bwMode="auto">
                <a:xfrm>
                  <a:off x="12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6" name="Line 8640"/>
                <p:cNvSpPr>
                  <a:spLocks noChangeShapeType="1"/>
                </p:cNvSpPr>
                <p:nvPr/>
              </p:nvSpPr>
              <p:spPr bwMode="auto">
                <a:xfrm>
                  <a:off x="12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7" name="Line 8641"/>
                <p:cNvSpPr>
                  <a:spLocks noChangeShapeType="1"/>
                </p:cNvSpPr>
                <p:nvPr/>
              </p:nvSpPr>
              <p:spPr bwMode="auto">
                <a:xfrm>
                  <a:off x="12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8" name="Line 8642"/>
                <p:cNvSpPr>
                  <a:spLocks noChangeShapeType="1"/>
                </p:cNvSpPr>
                <p:nvPr/>
              </p:nvSpPr>
              <p:spPr bwMode="auto">
                <a:xfrm>
                  <a:off x="12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19" name="Line 8643"/>
                <p:cNvSpPr>
                  <a:spLocks noChangeShapeType="1"/>
                </p:cNvSpPr>
                <p:nvPr/>
              </p:nvSpPr>
              <p:spPr bwMode="auto">
                <a:xfrm>
                  <a:off x="12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0" name="Line 8644"/>
                <p:cNvSpPr>
                  <a:spLocks noChangeShapeType="1"/>
                </p:cNvSpPr>
                <p:nvPr/>
              </p:nvSpPr>
              <p:spPr bwMode="auto">
                <a:xfrm>
                  <a:off x="12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1" name="Line 8645"/>
                <p:cNvSpPr>
                  <a:spLocks noChangeShapeType="1"/>
                </p:cNvSpPr>
                <p:nvPr/>
              </p:nvSpPr>
              <p:spPr bwMode="auto">
                <a:xfrm>
                  <a:off x="12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2" name="Line 8646"/>
                <p:cNvSpPr>
                  <a:spLocks noChangeShapeType="1"/>
                </p:cNvSpPr>
                <p:nvPr/>
              </p:nvSpPr>
              <p:spPr bwMode="auto">
                <a:xfrm>
                  <a:off x="13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3" name="Line 8647"/>
                <p:cNvSpPr>
                  <a:spLocks noChangeShapeType="1"/>
                </p:cNvSpPr>
                <p:nvPr/>
              </p:nvSpPr>
              <p:spPr bwMode="auto">
                <a:xfrm>
                  <a:off x="1323"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4" name="Line 8648"/>
                <p:cNvSpPr>
                  <a:spLocks noChangeShapeType="1"/>
                </p:cNvSpPr>
                <p:nvPr/>
              </p:nvSpPr>
              <p:spPr bwMode="auto">
                <a:xfrm>
                  <a:off x="13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5" name="Line 8649"/>
                <p:cNvSpPr>
                  <a:spLocks noChangeShapeType="1"/>
                </p:cNvSpPr>
                <p:nvPr/>
              </p:nvSpPr>
              <p:spPr bwMode="auto">
                <a:xfrm>
                  <a:off x="13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6" name="Line 8650"/>
                <p:cNvSpPr>
                  <a:spLocks noChangeShapeType="1"/>
                </p:cNvSpPr>
                <p:nvPr/>
              </p:nvSpPr>
              <p:spPr bwMode="auto">
                <a:xfrm>
                  <a:off x="13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7" name="Line 8651"/>
                <p:cNvSpPr>
                  <a:spLocks noChangeShapeType="1"/>
                </p:cNvSpPr>
                <p:nvPr/>
              </p:nvSpPr>
              <p:spPr bwMode="auto">
                <a:xfrm>
                  <a:off x="13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8" name="Line 8652"/>
                <p:cNvSpPr>
                  <a:spLocks noChangeShapeType="1"/>
                </p:cNvSpPr>
                <p:nvPr/>
              </p:nvSpPr>
              <p:spPr bwMode="auto">
                <a:xfrm>
                  <a:off x="13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29" name="Line 8653"/>
                <p:cNvSpPr>
                  <a:spLocks noChangeShapeType="1"/>
                </p:cNvSpPr>
                <p:nvPr/>
              </p:nvSpPr>
              <p:spPr bwMode="auto">
                <a:xfrm>
                  <a:off x="13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0" name="Line 8654"/>
                <p:cNvSpPr>
                  <a:spLocks noChangeShapeType="1"/>
                </p:cNvSpPr>
                <p:nvPr/>
              </p:nvSpPr>
              <p:spPr bwMode="auto">
                <a:xfrm>
                  <a:off x="14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1" name="Line 8655"/>
                <p:cNvSpPr>
                  <a:spLocks noChangeShapeType="1"/>
                </p:cNvSpPr>
                <p:nvPr/>
              </p:nvSpPr>
              <p:spPr bwMode="auto">
                <a:xfrm>
                  <a:off x="14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2" name="Line 8656"/>
                <p:cNvSpPr>
                  <a:spLocks noChangeShapeType="1"/>
                </p:cNvSpPr>
                <p:nvPr/>
              </p:nvSpPr>
              <p:spPr bwMode="auto">
                <a:xfrm>
                  <a:off x="14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3" name="Line 8657"/>
                <p:cNvSpPr>
                  <a:spLocks noChangeShapeType="1"/>
                </p:cNvSpPr>
                <p:nvPr/>
              </p:nvSpPr>
              <p:spPr bwMode="auto">
                <a:xfrm>
                  <a:off x="14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4" name="Line 8658"/>
                <p:cNvSpPr>
                  <a:spLocks noChangeShapeType="1"/>
                </p:cNvSpPr>
                <p:nvPr/>
              </p:nvSpPr>
              <p:spPr bwMode="auto">
                <a:xfrm>
                  <a:off x="14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5" name="Line 8659"/>
                <p:cNvSpPr>
                  <a:spLocks noChangeShapeType="1"/>
                </p:cNvSpPr>
                <p:nvPr/>
              </p:nvSpPr>
              <p:spPr bwMode="auto">
                <a:xfrm>
                  <a:off x="14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6" name="Line 8660"/>
                <p:cNvSpPr>
                  <a:spLocks noChangeShapeType="1"/>
                </p:cNvSpPr>
                <p:nvPr/>
              </p:nvSpPr>
              <p:spPr bwMode="auto">
                <a:xfrm>
                  <a:off x="14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7" name="Line 8661"/>
                <p:cNvSpPr>
                  <a:spLocks noChangeShapeType="1"/>
                </p:cNvSpPr>
                <p:nvPr/>
              </p:nvSpPr>
              <p:spPr bwMode="auto">
                <a:xfrm>
                  <a:off x="14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8" name="Line 8662"/>
                <p:cNvSpPr>
                  <a:spLocks noChangeShapeType="1"/>
                </p:cNvSpPr>
                <p:nvPr/>
              </p:nvSpPr>
              <p:spPr bwMode="auto">
                <a:xfrm>
                  <a:off x="15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39" name="Line 8663"/>
                <p:cNvSpPr>
                  <a:spLocks noChangeShapeType="1"/>
                </p:cNvSpPr>
                <p:nvPr/>
              </p:nvSpPr>
              <p:spPr bwMode="auto">
                <a:xfrm>
                  <a:off x="1512"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0" name="Line 8664"/>
                <p:cNvSpPr>
                  <a:spLocks noChangeShapeType="1"/>
                </p:cNvSpPr>
                <p:nvPr/>
              </p:nvSpPr>
              <p:spPr bwMode="auto">
                <a:xfrm>
                  <a:off x="15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1" name="Line 8665"/>
                <p:cNvSpPr>
                  <a:spLocks noChangeShapeType="1"/>
                </p:cNvSpPr>
                <p:nvPr/>
              </p:nvSpPr>
              <p:spPr bwMode="auto">
                <a:xfrm>
                  <a:off x="15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2" name="Line 8666"/>
                <p:cNvSpPr>
                  <a:spLocks noChangeShapeType="1"/>
                </p:cNvSpPr>
                <p:nvPr/>
              </p:nvSpPr>
              <p:spPr bwMode="auto">
                <a:xfrm>
                  <a:off x="15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2443" name="Group 8667"/>
              <p:cNvGrpSpPr>
                <a:grpSpLocks/>
              </p:cNvGrpSpPr>
              <p:nvPr/>
            </p:nvGrpSpPr>
            <p:grpSpPr bwMode="auto">
              <a:xfrm>
                <a:off x="1559" y="3844"/>
                <a:ext cx="2352" cy="0"/>
                <a:chOff x="1559" y="3844"/>
                <a:chExt cx="2352" cy="0"/>
              </a:xfrm>
            </p:grpSpPr>
            <p:sp>
              <p:nvSpPr>
                <p:cNvPr id="852444" name="Line 8668"/>
                <p:cNvSpPr>
                  <a:spLocks noChangeShapeType="1"/>
                </p:cNvSpPr>
                <p:nvPr/>
              </p:nvSpPr>
              <p:spPr bwMode="auto">
                <a:xfrm>
                  <a:off x="15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5" name="Line 8669"/>
                <p:cNvSpPr>
                  <a:spLocks noChangeShapeType="1"/>
                </p:cNvSpPr>
                <p:nvPr/>
              </p:nvSpPr>
              <p:spPr bwMode="auto">
                <a:xfrm>
                  <a:off x="15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6" name="Line 8670"/>
                <p:cNvSpPr>
                  <a:spLocks noChangeShapeType="1"/>
                </p:cNvSpPr>
                <p:nvPr/>
              </p:nvSpPr>
              <p:spPr bwMode="auto">
                <a:xfrm>
                  <a:off x="15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7" name="Line 8671"/>
                <p:cNvSpPr>
                  <a:spLocks noChangeShapeType="1"/>
                </p:cNvSpPr>
                <p:nvPr/>
              </p:nvSpPr>
              <p:spPr bwMode="auto">
                <a:xfrm>
                  <a:off x="15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8" name="Line 8672"/>
                <p:cNvSpPr>
                  <a:spLocks noChangeShapeType="1"/>
                </p:cNvSpPr>
                <p:nvPr/>
              </p:nvSpPr>
              <p:spPr bwMode="auto">
                <a:xfrm>
                  <a:off x="16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49" name="Line 8673"/>
                <p:cNvSpPr>
                  <a:spLocks noChangeShapeType="1"/>
                </p:cNvSpPr>
                <p:nvPr/>
              </p:nvSpPr>
              <p:spPr bwMode="auto">
                <a:xfrm>
                  <a:off x="16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0" name="Line 8674"/>
                <p:cNvSpPr>
                  <a:spLocks noChangeShapeType="1"/>
                </p:cNvSpPr>
                <p:nvPr/>
              </p:nvSpPr>
              <p:spPr bwMode="auto">
                <a:xfrm>
                  <a:off x="16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1" name="Line 8675"/>
                <p:cNvSpPr>
                  <a:spLocks noChangeShapeType="1"/>
                </p:cNvSpPr>
                <p:nvPr/>
              </p:nvSpPr>
              <p:spPr bwMode="auto">
                <a:xfrm>
                  <a:off x="16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2" name="Line 8676"/>
                <p:cNvSpPr>
                  <a:spLocks noChangeShapeType="1"/>
                </p:cNvSpPr>
                <p:nvPr/>
              </p:nvSpPr>
              <p:spPr bwMode="auto">
                <a:xfrm>
                  <a:off x="16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3" name="Line 8677"/>
                <p:cNvSpPr>
                  <a:spLocks noChangeShapeType="1"/>
                </p:cNvSpPr>
                <p:nvPr/>
              </p:nvSpPr>
              <p:spPr bwMode="auto">
                <a:xfrm>
                  <a:off x="16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4" name="Line 8678"/>
                <p:cNvSpPr>
                  <a:spLocks noChangeShapeType="1"/>
                </p:cNvSpPr>
                <p:nvPr/>
              </p:nvSpPr>
              <p:spPr bwMode="auto">
                <a:xfrm>
                  <a:off x="16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5" name="Line 8679"/>
                <p:cNvSpPr>
                  <a:spLocks noChangeShapeType="1"/>
                </p:cNvSpPr>
                <p:nvPr/>
              </p:nvSpPr>
              <p:spPr bwMode="auto">
                <a:xfrm>
                  <a:off x="16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6" name="Line 8680"/>
                <p:cNvSpPr>
                  <a:spLocks noChangeShapeType="1"/>
                </p:cNvSpPr>
                <p:nvPr/>
              </p:nvSpPr>
              <p:spPr bwMode="auto">
                <a:xfrm>
                  <a:off x="17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7" name="Line 8681"/>
                <p:cNvSpPr>
                  <a:spLocks noChangeShapeType="1"/>
                </p:cNvSpPr>
                <p:nvPr/>
              </p:nvSpPr>
              <p:spPr bwMode="auto">
                <a:xfrm>
                  <a:off x="17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8" name="Line 8682"/>
                <p:cNvSpPr>
                  <a:spLocks noChangeShapeType="1"/>
                </p:cNvSpPr>
                <p:nvPr/>
              </p:nvSpPr>
              <p:spPr bwMode="auto">
                <a:xfrm>
                  <a:off x="17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59" name="Line 8683"/>
                <p:cNvSpPr>
                  <a:spLocks noChangeShapeType="1"/>
                </p:cNvSpPr>
                <p:nvPr/>
              </p:nvSpPr>
              <p:spPr bwMode="auto">
                <a:xfrm>
                  <a:off x="17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0" name="Line 8684"/>
                <p:cNvSpPr>
                  <a:spLocks noChangeShapeType="1"/>
                </p:cNvSpPr>
                <p:nvPr/>
              </p:nvSpPr>
              <p:spPr bwMode="auto">
                <a:xfrm>
                  <a:off x="17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1" name="Line 8685"/>
                <p:cNvSpPr>
                  <a:spLocks noChangeShapeType="1"/>
                </p:cNvSpPr>
                <p:nvPr/>
              </p:nvSpPr>
              <p:spPr bwMode="auto">
                <a:xfrm>
                  <a:off x="17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2" name="Line 8686"/>
                <p:cNvSpPr>
                  <a:spLocks noChangeShapeType="1"/>
                </p:cNvSpPr>
                <p:nvPr/>
              </p:nvSpPr>
              <p:spPr bwMode="auto">
                <a:xfrm>
                  <a:off x="17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3" name="Line 8687"/>
                <p:cNvSpPr>
                  <a:spLocks noChangeShapeType="1"/>
                </p:cNvSpPr>
                <p:nvPr/>
              </p:nvSpPr>
              <p:spPr bwMode="auto">
                <a:xfrm>
                  <a:off x="17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4" name="Line 8688"/>
                <p:cNvSpPr>
                  <a:spLocks noChangeShapeType="1"/>
                </p:cNvSpPr>
                <p:nvPr/>
              </p:nvSpPr>
              <p:spPr bwMode="auto">
                <a:xfrm>
                  <a:off x="17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5" name="Line 8689"/>
                <p:cNvSpPr>
                  <a:spLocks noChangeShapeType="1"/>
                </p:cNvSpPr>
                <p:nvPr/>
              </p:nvSpPr>
              <p:spPr bwMode="auto">
                <a:xfrm>
                  <a:off x="18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6" name="Line 8690"/>
                <p:cNvSpPr>
                  <a:spLocks noChangeShapeType="1"/>
                </p:cNvSpPr>
                <p:nvPr/>
              </p:nvSpPr>
              <p:spPr bwMode="auto">
                <a:xfrm>
                  <a:off x="18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7" name="Line 8691"/>
                <p:cNvSpPr>
                  <a:spLocks noChangeShapeType="1"/>
                </p:cNvSpPr>
                <p:nvPr/>
              </p:nvSpPr>
              <p:spPr bwMode="auto">
                <a:xfrm>
                  <a:off x="18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8" name="Line 8692"/>
                <p:cNvSpPr>
                  <a:spLocks noChangeShapeType="1"/>
                </p:cNvSpPr>
                <p:nvPr/>
              </p:nvSpPr>
              <p:spPr bwMode="auto">
                <a:xfrm>
                  <a:off x="18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69" name="Line 8693"/>
                <p:cNvSpPr>
                  <a:spLocks noChangeShapeType="1"/>
                </p:cNvSpPr>
                <p:nvPr/>
              </p:nvSpPr>
              <p:spPr bwMode="auto">
                <a:xfrm>
                  <a:off x="18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0" name="Line 8694"/>
                <p:cNvSpPr>
                  <a:spLocks noChangeShapeType="1"/>
                </p:cNvSpPr>
                <p:nvPr/>
              </p:nvSpPr>
              <p:spPr bwMode="auto">
                <a:xfrm>
                  <a:off x="18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1" name="Line 8695"/>
                <p:cNvSpPr>
                  <a:spLocks noChangeShapeType="1"/>
                </p:cNvSpPr>
                <p:nvPr/>
              </p:nvSpPr>
              <p:spPr bwMode="auto">
                <a:xfrm>
                  <a:off x="18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2" name="Line 8696"/>
                <p:cNvSpPr>
                  <a:spLocks noChangeShapeType="1"/>
                </p:cNvSpPr>
                <p:nvPr/>
              </p:nvSpPr>
              <p:spPr bwMode="auto">
                <a:xfrm>
                  <a:off x="18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3" name="Line 8697"/>
                <p:cNvSpPr>
                  <a:spLocks noChangeShapeType="1"/>
                </p:cNvSpPr>
                <p:nvPr/>
              </p:nvSpPr>
              <p:spPr bwMode="auto">
                <a:xfrm>
                  <a:off x="19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4" name="Line 8698"/>
                <p:cNvSpPr>
                  <a:spLocks noChangeShapeType="1"/>
                </p:cNvSpPr>
                <p:nvPr/>
              </p:nvSpPr>
              <p:spPr bwMode="auto">
                <a:xfrm>
                  <a:off x="19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5" name="Line 8699"/>
                <p:cNvSpPr>
                  <a:spLocks noChangeShapeType="1"/>
                </p:cNvSpPr>
                <p:nvPr/>
              </p:nvSpPr>
              <p:spPr bwMode="auto">
                <a:xfrm>
                  <a:off x="19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6" name="Line 8700"/>
                <p:cNvSpPr>
                  <a:spLocks noChangeShapeType="1"/>
                </p:cNvSpPr>
                <p:nvPr/>
              </p:nvSpPr>
              <p:spPr bwMode="auto">
                <a:xfrm>
                  <a:off x="19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7" name="Line 8701"/>
                <p:cNvSpPr>
                  <a:spLocks noChangeShapeType="1"/>
                </p:cNvSpPr>
                <p:nvPr/>
              </p:nvSpPr>
              <p:spPr bwMode="auto">
                <a:xfrm>
                  <a:off x="1949"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8" name="Line 8702"/>
                <p:cNvSpPr>
                  <a:spLocks noChangeShapeType="1"/>
                </p:cNvSpPr>
                <p:nvPr/>
              </p:nvSpPr>
              <p:spPr bwMode="auto">
                <a:xfrm>
                  <a:off x="19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79" name="Line 8703"/>
                <p:cNvSpPr>
                  <a:spLocks noChangeShapeType="1"/>
                </p:cNvSpPr>
                <p:nvPr/>
              </p:nvSpPr>
              <p:spPr bwMode="auto">
                <a:xfrm>
                  <a:off x="19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0" name="Line 8704"/>
                <p:cNvSpPr>
                  <a:spLocks noChangeShapeType="1"/>
                </p:cNvSpPr>
                <p:nvPr/>
              </p:nvSpPr>
              <p:spPr bwMode="auto">
                <a:xfrm>
                  <a:off x="19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1" name="Line 8705"/>
                <p:cNvSpPr>
                  <a:spLocks noChangeShapeType="1"/>
                </p:cNvSpPr>
                <p:nvPr/>
              </p:nvSpPr>
              <p:spPr bwMode="auto">
                <a:xfrm>
                  <a:off x="19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2" name="Line 8706"/>
                <p:cNvSpPr>
                  <a:spLocks noChangeShapeType="1"/>
                </p:cNvSpPr>
                <p:nvPr/>
              </p:nvSpPr>
              <p:spPr bwMode="auto">
                <a:xfrm>
                  <a:off x="20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3" name="Line 8707"/>
                <p:cNvSpPr>
                  <a:spLocks noChangeShapeType="1"/>
                </p:cNvSpPr>
                <p:nvPr/>
              </p:nvSpPr>
              <p:spPr bwMode="auto">
                <a:xfrm>
                  <a:off x="20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4" name="Line 8708"/>
                <p:cNvSpPr>
                  <a:spLocks noChangeShapeType="1"/>
                </p:cNvSpPr>
                <p:nvPr/>
              </p:nvSpPr>
              <p:spPr bwMode="auto">
                <a:xfrm>
                  <a:off x="20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5" name="Line 8709"/>
                <p:cNvSpPr>
                  <a:spLocks noChangeShapeType="1"/>
                </p:cNvSpPr>
                <p:nvPr/>
              </p:nvSpPr>
              <p:spPr bwMode="auto">
                <a:xfrm>
                  <a:off x="20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6" name="Line 8710"/>
                <p:cNvSpPr>
                  <a:spLocks noChangeShapeType="1"/>
                </p:cNvSpPr>
                <p:nvPr/>
              </p:nvSpPr>
              <p:spPr bwMode="auto">
                <a:xfrm>
                  <a:off x="20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7" name="Line 8711"/>
                <p:cNvSpPr>
                  <a:spLocks noChangeShapeType="1"/>
                </p:cNvSpPr>
                <p:nvPr/>
              </p:nvSpPr>
              <p:spPr bwMode="auto">
                <a:xfrm>
                  <a:off x="20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8" name="Line 8712"/>
                <p:cNvSpPr>
                  <a:spLocks noChangeShapeType="1"/>
                </p:cNvSpPr>
                <p:nvPr/>
              </p:nvSpPr>
              <p:spPr bwMode="auto">
                <a:xfrm>
                  <a:off x="20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89" name="Line 8713"/>
                <p:cNvSpPr>
                  <a:spLocks noChangeShapeType="1"/>
                </p:cNvSpPr>
                <p:nvPr/>
              </p:nvSpPr>
              <p:spPr bwMode="auto">
                <a:xfrm>
                  <a:off x="20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0" name="Line 8714"/>
                <p:cNvSpPr>
                  <a:spLocks noChangeShapeType="1"/>
                </p:cNvSpPr>
                <p:nvPr/>
              </p:nvSpPr>
              <p:spPr bwMode="auto">
                <a:xfrm>
                  <a:off x="21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1" name="Line 8715"/>
                <p:cNvSpPr>
                  <a:spLocks noChangeShapeType="1"/>
                </p:cNvSpPr>
                <p:nvPr/>
              </p:nvSpPr>
              <p:spPr bwMode="auto">
                <a:xfrm>
                  <a:off x="21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2" name="Line 8716"/>
                <p:cNvSpPr>
                  <a:spLocks noChangeShapeType="1"/>
                </p:cNvSpPr>
                <p:nvPr/>
              </p:nvSpPr>
              <p:spPr bwMode="auto">
                <a:xfrm>
                  <a:off x="21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3" name="Line 8717"/>
                <p:cNvSpPr>
                  <a:spLocks noChangeShapeType="1"/>
                </p:cNvSpPr>
                <p:nvPr/>
              </p:nvSpPr>
              <p:spPr bwMode="auto">
                <a:xfrm>
                  <a:off x="2138"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4" name="Line 8718"/>
                <p:cNvSpPr>
                  <a:spLocks noChangeShapeType="1"/>
                </p:cNvSpPr>
                <p:nvPr/>
              </p:nvSpPr>
              <p:spPr bwMode="auto">
                <a:xfrm>
                  <a:off x="21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5" name="Line 8719"/>
                <p:cNvSpPr>
                  <a:spLocks noChangeShapeType="1"/>
                </p:cNvSpPr>
                <p:nvPr/>
              </p:nvSpPr>
              <p:spPr bwMode="auto">
                <a:xfrm>
                  <a:off x="21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6" name="Line 8720"/>
                <p:cNvSpPr>
                  <a:spLocks noChangeShapeType="1"/>
                </p:cNvSpPr>
                <p:nvPr/>
              </p:nvSpPr>
              <p:spPr bwMode="auto">
                <a:xfrm>
                  <a:off x="21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7" name="Line 8721"/>
                <p:cNvSpPr>
                  <a:spLocks noChangeShapeType="1"/>
                </p:cNvSpPr>
                <p:nvPr/>
              </p:nvSpPr>
              <p:spPr bwMode="auto">
                <a:xfrm>
                  <a:off x="21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8" name="Line 8722"/>
                <p:cNvSpPr>
                  <a:spLocks noChangeShapeType="1"/>
                </p:cNvSpPr>
                <p:nvPr/>
              </p:nvSpPr>
              <p:spPr bwMode="auto">
                <a:xfrm>
                  <a:off x="21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499" name="Line 8723"/>
                <p:cNvSpPr>
                  <a:spLocks noChangeShapeType="1"/>
                </p:cNvSpPr>
                <p:nvPr/>
              </p:nvSpPr>
              <p:spPr bwMode="auto">
                <a:xfrm>
                  <a:off x="22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0" name="Line 8724"/>
                <p:cNvSpPr>
                  <a:spLocks noChangeShapeType="1"/>
                </p:cNvSpPr>
                <p:nvPr/>
              </p:nvSpPr>
              <p:spPr bwMode="auto">
                <a:xfrm>
                  <a:off x="22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1" name="Line 8725"/>
                <p:cNvSpPr>
                  <a:spLocks noChangeShapeType="1"/>
                </p:cNvSpPr>
                <p:nvPr/>
              </p:nvSpPr>
              <p:spPr bwMode="auto">
                <a:xfrm>
                  <a:off x="22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2" name="Line 8726"/>
                <p:cNvSpPr>
                  <a:spLocks noChangeShapeType="1"/>
                </p:cNvSpPr>
                <p:nvPr/>
              </p:nvSpPr>
              <p:spPr bwMode="auto">
                <a:xfrm>
                  <a:off x="22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3" name="Line 8727"/>
                <p:cNvSpPr>
                  <a:spLocks noChangeShapeType="1"/>
                </p:cNvSpPr>
                <p:nvPr/>
              </p:nvSpPr>
              <p:spPr bwMode="auto">
                <a:xfrm>
                  <a:off x="22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4" name="Line 8728"/>
                <p:cNvSpPr>
                  <a:spLocks noChangeShapeType="1"/>
                </p:cNvSpPr>
                <p:nvPr/>
              </p:nvSpPr>
              <p:spPr bwMode="auto">
                <a:xfrm>
                  <a:off x="22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5" name="Line 8729"/>
                <p:cNvSpPr>
                  <a:spLocks noChangeShapeType="1"/>
                </p:cNvSpPr>
                <p:nvPr/>
              </p:nvSpPr>
              <p:spPr bwMode="auto">
                <a:xfrm>
                  <a:off x="22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6" name="Line 8730"/>
                <p:cNvSpPr>
                  <a:spLocks noChangeShapeType="1"/>
                </p:cNvSpPr>
                <p:nvPr/>
              </p:nvSpPr>
              <p:spPr bwMode="auto">
                <a:xfrm>
                  <a:off x="22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7" name="Line 8731"/>
                <p:cNvSpPr>
                  <a:spLocks noChangeShapeType="1"/>
                </p:cNvSpPr>
                <p:nvPr/>
              </p:nvSpPr>
              <p:spPr bwMode="auto">
                <a:xfrm>
                  <a:off x="23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8" name="Line 8732"/>
                <p:cNvSpPr>
                  <a:spLocks noChangeShapeType="1"/>
                </p:cNvSpPr>
                <p:nvPr/>
              </p:nvSpPr>
              <p:spPr bwMode="auto">
                <a:xfrm>
                  <a:off x="23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09" name="Line 8733"/>
                <p:cNvSpPr>
                  <a:spLocks noChangeShapeType="1"/>
                </p:cNvSpPr>
                <p:nvPr/>
              </p:nvSpPr>
              <p:spPr bwMode="auto">
                <a:xfrm>
                  <a:off x="23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0" name="Line 8734"/>
                <p:cNvSpPr>
                  <a:spLocks noChangeShapeType="1"/>
                </p:cNvSpPr>
                <p:nvPr/>
              </p:nvSpPr>
              <p:spPr bwMode="auto">
                <a:xfrm>
                  <a:off x="23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1" name="Line 8735"/>
                <p:cNvSpPr>
                  <a:spLocks noChangeShapeType="1"/>
                </p:cNvSpPr>
                <p:nvPr/>
              </p:nvSpPr>
              <p:spPr bwMode="auto">
                <a:xfrm>
                  <a:off x="23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2" name="Line 8736"/>
                <p:cNvSpPr>
                  <a:spLocks noChangeShapeType="1"/>
                </p:cNvSpPr>
                <p:nvPr/>
              </p:nvSpPr>
              <p:spPr bwMode="auto">
                <a:xfrm>
                  <a:off x="23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3" name="Line 8737"/>
                <p:cNvSpPr>
                  <a:spLocks noChangeShapeType="1"/>
                </p:cNvSpPr>
                <p:nvPr/>
              </p:nvSpPr>
              <p:spPr bwMode="auto">
                <a:xfrm>
                  <a:off x="23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4" name="Line 8738"/>
                <p:cNvSpPr>
                  <a:spLocks noChangeShapeType="1"/>
                </p:cNvSpPr>
                <p:nvPr/>
              </p:nvSpPr>
              <p:spPr bwMode="auto">
                <a:xfrm>
                  <a:off x="23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5" name="Line 8739"/>
                <p:cNvSpPr>
                  <a:spLocks noChangeShapeType="1"/>
                </p:cNvSpPr>
                <p:nvPr/>
              </p:nvSpPr>
              <p:spPr bwMode="auto">
                <a:xfrm>
                  <a:off x="23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6" name="Line 8740"/>
                <p:cNvSpPr>
                  <a:spLocks noChangeShapeType="1"/>
                </p:cNvSpPr>
                <p:nvPr/>
              </p:nvSpPr>
              <p:spPr bwMode="auto">
                <a:xfrm>
                  <a:off x="24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7" name="Line 8741"/>
                <p:cNvSpPr>
                  <a:spLocks noChangeShapeType="1"/>
                </p:cNvSpPr>
                <p:nvPr/>
              </p:nvSpPr>
              <p:spPr bwMode="auto">
                <a:xfrm>
                  <a:off x="24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8" name="Line 8742"/>
                <p:cNvSpPr>
                  <a:spLocks noChangeShapeType="1"/>
                </p:cNvSpPr>
                <p:nvPr/>
              </p:nvSpPr>
              <p:spPr bwMode="auto">
                <a:xfrm>
                  <a:off x="24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19" name="Line 8743"/>
                <p:cNvSpPr>
                  <a:spLocks noChangeShapeType="1"/>
                </p:cNvSpPr>
                <p:nvPr/>
              </p:nvSpPr>
              <p:spPr bwMode="auto">
                <a:xfrm>
                  <a:off x="24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0" name="Line 8744"/>
                <p:cNvSpPr>
                  <a:spLocks noChangeShapeType="1"/>
                </p:cNvSpPr>
                <p:nvPr/>
              </p:nvSpPr>
              <p:spPr bwMode="auto">
                <a:xfrm>
                  <a:off x="24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1" name="Line 8745"/>
                <p:cNvSpPr>
                  <a:spLocks noChangeShapeType="1"/>
                </p:cNvSpPr>
                <p:nvPr/>
              </p:nvSpPr>
              <p:spPr bwMode="auto">
                <a:xfrm>
                  <a:off x="24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2" name="Line 8746"/>
                <p:cNvSpPr>
                  <a:spLocks noChangeShapeType="1"/>
                </p:cNvSpPr>
                <p:nvPr/>
              </p:nvSpPr>
              <p:spPr bwMode="auto">
                <a:xfrm>
                  <a:off x="24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3" name="Line 8747"/>
                <p:cNvSpPr>
                  <a:spLocks noChangeShapeType="1"/>
                </p:cNvSpPr>
                <p:nvPr/>
              </p:nvSpPr>
              <p:spPr bwMode="auto">
                <a:xfrm>
                  <a:off x="24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4" name="Line 8748"/>
                <p:cNvSpPr>
                  <a:spLocks noChangeShapeType="1"/>
                </p:cNvSpPr>
                <p:nvPr/>
              </p:nvSpPr>
              <p:spPr bwMode="auto">
                <a:xfrm>
                  <a:off x="25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5" name="Line 8749"/>
                <p:cNvSpPr>
                  <a:spLocks noChangeShapeType="1"/>
                </p:cNvSpPr>
                <p:nvPr/>
              </p:nvSpPr>
              <p:spPr bwMode="auto">
                <a:xfrm>
                  <a:off x="25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6" name="Line 8750"/>
                <p:cNvSpPr>
                  <a:spLocks noChangeShapeType="1"/>
                </p:cNvSpPr>
                <p:nvPr/>
              </p:nvSpPr>
              <p:spPr bwMode="auto">
                <a:xfrm>
                  <a:off x="25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7" name="Line 8751"/>
                <p:cNvSpPr>
                  <a:spLocks noChangeShapeType="1"/>
                </p:cNvSpPr>
                <p:nvPr/>
              </p:nvSpPr>
              <p:spPr bwMode="auto">
                <a:xfrm>
                  <a:off x="25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8" name="Line 8752"/>
                <p:cNvSpPr>
                  <a:spLocks noChangeShapeType="1"/>
                </p:cNvSpPr>
                <p:nvPr/>
              </p:nvSpPr>
              <p:spPr bwMode="auto">
                <a:xfrm>
                  <a:off x="25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29" name="Line 8753"/>
                <p:cNvSpPr>
                  <a:spLocks noChangeShapeType="1"/>
                </p:cNvSpPr>
                <p:nvPr/>
              </p:nvSpPr>
              <p:spPr bwMode="auto">
                <a:xfrm>
                  <a:off x="25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0" name="Line 8754"/>
                <p:cNvSpPr>
                  <a:spLocks noChangeShapeType="1"/>
                </p:cNvSpPr>
                <p:nvPr/>
              </p:nvSpPr>
              <p:spPr bwMode="auto">
                <a:xfrm>
                  <a:off x="2575"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1" name="Line 8755"/>
                <p:cNvSpPr>
                  <a:spLocks noChangeShapeType="1"/>
                </p:cNvSpPr>
                <p:nvPr/>
              </p:nvSpPr>
              <p:spPr bwMode="auto">
                <a:xfrm>
                  <a:off x="25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2" name="Line 8756"/>
                <p:cNvSpPr>
                  <a:spLocks noChangeShapeType="1"/>
                </p:cNvSpPr>
                <p:nvPr/>
              </p:nvSpPr>
              <p:spPr bwMode="auto">
                <a:xfrm>
                  <a:off x="25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3" name="Line 8757"/>
                <p:cNvSpPr>
                  <a:spLocks noChangeShapeType="1"/>
                </p:cNvSpPr>
                <p:nvPr/>
              </p:nvSpPr>
              <p:spPr bwMode="auto">
                <a:xfrm>
                  <a:off x="26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4" name="Line 8758"/>
                <p:cNvSpPr>
                  <a:spLocks noChangeShapeType="1"/>
                </p:cNvSpPr>
                <p:nvPr/>
              </p:nvSpPr>
              <p:spPr bwMode="auto">
                <a:xfrm>
                  <a:off x="26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5" name="Line 8759"/>
                <p:cNvSpPr>
                  <a:spLocks noChangeShapeType="1"/>
                </p:cNvSpPr>
                <p:nvPr/>
              </p:nvSpPr>
              <p:spPr bwMode="auto">
                <a:xfrm>
                  <a:off x="26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6" name="Line 8760"/>
                <p:cNvSpPr>
                  <a:spLocks noChangeShapeType="1"/>
                </p:cNvSpPr>
                <p:nvPr/>
              </p:nvSpPr>
              <p:spPr bwMode="auto">
                <a:xfrm>
                  <a:off x="26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7" name="Line 8761"/>
                <p:cNvSpPr>
                  <a:spLocks noChangeShapeType="1"/>
                </p:cNvSpPr>
                <p:nvPr/>
              </p:nvSpPr>
              <p:spPr bwMode="auto">
                <a:xfrm>
                  <a:off x="26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8" name="Line 8762"/>
                <p:cNvSpPr>
                  <a:spLocks noChangeShapeType="1"/>
                </p:cNvSpPr>
                <p:nvPr/>
              </p:nvSpPr>
              <p:spPr bwMode="auto">
                <a:xfrm>
                  <a:off x="26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39" name="Line 8763"/>
                <p:cNvSpPr>
                  <a:spLocks noChangeShapeType="1"/>
                </p:cNvSpPr>
                <p:nvPr/>
              </p:nvSpPr>
              <p:spPr bwMode="auto">
                <a:xfrm>
                  <a:off x="26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0" name="Line 8764"/>
                <p:cNvSpPr>
                  <a:spLocks noChangeShapeType="1"/>
                </p:cNvSpPr>
                <p:nvPr/>
              </p:nvSpPr>
              <p:spPr bwMode="auto">
                <a:xfrm>
                  <a:off x="26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1" name="Line 8765"/>
                <p:cNvSpPr>
                  <a:spLocks noChangeShapeType="1"/>
                </p:cNvSpPr>
                <p:nvPr/>
              </p:nvSpPr>
              <p:spPr bwMode="auto">
                <a:xfrm>
                  <a:off x="27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2" name="Line 8766"/>
                <p:cNvSpPr>
                  <a:spLocks noChangeShapeType="1"/>
                </p:cNvSpPr>
                <p:nvPr/>
              </p:nvSpPr>
              <p:spPr bwMode="auto">
                <a:xfrm>
                  <a:off x="27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3" name="Line 8767"/>
                <p:cNvSpPr>
                  <a:spLocks noChangeShapeType="1"/>
                </p:cNvSpPr>
                <p:nvPr/>
              </p:nvSpPr>
              <p:spPr bwMode="auto">
                <a:xfrm>
                  <a:off x="27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4" name="Line 8768"/>
                <p:cNvSpPr>
                  <a:spLocks noChangeShapeType="1"/>
                </p:cNvSpPr>
                <p:nvPr/>
              </p:nvSpPr>
              <p:spPr bwMode="auto">
                <a:xfrm>
                  <a:off x="27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5" name="Line 8769"/>
                <p:cNvSpPr>
                  <a:spLocks noChangeShapeType="1"/>
                </p:cNvSpPr>
                <p:nvPr/>
              </p:nvSpPr>
              <p:spPr bwMode="auto">
                <a:xfrm>
                  <a:off x="27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6" name="Line 8770"/>
                <p:cNvSpPr>
                  <a:spLocks noChangeShapeType="1"/>
                </p:cNvSpPr>
                <p:nvPr/>
              </p:nvSpPr>
              <p:spPr bwMode="auto">
                <a:xfrm>
                  <a:off x="2764"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7" name="Line 8771"/>
                <p:cNvSpPr>
                  <a:spLocks noChangeShapeType="1"/>
                </p:cNvSpPr>
                <p:nvPr/>
              </p:nvSpPr>
              <p:spPr bwMode="auto">
                <a:xfrm>
                  <a:off x="27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8" name="Line 8772"/>
                <p:cNvSpPr>
                  <a:spLocks noChangeShapeType="1"/>
                </p:cNvSpPr>
                <p:nvPr/>
              </p:nvSpPr>
              <p:spPr bwMode="auto">
                <a:xfrm>
                  <a:off x="27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49" name="Line 8773"/>
                <p:cNvSpPr>
                  <a:spLocks noChangeShapeType="1"/>
                </p:cNvSpPr>
                <p:nvPr/>
              </p:nvSpPr>
              <p:spPr bwMode="auto">
                <a:xfrm>
                  <a:off x="27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0" name="Line 8774"/>
                <p:cNvSpPr>
                  <a:spLocks noChangeShapeType="1"/>
                </p:cNvSpPr>
                <p:nvPr/>
              </p:nvSpPr>
              <p:spPr bwMode="auto">
                <a:xfrm>
                  <a:off x="28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1" name="Line 8775"/>
                <p:cNvSpPr>
                  <a:spLocks noChangeShapeType="1"/>
                </p:cNvSpPr>
                <p:nvPr/>
              </p:nvSpPr>
              <p:spPr bwMode="auto">
                <a:xfrm>
                  <a:off x="28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2" name="Line 8776"/>
                <p:cNvSpPr>
                  <a:spLocks noChangeShapeType="1"/>
                </p:cNvSpPr>
                <p:nvPr/>
              </p:nvSpPr>
              <p:spPr bwMode="auto">
                <a:xfrm>
                  <a:off x="28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3" name="Line 8777"/>
                <p:cNvSpPr>
                  <a:spLocks noChangeShapeType="1"/>
                </p:cNvSpPr>
                <p:nvPr/>
              </p:nvSpPr>
              <p:spPr bwMode="auto">
                <a:xfrm>
                  <a:off x="28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4" name="Line 8778"/>
                <p:cNvSpPr>
                  <a:spLocks noChangeShapeType="1"/>
                </p:cNvSpPr>
                <p:nvPr/>
              </p:nvSpPr>
              <p:spPr bwMode="auto">
                <a:xfrm>
                  <a:off x="28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5" name="Line 8779"/>
                <p:cNvSpPr>
                  <a:spLocks noChangeShapeType="1"/>
                </p:cNvSpPr>
                <p:nvPr/>
              </p:nvSpPr>
              <p:spPr bwMode="auto">
                <a:xfrm>
                  <a:off x="28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6" name="Line 8780"/>
                <p:cNvSpPr>
                  <a:spLocks noChangeShapeType="1"/>
                </p:cNvSpPr>
                <p:nvPr/>
              </p:nvSpPr>
              <p:spPr bwMode="auto">
                <a:xfrm>
                  <a:off x="28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7" name="Line 8781"/>
                <p:cNvSpPr>
                  <a:spLocks noChangeShapeType="1"/>
                </p:cNvSpPr>
                <p:nvPr/>
              </p:nvSpPr>
              <p:spPr bwMode="auto">
                <a:xfrm>
                  <a:off x="28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8" name="Line 8782"/>
                <p:cNvSpPr>
                  <a:spLocks noChangeShapeType="1"/>
                </p:cNvSpPr>
                <p:nvPr/>
              </p:nvSpPr>
              <p:spPr bwMode="auto">
                <a:xfrm>
                  <a:off x="29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59" name="Line 8783"/>
                <p:cNvSpPr>
                  <a:spLocks noChangeShapeType="1"/>
                </p:cNvSpPr>
                <p:nvPr/>
              </p:nvSpPr>
              <p:spPr bwMode="auto">
                <a:xfrm>
                  <a:off x="29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0" name="Line 8784"/>
                <p:cNvSpPr>
                  <a:spLocks noChangeShapeType="1"/>
                </p:cNvSpPr>
                <p:nvPr/>
              </p:nvSpPr>
              <p:spPr bwMode="auto">
                <a:xfrm>
                  <a:off x="29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1" name="Line 8785"/>
                <p:cNvSpPr>
                  <a:spLocks noChangeShapeType="1"/>
                </p:cNvSpPr>
                <p:nvPr/>
              </p:nvSpPr>
              <p:spPr bwMode="auto">
                <a:xfrm>
                  <a:off x="29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2" name="Line 8786"/>
                <p:cNvSpPr>
                  <a:spLocks noChangeShapeType="1"/>
                </p:cNvSpPr>
                <p:nvPr/>
              </p:nvSpPr>
              <p:spPr bwMode="auto">
                <a:xfrm>
                  <a:off x="29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3" name="Line 8787"/>
                <p:cNvSpPr>
                  <a:spLocks noChangeShapeType="1"/>
                </p:cNvSpPr>
                <p:nvPr/>
              </p:nvSpPr>
              <p:spPr bwMode="auto">
                <a:xfrm>
                  <a:off x="29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4" name="Line 8788"/>
                <p:cNvSpPr>
                  <a:spLocks noChangeShapeType="1"/>
                </p:cNvSpPr>
                <p:nvPr/>
              </p:nvSpPr>
              <p:spPr bwMode="auto">
                <a:xfrm>
                  <a:off x="29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5" name="Line 8789"/>
                <p:cNvSpPr>
                  <a:spLocks noChangeShapeType="1"/>
                </p:cNvSpPr>
                <p:nvPr/>
              </p:nvSpPr>
              <p:spPr bwMode="auto">
                <a:xfrm>
                  <a:off x="29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6" name="Line 8790"/>
                <p:cNvSpPr>
                  <a:spLocks noChangeShapeType="1"/>
                </p:cNvSpPr>
                <p:nvPr/>
              </p:nvSpPr>
              <p:spPr bwMode="auto">
                <a:xfrm>
                  <a:off x="30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7" name="Line 8791"/>
                <p:cNvSpPr>
                  <a:spLocks noChangeShapeType="1"/>
                </p:cNvSpPr>
                <p:nvPr/>
              </p:nvSpPr>
              <p:spPr bwMode="auto">
                <a:xfrm>
                  <a:off x="30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8" name="Line 8792"/>
                <p:cNvSpPr>
                  <a:spLocks noChangeShapeType="1"/>
                </p:cNvSpPr>
                <p:nvPr/>
              </p:nvSpPr>
              <p:spPr bwMode="auto">
                <a:xfrm>
                  <a:off x="30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69" name="Line 8793"/>
                <p:cNvSpPr>
                  <a:spLocks noChangeShapeType="1"/>
                </p:cNvSpPr>
                <p:nvPr/>
              </p:nvSpPr>
              <p:spPr bwMode="auto">
                <a:xfrm>
                  <a:off x="30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0" name="Line 8794"/>
                <p:cNvSpPr>
                  <a:spLocks noChangeShapeType="1"/>
                </p:cNvSpPr>
                <p:nvPr/>
              </p:nvSpPr>
              <p:spPr bwMode="auto">
                <a:xfrm>
                  <a:off x="30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1" name="Line 8795"/>
                <p:cNvSpPr>
                  <a:spLocks noChangeShapeType="1"/>
                </p:cNvSpPr>
                <p:nvPr/>
              </p:nvSpPr>
              <p:spPr bwMode="auto">
                <a:xfrm>
                  <a:off x="30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2" name="Line 8796"/>
                <p:cNvSpPr>
                  <a:spLocks noChangeShapeType="1"/>
                </p:cNvSpPr>
                <p:nvPr/>
              </p:nvSpPr>
              <p:spPr bwMode="auto">
                <a:xfrm>
                  <a:off x="30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3" name="Line 8797"/>
                <p:cNvSpPr>
                  <a:spLocks noChangeShapeType="1"/>
                </p:cNvSpPr>
                <p:nvPr/>
              </p:nvSpPr>
              <p:spPr bwMode="auto">
                <a:xfrm>
                  <a:off x="30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4" name="Line 8798"/>
                <p:cNvSpPr>
                  <a:spLocks noChangeShapeType="1"/>
                </p:cNvSpPr>
                <p:nvPr/>
              </p:nvSpPr>
              <p:spPr bwMode="auto">
                <a:xfrm>
                  <a:off x="30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5" name="Line 8799"/>
                <p:cNvSpPr>
                  <a:spLocks noChangeShapeType="1"/>
                </p:cNvSpPr>
                <p:nvPr/>
              </p:nvSpPr>
              <p:spPr bwMode="auto">
                <a:xfrm>
                  <a:off x="31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6" name="Line 8800"/>
                <p:cNvSpPr>
                  <a:spLocks noChangeShapeType="1"/>
                </p:cNvSpPr>
                <p:nvPr/>
              </p:nvSpPr>
              <p:spPr bwMode="auto">
                <a:xfrm>
                  <a:off x="31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7" name="Line 8801"/>
                <p:cNvSpPr>
                  <a:spLocks noChangeShapeType="1"/>
                </p:cNvSpPr>
                <p:nvPr/>
              </p:nvSpPr>
              <p:spPr bwMode="auto">
                <a:xfrm>
                  <a:off x="31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8" name="Line 8802"/>
                <p:cNvSpPr>
                  <a:spLocks noChangeShapeType="1"/>
                </p:cNvSpPr>
                <p:nvPr/>
              </p:nvSpPr>
              <p:spPr bwMode="auto">
                <a:xfrm>
                  <a:off x="31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79" name="Line 8803"/>
                <p:cNvSpPr>
                  <a:spLocks noChangeShapeType="1"/>
                </p:cNvSpPr>
                <p:nvPr/>
              </p:nvSpPr>
              <p:spPr bwMode="auto">
                <a:xfrm>
                  <a:off x="31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0" name="Line 8804"/>
                <p:cNvSpPr>
                  <a:spLocks noChangeShapeType="1"/>
                </p:cNvSpPr>
                <p:nvPr/>
              </p:nvSpPr>
              <p:spPr bwMode="auto">
                <a:xfrm>
                  <a:off x="31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1" name="Line 8805"/>
                <p:cNvSpPr>
                  <a:spLocks noChangeShapeType="1"/>
                </p:cNvSpPr>
                <p:nvPr/>
              </p:nvSpPr>
              <p:spPr bwMode="auto">
                <a:xfrm>
                  <a:off x="31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2" name="Line 8806"/>
                <p:cNvSpPr>
                  <a:spLocks noChangeShapeType="1"/>
                </p:cNvSpPr>
                <p:nvPr/>
              </p:nvSpPr>
              <p:spPr bwMode="auto">
                <a:xfrm>
                  <a:off x="31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3" name="Line 8807"/>
                <p:cNvSpPr>
                  <a:spLocks noChangeShapeType="1"/>
                </p:cNvSpPr>
                <p:nvPr/>
              </p:nvSpPr>
              <p:spPr bwMode="auto">
                <a:xfrm>
                  <a:off x="3201"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4" name="Line 8808"/>
                <p:cNvSpPr>
                  <a:spLocks noChangeShapeType="1"/>
                </p:cNvSpPr>
                <p:nvPr/>
              </p:nvSpPr>
              <p:spPr bwMode="auto">
                <a:xfrm>
                  <a:off x="32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5" name="Line 8809"/>
                <p:cNvSpPr>
                  <a:spLocks noChangeShapeType="1"/>
                </p:cNvSpPr>
                <p:nvPr/>
              </p:nvSpPr>
              <p:spPr bwMode="auto">
                <a:xfrm>
                  <a:off x="32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6" name="Line 8810"/>
                <p:cNvSpPr>
                  <a:spLocks noChangeShapeType="1"/>
                </p:cNvSpPr>
                <p:nvPr/>
              </p:nvSpPr>
              <p:spPr bwMode="auto">
                <a:xfrm>
                  <a:off x="32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7" name="Line 8811"/>
                <p:cNvSpPr>
                  <a:spLocks noChangeShapeType="1"/>
                </p:cNvSpPr>
                <p:nvPr/>
              </p:nvSpPr>
              <p:spPr bwMode="auto">
                <a:xfrm>
                  <a:off x="32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8" name="Line 8812"/>
                <p:cNvSpPr>
                  <a:spLocks noChangeShapeType="1"/>
                </p:cNvSpPr>
                <p:nvPr/>
              </p:nvSpPr>
              <p:spPr bwMode="auto">
                <a:xfrm>
                  <a:off x="32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89" name="Line 8813"/>
                <p:cNvSpPr>
                  <a:spLocks noChangeShapeType="1"/>
                </p:cNvSpPr>
                <p:nvPr/>
              </p:nvSpPr>
              <p:spPr bwMode="auto">
                <a:xfrm>
                  <a:off x="32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0" name="Line 8814"/>
                <p:cNvSpPr>
                  <a:spLocks noChangeShapeType="1"/>
                </p:cNvSpPr>
                <p:nvPr/>
              </p:nvSpPr>
              <p:spPr bwMode="auto">
                <a:xfrm>
                  <a:off x="32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1" name="Line 8815"/>
                <p:cNvSpPr>
                  <a:spLocks noChangeShapeType="1"/>
                </p:cNvSpPr>
                <p:nvPr/>
              </p:nvSpPr>
              <p:spPr bwMode="auto">
                <a:xfrm>
                  <a:off x="32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2" name="Line 8816"/>
                <p:cNvSpPr>
                  <a:spLocks noChangeShapeType="1"/>
                </p:cNvSpPr>
                <p:nvPr/>
              </p:nvSpPr>
              <p:spPr bwMode="auto">
                <a:xfrm>
                  <a:off x="33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3" name="Line 8817"/>
                <p:cNvSpPr>
                  <a:spLocks noChangeShapeType="1"/>
                </p:cNvSpPr>
                <p:nvPr/>
              </p:nvSpPr>
              <p:spPr bwMode="auto">
                <a:xfrm>
                  <a:off x="33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4" name="Line 8818"/>
                <p:cNvSpPr>
                  <a:spLocks noChangeShapeType="1"/>
                </p:cNvSpPr>
                <p:nvPr/>
              </p:nvSpPr>
              <p:spPr bwMode="auto">
                <a:xfrm>
                  <a:off x="33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5" name="Line 8819"/>
                <p:cNvSpPr>
                  <a:spLocks noChangeShapeType="1"/>
                </p:cNvSpPr>
                <p:nvPr/>
              </p:nvSpPr>
              <p:spPr bwMode="auto">
                <a:xfrm>
                  <a:off x="33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6" name="Line 8820"/>
                <p:cNvSpPr>
                  <a:spLocks noChangeShapeType="1"/>
                </p:cNvSpPr>
                <p:nvPr/>
              </p:nvSpPr>
              <p:spPr bwMode="auto">
                <a:xfrm>
                  <a:off x="33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7" name="Line 8821"/>
                <p:cNvSpPr>
                  <a:spLocks noChangeShapeType="1"/>
                </p:cNvSpPr>
                <p:nvPr/>
              </p:nvSpPr>
              <p:spPr bwMode="auto">
                <a:xfrm>
                  <a:off x="33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8" name="Line 8822"/>
                <p:cNvSpPr>
                  <a:spLocks noChangeShapeType="1"/>
                </p:cNvSpPr>
                <p:nvPr/>
              </p:nvSpPr>
              <p:spPr bwMode="auto">
                <a:xfrm>
                  <a:off x="33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599" name="Line 8823"/>
                <p:cNvSpPr>
                  <a:spLocks noChangeShapeType="1"/>
                </p:cNvSpPr>
                <p:nvPr/>
              </p:nvSpPr>
              <p:spPr bwMode="auto">
                <a:xfrm>
                  <a:off x="3390"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0" name="Line 8824"/>
                <p:cNvSpPr>
                  <a:spLocks noChangeShapeType="1"/>
                </p:cNvSpPr>
                <p:nvPr/>
              </p:nvSpPr>
              <p:spPr bwMode="auto">
                <a:xfrm>
                  <a:off x="34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1" name="Line 8825"/>
                <p:cNvSpPr>
                  <a:spLocks noChangeShapeType="1"/>
                </p:cNvSpPr>
                <p:nvPr/>
              </p:nvSpPr>
              <p:spPr bwMode="auto">
                <a:xfrm>
                  <a:off x="34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2" name="Line 8826"/>
                <p:cNvSpPr>
                  <a:spLocks noChangeShapeType="1"/>
                </p:cNvSpPr>
                <p:nvPr/>
              </p:nvSpPr>
              <p:spPr bwMode="auto">
                <a:xfrm>
                  <a:off x="34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3" name="Line 8827"/>
                <p:cNvSpPr>
                  <a:spLocks noChangeShapeType="1"/>
                </p:cNvSpPr>
                <p:nvPr/>
              </p:nvSpPr>
              <p:spPr bwMode="auto">
                <a:xfrm>
                  <a:off x="34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4" name="Line 8828"/>
                <p:cNvSpPr>
                  <a:spLocks noChangeShapeType="1"/>
                </p:cNvSpPr>
                <p:nvPr/>
              </p:nvSpPr>
              <p:spPr bwMode="auto">
                <a:xfrm>
                  <a:off x="34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5" name="Line 8829"/>
                <p:cNvSpPr>
                  <a:spLocks noChangeShapeType="1"/>
                </p:cNvSpPr>
                <p:nvPr/>
              </p:nvSpPr>
              <p:spPr bwMode="auto">
                <a:xfrm>
                  <a:off x="34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6" name="Line 8830"/>
                <p:cNvSpPr>
                  <a:spLocks noChangeShapeType="1"/>
                </p:cNvSpPr>
                <p:nvPr/>
              </p:nvSpPr>
              <p:spPr bwMode="auto">
                <a:xfrm>
                  <a:off x="34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7" name="Line 8831"/>
                <p:cNvSpPr>
                  <a:spLocks noChangeShapeType="1"/>
                </p:cNvSpPr>
                <p:nvPr/>
              </p:nvSpPr>
              <p:spPr bwMode="auto">
                <a:xfrm>
                  <a:off x="34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8" name="Line 8832"/>
                <p:cNvSpPr>
                  <a:spLocks noChangeShapeType="1"/>
                </p:cNvSpPr>
                <p:nvPr/>
              </p:nvSpPr>
              <p:spPr bwMode="auto">
                <a:xfrm>
                  <a:off x="34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09" name="Line 8833"/>
                <p:cNvSpPr>
                  <a:spLocks noChangeShapeType="1"/>
                </p:cNvSpPr>
                <p:nvPr/>
              </p:nvSpPr>
              <p:spPr bwMode="auto">
                <a:xfrm>
                  <a:off x="35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0" name="Line 8834"/>
                <p:cNvSpPr>
                  <a:spLocks noChangeShapeType="1"/>
                </p:cNvSpPr>
                <p:nvPr/>
              </p:nvSpPr>
              <p:spPr bwMode="auto">
                <a:xfrm>
                  <a:off x="35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1" name="Line 8835"/>
                <p:cNvSpPr>
                  <a:spLocks noChangeShapeType="1"/>
                </p:cNvSpPr>
                <p:nvPr/>
              </p:nvSpPr>
              <p:spPr bwMode="auto">
                <a:xfrm>
                  <a:off x="35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2" name="Line 8836"/>
                <p:cNvSpPr>
                  <a:spLocks noChangeShapeType="1"/>
                </p:cNvSpPr>
                <p:nvPr/>
              </p:nvSpPr>
              <p:spPr bwMode="auto">
                <a:xfrm>
                  <a:off x="35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3" name="Line 8837"/>
                <p:cNvSpPr>
                  <a:spLocks noChangeShapeType="1"/>
                </p:cNvSpPr>
                <p:nvPr/>
              </p:nvSpPr>
              <p:spPr bwMode="auto">
                <a:xfrm>
                  <a:off x="35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4" name="Line 8838"/>
                <p:cNvSpPr>
                  <a:spLocks noChangeShapeType="1"/>
                </p:cNvSpPr>
                <p:nvPr/>
              </p:nvSpPr>
              <p:spPr bwMode="auto">
                <a:xfrm>
                  <a:off x="35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5" name="Line 8839"/>
                <p:cNvSpPr>
                  <a:spLocks noChangeShapeType="1"/>
                </p:cNvSpPr>
                <p:nvPr/>
              </p:nvSpPr>
              <p:spPr bwMode="auto">
                <a:xfrm>
                  <a:off x="35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6" name="Line 8840"/>
                <p:cNvSpPr>
                  <a:spLocks noChangeShapeType="1"/>
                </p:cNvSpPr>
                <p:nvPr/>
              </p:nvSpPr>
              <p:spPr bwMode="auto">
                <a:xfrm>
                  <a:off x="35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7" name="Line 8841"/>
                <p:cNvSpPr>
                  <a:spLocks noChangeShapeType="1"/>
                </p:cNvSpPr>
                <p:nvPr/>
              </p:nvSpPr>
              <p:spPr bwMode="auto">
                <a:xfrm>
                  <a:off x="36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8" name="Line 8842"/>
                <p:cNvSpPr>
                  <a:spLocks noChangeShapeType="1"/>
                </p:cNvSpPr>
                <p:nvPr/>
              </p:nvSpPr>
              <p:spPr bwMode="auto">
                <a:xfrm>
                  <a:off x="36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19" name="Line 8843"/>
                <p:cNvSpPr>
                  <a:spLocks noChangeShapeType="1"/>
                </p:cNvSpPr>
                <p:nvPr/>
              </p:nvSpPr>
              <p:spPr bwMode="auto">
                <a:xfrm>
                  <a:off x="36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0" name="Line 8844"/>
                <p:cNvSpPr>
                  <a:spLocks noChangeShapeType="1"/>
                </p:cNvSpPr>
                <p:nvPr/>
              </p:nvSpPr>
              <p:spPr bwMode="auto">
                <a:xfrm>
                  <a:off x="36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1" name="Line 8845"/>
                <p:cNvSpPr>
                  <a:spLocks noChangeShapeType="1"/>
                </p:cNvSpPr>
                <p:nvPr/>
              </p:nvSpPr>
              <p:spPr bwMode="auto">
                <a:xfrm>
                  <a:off x="36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2" name="Line 8846"/>
                <p:cNvSpPr>
                  <a:spLocks noChangeShapeType="1"/>
                </p:cNvSpPr>
                <p:nvPr/>
              </p:nvSpPr>
              <p:spPr bwMode="auto">
                <a:xfrm>
                  <a:off x="36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3" name="Line 8847"/>
                <p:cNvSpPr>
                  <a:spLocks noChangeShapeType="1"/>
                </p:cNvSpPr>
                <p:nvPr/>
              </p:nvSpPr>
              <p:spPr bwMode="auto">
                <a:xfrm>
                  <a:off x="36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4" name="Line 8848"/>
                <p:cNvSpPr>
                  <a:spLocks noChangeShapeType="1"/>
                </p:cNvSpPr>
                <p:nvPr/>
              </p:nvSpPr>
              <p:spPr bwMode="auto">
                <a:xfrm>
                  <a:off x="36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5" name="Line 8849"/>
                <p:cNvSpPr>
                  <a:spLocks noChangeShapeType="1"/>
                </p:cNvSpPr>
                <p:nvPr/>
              </p:nvSpPr>
              <p:spPr bwMode="auto">
                <a:xfrm>
                  <a:off x="36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6" name="Line 8850"/>
                <p:cNvSpPr>
                  <a:spLocks noChangeShapeType="1"/>
                </p:cNvSpPr>
                <p:nvPr/>
              </p:nvSpPr>
              <p:spPr bwMode="auto">
                <a:xfrm>
                  <a:off x="37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7" name="Line 8851"/>
                <p:cNvSpPr>
                  <a:spLocks noChangeShapeType="1"/>
                </p:cNvSpPr>
                <p:nvPr/>
              </p:nvSpPr>
              <p:spPr bwMode="auto">
                <a:xfrm>
                  <a:off x="37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8" name="Line 8852"/>
                <p:cNvSpPr>
                  <a:spLocks noChangeShapeType="1"/>
                </p:cNvSpPr>
                <p:nvPr/>
              </p:nvSpPr>
              <p:spPr bwMode="auto">
                <a:xfrm>
                  <a:off x="37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29" name="Line 8853"/>
                <p:cNvSpPr>
                  <a:spLocks noChangeShapeType="1"/>
                </p:cNvSpPr>
                <p:nvPr/>
              </p:nvSpPr>
              <p:spPr bwMode="auto">
                <a:xfrm>
                  <a:off x="37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0" name="Line 8854"/>
                <p:cNvSpPr>
                  <a:spLocks noChangeShapeType="1"/>
                </p:cNvSpPr>
                <p:nvPr/>
              </p:nvSpPr>
              <p:spPr bwMode="auto">
                <a:xfrm>
                  <a:off x="37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1" name="Line 8855"/>
                <p:cNvSpPr>
                  <a:spLocks noChangeShapeType="1"/>
                </p:cNvSpPr>
                <p:nvPr/>
              </p:nvSpPr>
              <p:spPr bwMode="auto">
                <a:xfrm>
                  <a:off x="37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2" name="Line 8856"/>
                <p:cNvSpPr>
                  <a:spLocks noChangeShapeType="1"/>
                </p:cNvSpPr>
                <p:nvPr/>
              </p:nvSpPr>
              <p:spPr bwMode="auto">
                <a:xfrm>
                  <a:off x="37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3" name="Line 8857"/>
                <p:cNvSpPr>
                  <a:spLocks noChangeShapeType="1"/>
                </p:cNvSpPr>
                <p:nvPr/>
              </p:nvSpPr>
              <p:spPr bwMode="auto">
                <a:xfrm>
                  <a:off x="37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4" name="Line 8858"/>
                <p:cNvSpPr>
                  <a:spLocks noChangeShapeType="1"/>
                </p:cNvSpPr>
                <p:nvPr/>
              </p:nvSpPr>
              <p:spPr bwMode="auto">
                <a:xfrm>
                  <a:off x="38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5" name="Line 8859"/>
                <p:cNvSpPr>
                  <a:spLocks noChangeShapeType="1"/>
                </p:cNvSpPr>
                <p:nvPr/>
              </p:nvSpPr>
              <p:spPr bwMode="auto">
                <a:xfrm>
                  <a:off x="38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6" name="Line 8860"/>
                <p:cNvSpPr>
                  <a:spLocks noChangeShapeType="1"/>
                </p:cNvSpPr>
                <p:nvPr/>
              </p:nvSpPr>
              <p:spPr bwMode="auto">
                <a:xfrm>
                  <a:off x="3827"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7" name="Line 8861"/>
                <p:cNvSpPr>
                  <a:spLocks noChangeShapeType="1"/>
                </p:cNvSpPr>
                <p:nvPr/>
              </p:nvSpPr>
              <p:spPr bwMode="auto">
                <a:xfrm>
                  <a:off x="38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8" name="Line 8862"/>
                <p:cNvSpPr>
                  <a:spLocks noChangeShapeType="1"/>
                </p:cNvSpPr>
                <p:nvPr/>
              </p:nvSpPr>
              <p:spPr bwMode="auto">
                <a:xfrm>
                  <a:off x="38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39" name="Line 8863"/>
                <p:cNvSpPr>
                  <a:spLocks noChangeShapeType="1"/>
                </p:cNvSpPr>
                <p:nvPr/>
              </p:nvSpPr>
              <p:spPr bwMode="auto">
                <a:xfrm>
                  <a:off x="38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0" name="Line 8864"/>
                <p:cNvSpPr>
                  <a:spLocks noChangeShapeType="1"/>
                </p:cNvSpPr>
                <p:nvPr/>
              </p:nvSpPr>
              <p:spPr bwMode="auto">
                <a:xfrm>
                  <a:off x="38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1" name="Line 8865"/>
                <p:cNvSpPr>
                  <a:spLocks noChangeShapeType="1"/>
                </p:cNvSpPr>
                <p:nvPr/>
              </p:nvSpPr>
              <p:spPr bwMode="auto">
                <a:xfrm>
                  <a:off x="38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2" name="Line 8866"/>
                <p:cNvSpPr>
                  <a:spLocks noChangeShapeType="1"/>
                </p:cNvSpPr>
                <p:nvPr/>
              </p:nvSpPr>
              <p:spPr bwMode="auto">
                <a:xfrm>
                  <a:off x="38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3" name="Line 8867"/>
                <p:cNvSpPr>
                  <a:spLocks noChangeShapeType="1"/>
                </p:cNvSpPr>
                <p:nvPr/>
              </p:nvSpPr>
              <p:spPr bwMode="auto">
                <a:xfrm>
                  <a:off x="39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2644" name="Group 8868"/>
              <p:cNvGrpSpPr>
                <a:grpSpLocks/>
              </p:cNvGrpSpPr>
              <p:nvPr/>
            </p:nvGrpSpPr>
            <p:grpSpPr bwMode="auto">
              <a:xfrm>
                <a:off x="956" y="3443"/>
                <a:ext cx="4630" cy="401"/>
                <a:chOff x="956" y="3443"/>
                <a:chExt cx="4630" cy="401"/>
              </a:xfrm>
            </p:grpSpPr>
            <p:sp>
              <p:nvSpPr>
                <p:cNvPr id="852645" name="Line 8869"/>
                <p:cNvSpPr>
                  <a:spLocks noChangeShapeType="1"/>
                </p:cNvSpPr>
                <p:nvPr/>
              </p:nvSpPr>
              <p:spPr bwMode="auto">
                <a:xfrm>
                  <a:off x="39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6" name="Line 8870"/>
                <p:cNvSpPr>
                  <a:spLocks noChangeShapeType="1"/>
                </p:cNvSpPr>
                <p:nvPr/>
              </p:nvSpPr>
              <p:spPr bwMode="auto">
                <a:xfrm>
                  <a:off x="39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7" name="Line 8871"/>
                <p:cNvSpPr>
                  <a:spLocks noChangeShapeType="1"/>
                </p:cNvSpPr>
                <p:nvPr/>
              </p:nvSpPr>
              <p:spPr bwMode="auto">
                <a:xfrm>
                  <a:off x="39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8" name="Line 8872"/>
                <p:cNvSpPr>
                  <a:spLocks noChangeShapeType="1"/>
                </p:cNvSpPr>
                <p:nvPr/>
              </p:nvSpPr>
              <p:spPr bwMode="auto">
                <a:xfrm>
                  <a:off x="39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49" name="Line 8873"/>
                <p:cNvSpPr>
                  <a:spLocks noChangeShapeType="1"/>
                </p:cNvSpPr>
                <p:nvPr/>
              </p:nvSpPr>
              <p:spPr bwMode="auto">
                <a:xfrm>
                  <a:off x="39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0" name="Line 8874"/>
                <p:cNvSpPr>
                  <a:spLocks noChangeShapeType="1"/>
                </p:cNvSpPr>
                <p:nvPr/>
              </p:nvSpPr>
              <p:spPr bwMode="auto">
                <a:xfrm>
                  <a:off x="39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1" name="Line 8875"/>
                <p:cNvSpPr>
                  <a:spLocks noChangeShapeType="1"/>
                </p:cNvSpPr>
                <p:nvPr/>
              </p:nvSpPr>
              <p:spPr bwMode="auto">
                <a:xfrm>
                  <a:off x="39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2" name="Line 8876"/>
                <p:cNvSpPr>
                  <a:spLocks noChangeShapeType="1"/>
                </p:cNvSpPr>
                <p:nvPr/>
              </p:nvSpPr>
              <p:spPr bwMode="auto">
                <a:xfrm>
                  <a:off x="40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3" name="Line 8877"/>
                <p:cNvSpPr>
                  <a:spLocks noChangeShapeType="1"/>
                </p:cNvSpPr>
                <p:nvPr/>
              </p:nvSpPr>
              <p:spPr bwMode="auto">
                <a:xfrm>
                  <a:off x="4016"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4" name="Line 8878"/>
                <p:cNvSpPr>
                  <a:spLocks noChangeShapeType="1"/>
                </p:cNvSpPr>
                <p:nvPr/>
              </p:nvSpPr>
              <p:spPr bwMode="auto">
                <a:xfrm>
                  <a:off x="40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5" name="Line 8879"/>
                <p:cNvSpPr>
                  <a:spLocks noChangeShapeType="1"/>
                </p:cNvSpPr>
                <p:nvPr/>
              </p:nvSpPr>
              <p:spPr bwMode="auto">
                <a:xfrm>
                  <a:off x="40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6" name="Line 8880"/>
                <p:cNvSpPr>
                  <a:spLocks noChangeShapeType="1"/>
                </p:cNvSpPr>
                <p:nvPr/>
              </p:nvSpPr>
              <p:spPr bwMode="auto">
                <a:xfrm>
                  <a:off x="40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7" name="Line 8881"/>
                <p:cNvSpPr>
                  <a:spLocks noChangeShapeType="1"/>
                </p:cNvSpPr>
                <p:nvPr/>
              </p:nvSpPr>
              <p:spPr bwMode="auto">
                <a:xfrm>
                  <a:off x="40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8" name="Line 8882"/>
                <p:cNvSpPr>
                  <a:spLocks noChangeShapeType="1"/>
                </p:cNvSpPr>
                <p:nvPr/>
              </p:nvSpPr>
              <p:spPr bwMode="auto">
                <a:xfrm>
                  <a:off x="40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59" name="Line 8883"/>
                <p:cNvSpPr>
                  <a:spLocks noChangeShapeType="1"/>
                </p:cNvSpPr>
                <p:nvPr/>
              </p:nvSpPr>
              <p:spPr bwMode="auto">
                <a:xfrm>
                  <a:off x="40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0" name="Line 8884"/>
                <p:cNvSpPr>
                  <a:spLocks noChangeShapeType="1"/>
                </p:cNvSpPr>
                <p:nvPr/>
              </p:nvSpPr>
              <p:spPr bwMode="auto">
                <a:xfrm>
                  <a:off x="40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1" name="Line 8885"/>
                <p:cNvSpPr>
                  <a:spLocks noChangeShapeType="1"/>
                </p:cNvSpPr>
                <p:nvPr/>
              </p:nvSpPr>
              <p:spPr bwMode="auto">
                <a:xfrm>
                  <a:off x="41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2" name="Line 8886"/>
                <p:cNvSpPr>
                  <a:spLocks noChangeShapeType="1"/>
                </p:cNvSpPr>
                <p:nvPr/>
              </p:nvSpPr>
              <p:spPr bwMode="auto">
                <a:xfrm>
                  <a:off x="41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3" name="Line 8887"/>
                <p:cNvSpPr>
                  <a:spLocks noChangeShapeType="1"/>
                </p:cNvSpPr>
                <p:nvPr/>
              </p:nvSpPr>
              <p:spPr bwMode="auto">
                <a:xfrm>
                  <a:off x="41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4" name="Line 8888"/>
                <p:cNvSpPr>
                  <a:spLocks noChangeShapeType="1"/>
                </p:cNvSpPr>
                <p:nvPr/>
              </p:nvSpPr>
              <p:spPr bwMode="auto">
                <a:xfrm>
                  <a:off x="41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5" name="Line 8889"/>
                <p:cNvSpPr>
                  <a:spLocks noChangeShapeType="1"/>
                </p:cNvSpPr>
                <p:nvPr/>
              </p:nvSpPr>
              <p:spPr bwMode="auto">
                <a:xfrm>
                  <a:off x="41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6" name="Line 8890"/>
                <p:cNvSpPr>
                  <a:spLocks noChangeShapeType="1"/>
                </p:cNvSpPr>
                <p:nvPr/>
              </p:nvSpPr>
              <p:spPr bwMode="auto">
                <a:xfrm>
                  <a:off x="41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7" name="Line 8891"/>
                <p:cNvSpPr>
                  <a:spLocks noChangeShapeType="1"/>
                </p:cNvSpPr>
                <p:nvPr/>
              </p:nvSpPr>
              <p:spPr bwMode="auto">
                <a:xfrm>
                  <a:off x="41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8" name="Line 8892"/>
                <p:cNvSpPr>
                  <a:spLocks noChangeShapeType="1"/>
                </p:cNvSpPr>
                <p:nvPr/>
              </p:nvSpPr>
              <p:spPr bwMode="auto">
                <a:xfrm>
                  <a:off x="41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69" name="Line 8893"/>
                <p:cNvSpPr>
                  <a:spLocks noChangeShapeType="1"/>
                </p:cNvSpPr>
                <p:nvPr/>
              </p:nvSpPr>
              <p:spPr bwMode="auto">
                <a:xfrm>
                  <a:off x="42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0" name="Line 8894"/>
                <p:cNvSpPr>
                  <a:spLocks noChangeShapeType="1"/>
                </p:cNvSpPr>
                <p:nvPr/>
              </p:nvSpPr>
              <p:spPr bwMode="auto">
                <a:xfrm>
                  <a:off x="42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1" name="Line 8895"/>
                <p:cNvSpPr>
                  <a:spLocks noChangeShapeType="1"/>
                </p:cNvSpPr>
                <p:nvPr/>
              </p:nvSpPr>
              <p:spPr bwMode="auto">
                <a:xfrm>
                  <a:off x="42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2" name="Line 8896"/>
                <p:cNvSpPr>
                  <a:spLocks noChangeShapeType="1"/>
                </p:cNvSpPr>
                <p:nvPr/>
              </p:nvSpPr>
              <p:spPr bwMode="auto">
                <a:xfrm>
                  <a:off x="42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3" name="Line 8897"/>
                <p:cNvSpPr>
                  <a:spLocks noChangeShapeType="1"/>
                </p:cNvSpPr>
                <p:nvPr/>
              </p:nvSpPr>
              <p:spPr bwMode="auto">
                <a:xfrm>
                  <a:off x="42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4" name="Line 8898"/>
                <p:cNvSpPr>
                  <a:spLocks noChangeShapeType="1"/>
                </p:cNvSpPr>
                <p:nvPr/>
              </p:nvSpPr>
              <p:spPr bwMode="auto">
                <a:xfrm>
                  <a:off x="42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5" name="Line 8899"/>
                <p:cNvSpPr>
                  <a:spLocks noChangeShapeType="1"/>
                </p:cNvSpPr>
                <p:nvPr/>
              </p:nvSpPr>
              <p:spPr bwMode="auto">
                <a:xfrm>
                  <a:off x="42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6" name="Line 8900"/>
                <p:cNvSpPr>
                  <a:spLocks noChangeShapeType="1"/>
                </p:cNvSpPr>
                <p:nvPr/>
              </p:nvSpPr>
              <p:spPr bwMode="auto">
                <a:xfrm>
                  <a:off x="42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7" name="Line 8901"/>
                <p:cNvSpPr>
                  <a:spLocks noChangeShapeType="1"/>
                </p:cNvSpPr>
                <p:nvPr/>
              </p:nvSpPr>
              <p:spPr bwMode="auto">
                <a:xfrm>
                  <a:off x="42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8" name="Line 8902"/>
                <p:cNvSpPr>
                  <a:spLocks noChangeShapeType="1"/>
                </p:cNvSpPr>
                <p:nvPr/>
              </p:nvSpPr>
              <p:spPr bwMode="auto">
                <a:xfrm>
                  <a:off x="43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79" name="Line 8903"/>
                <p:cNvSpPr>
                  <a:spLocks noChangeShapeType="1"/>
                </p:cNvSpPr>
                <p:nvPr/>
              </p:nvSpPr>
              <p:spPr bwMode="auto">
                <a:xfrm>
                  <a:off x="43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0" name="Line 8904"/>
                <p:cNvSpPr>
                  <a:spLocks noChangeShapeType="1"/>
                </p:cNvSpPr>
                <p:nvPr/>
              </p:nvSpPr>
              <p:spPr bwMode="auto">
                <a:xfrm>
                  <a:off x="43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1" name="Line 8905"/>
                <p:cNvSpPr>
                  <a:spLocks noChangeShapeType="1"/>
                </p:cNvSpPr>
                <p:nvPr/>
              </p:nvSpPr>
              <p:spPr bwMode="auto">
                <a:xfrm>
                  <a:off x="43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2" name="Line 8906"/>
                <p:cNvSpPr>
                  <a:spLocks noChangeShapeType="1"/>
                </p:cNvSpPr>
                <p:nvPr/>
              </p:nvSpPr>
              <p:spPr bwMode="auto">
                <a:xfrm>
                  <a:off x="43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3" name="Line 8907"/>
                <p:cNvSpPr>
                  <a:spLocks noChangeShapeType="1"/>
                </p:cNvSpPr>
                <p:nvPr/>
              </p:nvSpPr>
              <p:spPr bwMode="auto">
                <a:xfrm>
                  <a:off x="43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4" name="Line 8908"/>
                <p:cNvSpPr>
                  <a:spLocks noChangeShapeType="1"/>
                </p:cNvSpPr>
                <p:nvPr/>
              </p:nvSpPr>
              <p:spPr bwMode="auto">
                <a:xfrm>
                  <a:off x="43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5" name="Line 8909"/>
                <p:cNvSpPr>
                  <a:spLocks noChangeShapeType="1"/>
                </p:cNvSpPr>
                <p:nvPr/>
              </p:nvSpPr>
              <p:spPr bwMode="auto">
                <a:xfrm>
                  <a:off x="43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6" name="Line 8910"/>
                <p:cNvSpPr>
                  <a:spLocks noChangeShapeType="1"/>
                </p:cNvSpPr>
                <p:nvPr/>
              </p:nvSpPr>
              <p:spPr bwMode="auto">
                <a:xfrm>
                  <a:off x="44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7" name="Line 8911"/>
                <p:cNvSpPr>
                  <a:spLocks noChangeShapeType="1"/>
                </p:cNvSpPr>
                <p:nvPr/>
              </p:nvSpPr>
              <p:spPr bwMode="auto">
                <a:xfrm>
                  <a:off x="44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8" name="Line 8912"/>
                <p:cNvSpPr>
                  <a:spLocks noChangeShapeType="1"/>
                </p:cNvSpPr>
                <p:nvPr/>
              </p:nvSpPr>
              <p:spPr bwMode="auto">
                <a:xfrm>
                  <a:off x="44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89" name="Line 8913"/>
                <p:cNvSpPr>
                  <a:spLocks noChangeShapeType="1"/>
                </p:cNvSpPr>
                <p:nvPr/>
              </p:nvSpPr>
              <p:spPr bwMode="auto">
                <a:xfrm>
                  <a:off x="44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0" name="Line 8914"/>
                <p:cNvSpPr>
                  <a:spLocks noChangeShapeType="1"/>
                </p:cNvSpPr>
                <p:nvPr/>
              </p:nvSpPr>
              <p:spPr bwMode="auto">
                <a:xfrm>
                  <a:off x="4453"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1" name="Line 8915"/>
                <p:cNvSpPr>
                  <a:spLocks noChangeShapeType="1"/>
                </p:cNvSpPr>
                <p:nvPr/>
              </p:nvSpPr>
              <p:spPr bwMode="auto">
                <a:xfrm>
                  <a:off x="44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2" name="Line 8916"/>
                <p:cNvSpPr>
                  <a:spLocks noChangeShapeType="1"/>
                </p:cNvSpPr>
                <p:nvPr/>
              </p:nvSpPr>
              <p:spPr bwMode="auto">
                <a:xfrm>
                  <a:off x="44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3" name="Line 8917"/>
                <p:cNvSpPr>
                  <a:spLocks noChangeShapeType="1"/>
                </p:cNvSpPr>
                <p:nvPr/>
              </p:nvSpPr>
              <p:spPr bwMode="auto">
                <a:xfrm>
                  <a:off x="44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4" name="Line 8918"/>
                <p:cNvSpPr>
                  <a:spLocks noChangeShapeType="1"/>
                </p:cNvSpPr>
                <p:nvPr/>
              </p:nvSpPr>
              <p:spPr bwMode="auto">
                <a:xfrm>
                  <a:off x="45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5" name="Line 8919"/>
                <p:cNvSpPr>
                  <a:spLocks noChangeShapeType="1"/>
                </p:cNvSpPr>
                <p:nvPr/>
              </p:nvSpPr>
              <p:spPr bwMode="auto">
                <a:xfrm>
                  <a:off x="45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6" name="Line 8920"/>
                <p:cNvSpPr>
                  <a:spLocks noChangeShapeType="1"/>
                </p:cNvSpPr>
                <p:nvPr/>
              </p:nvSpPr>
              <p:spPr bwMode="auto">
                <a:xfrm>
                  <a:off x="45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7" name="Line 8921"/>
                <p:cNvSpPr>
                  <a:spLocks noChangeShapeType="1"/>
                </p:cNvSpPr>
                <p:nvPr/>
              </p:nvSpPr>
              <p:spPr bwMode="auto">
                <a:xfrm>
                  <a:off x="45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8" name="Line 8922"/>
                <p:cNvSpPr>
                  <a:spLocks noChangeShapeType="1"/>
                </p:cNvSpPr>
                <p:nvPr/>
              </p:nvSpPr>
              <p:spPr bwMode="auto">
                <a:xfrm>
                  <a:off x="45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699" name="Line 8923"/>
                <p:cNvSpPr>
                  <a:spLocks noChangeShapeType="1"/>
                </p:cNvSpPr>
                <p:nvPr/>
              </p:nvSpPr>
              <p:spPr bwMode="auto">
                <a:xfrm>
                  <a:off x="45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0" name="Line 8924"/>
                <p:cNvSpPr>
                  <a:spLocks noChangeShapeType="1"/>
                </p:cNvSpPr>
                <p:nvPr/>
              </p:nvSpPr>
              <p:spPr bwMode="auto">
                <a:xfrm>
                  <a:off x="45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1" name="Line 8925"/>
                <p:cNvSpPr>
                  <a:spLocks noChangeShapeType="1"/>
                </p:cNvSpPr>
                <p:nvPr/>
              </p:nvSpPr>
              <p:spPr bwMode="auto">
                <a:xfrm>
                  <a:off x="45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2" name="Line 8926"/>
                <p:cNvSpPr>
                  <a:spLocks noChangeShapeType="1"/>
                </p:cNvSpPr>
                <p:nvPr/>
              </p:nvSpPr>
              <p:spPr bwMode="auto">
                <a:xfrm>
                  <a:off x="45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3" name="Line 8927"/>
                <p:cNvSpPr>
                  <a:spLocks noChangeShapeType="1"/>
                </p:cNvSpPr>
                <p:nvPr/>
              </p:nvSpPr>
              <p:spPr bwMode="auto">
                <a:xfrm>
                  <a:off x="46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4" name="Line 8928"/>
                <p:cNvSpPr>
                  <a:spLocks noChangeShapeType="1"/>
                </p:cNvSpPr>
                <p:nvPr/>
              </p:nvSpPr>
              <p:spPr bwMode="auto">
                <a:xfrm>
                  <a:off x="46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5" name="Line 8929"/>
                <p:cNvSpPr>
                  <a:spLocks noChangeShapeType="1"/>
                </p:cNvSpPr>
                <p:nvPr/>
              </p:nvSpPr>
              <p:spPr bwMode="auto">
                <a:xfrm>
                  <a:off x="46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6" name="Line 8930"/>
                <p:cNvSpPr>
                  <a:spLocks noChangeShapeType="1"/>
                </p:cNvSpPr>
                <p:nvPr/>
              </p:nvSpPr>
              <p:spPr bwMode="auto">
                <a:xfrm>
                  <a:off x="4642"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7" name="Line 8931"/>
                <p:cNvSpPr>
                  <a:spLocks noChangeShapeType="1"/>
                </p:cNvSpPr>
                <p:nvPr/>
              </p:nvSpPr>
              <p:spPr bwMode="auto">
                <a:xfrm>
                  <a:off x="46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8" name="Line 8932"/>
                <p:cNvSpPr>
                  <a:spLocks noChangeShapeType="1"/>
                </p:cNvSpPr>
                <p:nvPr/>
              </p:nvSpPr>
              <p:spPr bwMode="auto">
                <a:xfrm>
                  <a:off x="46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09" name="Line 8933"/>
                <p:cNvSpPr>
                  <a:spLocks noChangeShapeType="1"/>
                </p:cNvSpPr>
                <p:nvPr/>
              </p:nvSpPr>
              <p:spPr bwMode="auto">
                <a:xfrm>
                  <a:off x="46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0" name="Line 8934"/>
                <p:cNvSpPr>
                  <a:spLocks noChangeShapeType="1"/>
                </p:cNvSpPr>
                <p:nvPr/>
              </p:nvSpPr>
              <p:spPr bwMode="auto">
                <a:xfrm>
                  <a:off x="46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1" name="Line 8935"/>
                <p:cNvSpPr>
                  <a:spLocks noChangeShapeType="1"/>
                </p:cNvSpPr>
                <p:nvPr/>
              </p:nvSpPr>
              <p:spPr bwMode="auto">
                <a:xfrm>
                  <a:off x="47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2" name="Line 8936"/>
                <p:cNvSpPr>
                  <a:spLocks noChangeShapeType="1"/>
                </p:cNvSpPr>
                <p:nvPr/>
              </p:nvSpPr>
              <p:spPr bwMode="auto">
                <a:xfrm>
                  <a:off x="47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3" name="Line 8937"/>
                <p:cNvSpPr>
                  <a:spLocks noChangeShapeType="1"/>
                </p:cNvSpPr>
                <p:nvPr/>
              </p:nvSpPr>
              <p:spPr bwMode="auto">
                <a:xfrm>
                  <a:off x="47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4" name="Line 8938"/>
                <p:cNvSpPr>
                  <a:spLocks noChangeShapeType="1"/>
                </p:cNvSpPr>
                <p:nvPr/>
              </p:nvSpPr>
              <p:spPr bwMode="auto">
                <a:xfrm>
                  <a:off x="47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5" name="Line 8939"/>
                <p:cNvSpPr>
                  <a:spLocks noChangeShapeType="1"/>
                </p:cNvSpPr>
                <p:nvPr/>
              </p:nvSpPr>
              <p:spPr bwMode="auto">
                <a:xfrm>
                  <a:off x="47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6" name="Line 8940"/>
                <p:cNvSpPr>
                  <a:spLocks noChangeShapeType="1"/>
                </p:cNvSpPr>
                <p:nvPr/>
              </p:nvSpPr>
              <p:spPr bwMode="auto">
                <a:xfrm>
                  <a:off x="47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7" name="Line 8941"/>
                <p:cNvSpPr>
                  <a:spLocks noChangeShapeType="1"/>
                </p:cNvSpPr>
                <p:nvPr/>
              </p:nvSpPr>
              <p:spPr bwMode="auto">
                <a:xfrm>
                  <a:off x="47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8" name="Line 8942"/>
                <p:cNvSpPr>
                  <a:spLocks noChangeShapeType="1"/>
                </p:cNvSpPr>
                <p:nvPr/>
              </p:nvSpPr>
              <p:spPr bwMode="auto">
                <a:xfrm>
                  <a:off x="47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19" name="Line 8943"/>
                <p:cNvSpPr>
                  <a:spLocks noChangeShapeType="1"/>
                </p:cNvSpPr>
                <p:nvPr/>
              </p:nvSpPr>
              <p:spPr bwMode="auto">
                <a:xfrm>
                  <a:off x="47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0" name="Line 8944"/>
                <p:cNvSpPr>
                  <a:spLocks noChangeShapeType="1"/>
                </p:cNvSpPr>
                <p:nvPr/>
              </p:nvSpPr>
              <p:spPr bwMode="auto">
                <a:xfrm>
                  <a:off x="48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1" name="Line 8945"/>
                <p:cNvSpPr>
                  <a:spLocks noChangeShapeType="1"/>
                </p:cNvSpPr>
                <p:nvPr/>
              </p:nvSpPr>
              <p:spPr bwMode="auto">
                <a:xfrm>
                  <a:off x="48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2" name="Line 8946"/>
                <p:cNvSpPr>
                  <a:spLocks noChangeShapeType="1"/>
                </p:cNvSpPr>
                <p:nvPr/>
              </p:nvSpPr>
              <p:spPr bwMode="auto">
                <a:xfrm>
                  <a:off x="48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3" name="Line 8947"/>
                <p:cNvSpPr>
                  <a:spLocks noChangeShapeType="1"/>
                </p:cNvSpPr>
                <p:nvPr/>
              </p:nvSpPr>
              <p:spPr bwMode="auto">
                <a:xfrm>
                  <a:off x="48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4" name="Line 8948"/>
                <p:cNvSpPr>
                  <a:spLocks noChangeShapeType="1"/>
                </p:cNvSpPr>
                <p:nvPr/>
              </p:nvSpPr>
              <p:spPr bwMode="auto">
                <a:xfrm>
                  <a:off x="48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5" name="Line 8949"/>
                <p:cNvSpPr>
                  <a:spLocks noChangeShapeType="1"/>
                </p:cNvSpPr>
                <p:nvPr/>
              </p:nvSpPr>
              <p:spPr bwMode="auto">
                <a:xfrm>
                  <a:off x="48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6" name="Line 8950"/>
                <p:cNvSpPr>
                  <a:spLocks noChangeShapeType="1"/>
                </p:cNvSpPr>
                <p:nvPr/>
              </p:nvSpPr>
              <p:spPr bwMode="auto">
                <a:xfrm>
                  <a:off x="48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7" name="Line 8951"/>
                <p:cNvSpPr>
                  <a:spLocks noChangeShapeType="1"/>
                </p:cNvSpPr>
                <p:nvPr/>
              </p:nvSpPr>
              <p:spPr bwMode="auto">
                <a:xfrm>
                  <a:off x="48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8" name="Line 8952"/>
                <p:cNvSpPr>
                  <a:spLocks noChangeShapeType="1"/>
                </p:cNvSpPr>
                <p:nvPr/>
              </p:nvSpPr>
              <p:spPr bwMode="auto">
                <a:xfrm>
                  <a:off x="49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29" name="Line 8953"/>
                <p:cNvSpPr>
                  <a:spLocks noChangeShapeType="1"/>
                </p:cNvSpPr>
                <p:nvPr/>
              </p:nvSpPr>
              <p:spPr bwMode="auto">
                <a:xfrm>
                  <a:off x="49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0" name="Line 8954"/>
                <p:cNvSpPr>
                  <a:spLocks noChangeShapeType="1"/>
                </p:cNvSpPr>
                <p:nvPr/>
              </p:nvSpPr>
              <p:spPr bwMode="auto">
                <a:xfrm>
                  <a:off x="49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1" name="Line 8955"/>
                <p:cNvSpPr>
                  <a:spLocks noChangeShapeType="1"/>
                </p:cNvSpPr>
                <p:nvPr/>
              </p:nvSpPr>
              <p:spPr bwMode="auto">
                <a:xfrm>
                  <a:off x="49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2" name="Line 8956"/>
                <p:cNvSpPr>
                  <a:spLocks noChangeShapeType="1"/>
                </p:cNvSpPr>
                <p:nvPr/>
              </p:nvSpPr>
              <p:spPr bwMode="auto">
                <a:xfrm>
                  <a:off x="49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3" name="Line 8957"/>
                <p:cNvSpPr>
                  <a:spLocks noChangeShapeType="1"/>
                </p:cNvSpPr>
                <p:nvPr/>
              </p:nvSpPr>
              <p:spPr bwMode="auto">
                <a:xfrm>
                  <a:off x="49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4" name="Line 8958"/>
                <p:cNvSpPr>
                  <a:spLocks noChangeShapeType="1"/>
                </p:cNvSpPr>
                <p:nvPr/>
              </p:nvSpPr>
              <p:spPr bwMode="auto">
                <a:xfrm>
                  <a:off x="49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5" name="Line 8959"/>
                <p:cNvSpPr>
                  <a:spLocks noChangeShapeType="1"/>
                </p:cNvSpPr>
                <p:nvPr/>
              </p:nvSpPr>
              <p:spPr bwMode="auto">
                <a:xfrm>
                  <a:off x="49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6" name="Line 8960"/>
                <p:cNvSpPr>
                  <a:spLocks noChangeShapeType="1"/>
                </p:cNvSpPr>
                <p:nvPr/>
              </p:nvSpPr>
              <p:spPr bwMode="auto">
                <a:xfrm>
                  <a:off x="49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7" name="Line 8961"/>
                <p:cNvSpPr>
                  <a:spLocks noChangeShapeType="1"/>
                </p:cNvSpPr>
                <p:nvPr/>
              </p:nvSpPr>
              <p:spPr bwMode="auto">
                <a:xfrm>
                  <a:off x="50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8" name="Line 8962"/>
                <p:cNvSpPr>
                  <a:spLocks noChangeShapeType="1"/>
                </p:cNvSpPr>
                <p:nvPr/>
              </p:nvSpPr>
              <p:spPr bwMode="auto">
                <a:xfrm>
                  <a:off x="50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39" name="Line 8963"/>
                <p:cNvSpPr>
                  <a:spLocks noChangeShapeType="1"/>
                </p:cNvSpPr>
                <p:nvPr/>
              </p:nvSpPr>
              <p:spPr bwMode="auto">
                <a:xfrm>
                  <a:off x="50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0" name="Line 8964"/>
                <p:cNvSpPr>
                  <a:spLocks noChangeShapeType="1"/>
                </p:cNvSpPr>
                <p:nvPr/>
              </p:nvSpPr>
              <p:spPr bwMode="auto">
                <a:xfrm>
                  <a:off x="50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1" name="Line 8965"/>
                <p:cNvSpPr>
                  <a:spLocks noChangeShapeType="1"/>
                </p:cNvSpPr>
                <p:nvPr/>
              </p:nvSpPr>
              <p:spPr bwMode="auto">
                <a:xfrm>
                  <a:off x="50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2" name="Line 8966"/>
                <p:cNvSpPr>
                  <a:spLocks noChangeShapeType="1"/>
                </p:cNvSpPr>
                <p:nvPr/>
              </p:nvSpPr>
              <p:spPr bwMode="auto">
                <a:xfrm>
                  <a:off x="50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3" name="Line 8967"/>
                <p:cNvSpPr>
                  <a:spLocks noChangeShapeType="1"/>
                </p:cNvSpPr>
                <p:nvPr/>
              </p:nvSpPr>
              <p:spPr bwMode="auto">
                <a:xfrm>
                  <a:off x="5079"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4" name="Line 8968"/>
                <p:cNvSpPr>
                  <a:spLocks noChangeShapeType="1"/>
                </p:cNvSpPr>
                <p:nvPr/>
              </p:nvSpPr>
              <p:spPr bwMode="auto">
                <a:xfrm>
                  <a:off x="50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5" name="Line 8969"/>
                <p:cNvSpPr>
                  <a:spLocks noChangeShapeType="1"/>
                </p:cNvSpPr>
                <p:nvPr/>
              </p:nvSpPr>
              <p:spPr bwMode="auto">
                <a:xfrm>
                  <a:off x="51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6" name="Line 8970"/>
                <p:cNvSpPr>
                  <a:spLocks noChangeShapeType="1"/>
                </p:cNvSpPr>
                <p:nvPr/>
              </p:nvSpPr>
              <p:spPr bwMode="auto">
                <a:xfrm>
                  <a:off x="51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7" name="Line 8971"/>
                <p:cNvSpPr>
                  <a:spLocks noChangeShapeType="1"/>
                </p:cNvSpPr>
                <p:nvPr/>
              </p:nvSpPr>
              <p:spPr bwMode="auto">
                <a:xfrm>
                  <a:off x="51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8" name="Line 8972"/>
                <p:cNvSpPr>
                  <a:spLocks noChangeShapeType="1"/>
                </p:cNvSpPr>
                <p:nvPr/>
              </p:nvSpPr>
              <p:spPr bwMode="auto">
                <a:xfrm>
                  <a:off x="51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49" name="Line 8973"/>
                <p:cNvSpPr>
                  <a:spLocks noChangeShapeType="1"/>
                </p:cNvSpPr>
                <p:nvPr/>
              </p:nvSpPr>
              <p:spPr bwMode="auto">
                <a:xfrm>
                  <a:off x="51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0" name="Line 8974"/>
                <p:cNvSpPr>
                  <a:spLocks noChangeShapeType="1"/>
                </p:cNvSpPr>
                <p:nvPr/>
              </p:nvSpPr>
              <p:spPr bwMode="auto">
                <a:xfrm>
                  <a:off x="51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1" name="Line 8975"/>
                <p:cNvSpPr>
                  <a:spLocks noChangeShapeType="1"/>
                </p:cNvSpPr>
                <p:nvPr/>
              </p:nvSpPr>
              <p:spPr bwMode="auto">
                <a:xfrm>
                  <a:off x="51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2" name="Line 8976"/>
                <p:cNvSpPr>
                  <a:spLocks noChangeShapeType="1"/>
                </p:cNvSpPr>
                <p:nvPr/>
              </p:nvSpPr>
              <p:spPr bwMode="auto">
                <a:xfrm>
                  <a:off x="51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3" name="Line 8977"/>
                <p:cNvSpPr>
                  <a:spLocks noChangeShapeType="1"/>
                </p:cNvSpPr>
                <p:nvPr/>
              </p:nvSpPr>
              <p:spPr bwMode="auto">
                <a:xfrm>
                  <a:off x="51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4" name="Line 8978"/>
                <p:cNvSpPr>
                  <a:spLocks noChangeShapeType="1"/>
                </p:cNvSpPr>
                <p:nvPr/>
              </p:nvSpPr>
              <p:spPr bwMode="auto">
                <a:xfrm>
                  <a:off x="52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5" name="Line 8979"/>
                <p:cNvSpPr>
                  <a:spLocks noChangeShapeType="1"/>
                </p:cNvSpPr>
                <p:nvPr/>
              </p:nvSpPr>
              <p:spPr bwMode="auto">
                <a:xfrm>
                  <a:off x="52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6" name="Line 8980"/>
                <p:cNvSpPr>
                  <a:spLocks noChangeShapeType="1"/>
                </p:cNvSpPr>
                <p:nvPr/>
              </p:nvSpPr>
              <p:spPr bwMode="auto">
                <a:xfrm>
                  <a:off x="52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7" name="Line 8981"/>
                <p:cNvSpPr>
                  <a:spLocks noChangeShapeType="1"/>
                </p:cNvSpPr>
                <p:nvPr/>
              </p:nvSpPr>
              <p:spPr bwMode="auto">
                <a:xfrm>
                  <a:off x="52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8" name="Line 8982"/>
                <p:cNvSpPr>
                  <a:spLocks noChangeShapeType="1"/>
                </p:cNvSpPr>
                <p:nvPr/>
              </p:nvSpPr>
              <p:spPr bwMode="auto">
                <a:xfrm>
                  <a:off x="52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59" name="Line 8983"/>
                <p:cNvSpPr>
                  <a:spLocks noChangeShapeType="1"/>
                </p:cNvSpPr>
                <p:nvPr/>
              </p:nvSpPr>
              <p:spPr bwMode="auto">
                <a:xfrm>
                  <a:off x="5268"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0" name="Line 8984"/>
                <p:cNvSpPr>
                  <a:spLocks noChangeShapeType="1"/>
                </p:cNvSpPr>
                <p:nvPr/>
              </p:nvSpPr>
              <p:spPr bwMode="auto">
                <a:xfrm>
                  <a:off x="52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1" name="Line 8985"/>
                <p:cNvSpPr>
                  <a:spLocks noChangeShapeType="1"/>
                </p:cNvSpPr>
                <p:nvPr/>
              </p:nvSpPr>
              <p:spPr bwMode="auto">
                <a:xfrm>
                  <a:off x="52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2" name="Line 8986"/>
                <p:cNvSpPr>
                  <a:spLocks noChangeShapeType="1"/>
                </p:cNvSpPr>
                <p:nvPr/>
              </p:nvSpPr>
              <p:spPr bwMode="auto">
                <a:xfrm>
                  <a:off x="53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3" name="Line 8987"/>
                <p:cNvSpPr>
                  <a:spLocks noChangeShapeType="1"/>
                </p:cNvSpPr>
                <p:nvPr/>
              </p:nvSpPr>
              <p:spPr bwMode="auto">
                <a:xfrm>
                  <a:off x="53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4" name="Line 8988"/>
                <p:cNvSpPr>
                  <a:spLocks noChangeShapeType="1"/>
                </p:cNvSpPr>
                <p:nvPr/>
              </p:nvSpPr>
              <p:spPr bwMode="auto">
                <a:xfrm>
                  <a:off x="53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5" name="Line 8989"/>
                <p:cNvSpPr>
                  <a:spLocks noChangeShapeType="1"/>
                </p:cNvSpPr>
                <p:nvPr/>
              </p:nvSpPr>
              <p:spPr bwMode="auto">
                <a:xfrm>
                  <a:off x="53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6" name="Line 8990"/>
                <p:cNvSpPr>
                  <a:spLocks noChangeShapeType="1"/>
                </p:cNvSpPr>
                <p:nvPr/>
              </p:nvSpPr>
              <p:spPr bwMode="auto">
                <a:xfrm>
                  <a:off x="53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7" name="Line 8991"/>
                <p:cNvSpPr>
                  <a:spLocks noChangeShapeType="1"/>
                </p:cNvSpPr>
                <p:nvPr/>
              </p:nvSpPr>
              <p:spPr bwMode="auto">
                <a:xfrm>
                  <a:off x="53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8" name="Line 8992"/>
                <p:cNvSpPr>
                  <a:spLocks noChangeShapeType="1"/>
                </p:cNvSpPr>
                <p:nvPr/>
              </p:nvSpPr>
              <p:spPr bwMode="auto">
                <a:xfrm>
                  <a:off x="53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69" name="Line 8993"/>
                <p:cNvSpPr>
                  <a:spLocks noChangeShapeType="1"/>
                </p:cNvSpPr>
                <p:nvPr/>
              </p:nvSpPr>
              <p:spPr bwMode="auto">
                <a:xfrm>
                  <a:off x="53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0" name="Line 8994"/>
                <p:cNvSpPr>
                  <a:spLocks noChangeShapeType="1"/>
                </p:cNvSpPr>
                <p:nvPr/>
              </p:nvSpPr>
              <p:spPr bwMode="auto">
                <a:xfrm>
                  <a:off x="53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1" name="Line 8995"/>
                <p:cNvSpPr>
                  <a:spLocks noChangeShapeType="1"/>
                </p:cNvSpPr>
                <p:nvPr/>
              </p:nvSpPr>
              <p:spPr bwMode="auto">
                <a:xfrm>
                  <a:off x="54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2" name="Line 8996"/>
                <p:cNvSpPr>
                  <a:spLocks noChangeShapeType="1"/>
                </p:cNvSpPr>
                <p:nvPr/>
              </p:nvSpPr>
              <p:spPr bwMode="auto">
                <a:xfrm>
                  <a:off x="54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3" name="Line 8997"/>
                <p:cNvSpPr>
                  <a:spLocks noChangeShapeType="1"/>
                </p:cNvSpPr>
                <p:nvPr/>
              </p:nvSpPr>
              <p:spPr bwMode="auto">
                <a:xfrm>
                  <a:off x="54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4" name="Line 8998"/>
                <p:cNvSpPr>
                  <a:spLocks noChangeShapeType="1"/>
                </p:cNvSpPr>
                <p:nvPr/>
              </p:nvSpPr>
              <p:spPr bwMode="auto">
                <a:xfrm>
                  <a:off x="54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5" name="Line 8999"/>
                <p:cNvSpPr>
                  <a:spLocks noChangeShapeType="1"/>
                </p:cNvSpPr>
                <p:nvPr/>
              </p:nvSpPr>
              <p:spPr bwMode="auto">
                <a:xfrm>
                  <a:off x="54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6" name="Line 9000"/>
                <p:cNvSpPr>
                  <a:spLocks noChangeShapeType="1"/>
                </p:cNvSpPr>
                <p:nvPr/>
              </p:nvSpPr>
              <p:spPr bwMode="auto">
                <a:xfrm>
                  <a:off x="54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7" name="Line 9001"/>
                <p:cNvSpPr>
                  <a:spLocks noChangeShapeType="1"/>
                </p:cNvSpPr>
                <p:nvPr/>
              </p:nvSpPr>
              <p:spPr bwMode="auto">
                <a:xfrm>
                  <a:off x="54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8" name="Line 9002"/>
                <p:cNvSpPr>
                  <a:spLocks noChangeShapeType="1"/>
                </p:cNvSpPr>
                <p:nvPr/>
              </p:nvSpPr>
              <p:spPr bwMode="auto">
                <a:xfrm>
                  <a:off x="54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79" name="Line 9003"/>
                <p:cNvSpPr>
                  <a:spLocks noChangeShapeType="1"/>
                </p:cNvSpPr>
                <p:nvPr/>
              </p:nvSpPr>
              <p:spPr bwMode="auto">
                <a:xfrm>
                  <a:off x="55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0" name="Line 9004"/>
                <p:cNvSpPr>
                  <a:spLocks noChangeShapeType="1"/>
                </p:cNvSpPr>
                <p:nvPr/>
              </p:nvSpPr>
              <p:spPr bwMode="auto">
                <a:xfrm>
                  <a:off x="55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1" name="Line 9005"/>
                <p:cNvSpPr>
                  <a:spLocks noChangeShapeType="1"/>
                </p:cNvSpPr>
                <p:nvPr/>
              </p:nvSpPr>
              <p:spPr bwMode="auto">
                <a:xfrm>
                  <a:off x="55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2" name="Line 9006"/>
                <p:cNvSpPr>
                  <a:spLocks noChangeShapeType="1"/>
                </p:cNvSpPr>
                <p:nvPr/>
              </p:nvSpPr>
              <p:spPr bwMode="auto">
                <a:xfrm>
                  <a:off x="55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3" name="Line 9007"/>
                <p:cNvSpPr>
                  <a:spLocks noChangeShapeType="1"/>
                </p:cNvSpPr>
                <p:nvPr/>
              </p:nvSpPr>
              <p:spPr bwMode="auto">
                <a:xfrm>
                  <a:off x="55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4" name="Line 9008"/>
                <p:cNvSpPr>
                  <a:spLocks noChangeShapeType="1"/>
                </p:cNvSpPr>
                <p:nvPr/>
              </p:nvSpPr>
              <p:spPr bwMode="auto">
                <a:xfrm>
                  <a:off x="55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5" name="Line 9009"/>
                <p:cNvSpPr>
                  <a:spLocks noChangeShapeType="1"/>
                </p:cNvSpPr>
                <p:nvPr/>
              </p:nvSpPr>
              <p:spPr bwMode="auto">
                <a:xfrm>
                  <a:off x="55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6" name="Line 9010"/>
                <p:cNvSpPr>
                  <a:spLocks noChangeShapeType="1"/>
                </p:cNvSpPr>
                <p:nvPr/>
              </p:nvSpPr>
              <p:spPr bwMode="auto">
                <a:xfrm>
                  <a:off x="5586" y="3844"/>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7" name="Line 9011"/>
                <p:cNvSpPr>
                  <a:spLocks noChangeShapeType="1"/>
                </p:cNvSpPr>
                <p:nvPr/>
              </p:nvSpPr>
              <p:spPr bwMode="auto">
                <a:xfrm>
                  <a:off x="9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8" name="Line 9012"/>
                <p:cNvSpPr>
                  <a:spLocks noChangeShapeType="1"/>
                </p:cNvSpPr>
                <p:nvPr/>
              </p:nvSpPr>
              <p:spPr bwMode="auto">
                <a:xfrm>
                  <a:off x="9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89" name="Line 9013"/>
                <p:cNvSpPr>
                  <a:spLocks noChangeShapeType="1"/>
                </p:cNvSpPr>
                <p:nvPr/>
              </p:nvSpPr>
              <p:spPr bwMode="auto">
                <a:xfrm>
                  <a:off x="9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0" name="Line 9014"/>
                <p:cNvSpPr>
                  <a:spLocks noChangeShapeType="1"/>
                </p:cNvSpPr>
                <p:nvPr/>
              </p:nvSpPr>
              <p:spPr bwMode="auto">
                <a:xfrm>
                  <a:off x="9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1" name="Line 9015"/>
                <p:cNvSpPr>
                  <a:spLocks noChangeShapeType="1"/>
                </p:cNvSpPr>
                <p:nvPr/>
              </p:nvSpPr>
              <p:spPr bwMode="auto">
                <a:xfrm>
                  <a:off x="10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2" name="Line 9016"/>
                <p:cNvSpPr>
                  <a:spLocks noChangeShapeType="1"/>
                </p:cNvSpPr>
                <p:nvPr/>
              </p:nvSpPr>
              <p:spPr bwMode="auto">
                <a:xfrm>
                  <a:off x="10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3" name="Line 9017"/>
                <p:cNvSpPr>
                  <a:spLocks noChangeShapeType="1"/>
                </p:cNvSpPr>
                <p:nvPr/>
              </p:nvSpPr>
              <p:spPr bwMode="auto">
                <a:xfrm>
                  <a:off x="10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4" name="Line 9018"/>
                <p:cNvSpPr>
                  <a:spLocks noChangeShapeType="1"/>
                </p:cNvSpPr>
                <p:nvPr/>
              </p:nvSpPr>
              <p:spPr bwMode="auto">
                <a:xfrm>
                  <a:off x="10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5" name="Line 9019"/>
                <p:cNvSpPr>
                  <a:spLocks noChangeShapeType="1"/>
                </p:cNvSpPr>
                <p:nvPr/>
              </p:nvSpPr>
              <p:spPr bwMode="auto">
                <a:xfrm>
                  <a:off x="10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6" name="Line 9020"/>
                <p:cNvSpPr>
                  <a:spLocks noChangeShapeType="1"/>
                </p:cNvSpPr>
                <p:nvPr/>
              </p:nvSpPr>
              <p:spPr bwMode="auto">
                <a:xfrm>
                  <a:off x="10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7" name="Line 9021"/>
                <p:cNvSpPr>
                  <a:spLocks noChangeShapeType="1"/>
                </p:cNvSpPr>
                <p:nvPr/>
              </p:nvSpPr>
              <p:spPr bwMode="auto">
                <a:xfrm>
                  <a:off x="10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8" name="Line 9022"/>
                <p:cNvSpPr>
                  <a:spLocks noChangeShapeType="1"/>
                </p:cNvSpPr>
                <p:nvPr/>
              </p:nvSpPr>
              <p:spPr bwMode="auto">
                <a:xfrm>
                  <a:off x="10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799" name="Line 9023"/>
                <p:cNvSpPr>
                  <a:spLocks noChangeShapeType="1"/>
                </p:cNvSpPr>
                <p:nvPr/>
              </p:nvSpPr>
              <p:spPr bwMode="auto">
                <a:xfrm>
                  <a:off x="10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0" name="Line 9024"/>
                <p:cNvSpPr>
                  <a:spLocks noChangeShapeType="1"/>
                </p:cNvSpPr>
                <p:nvPr/>
              </p:nvSpPr>
              <p:spPr bwMode="auto">
                <a:xfrm>
                  <a:off x="11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1" name="Line 9025"/>
                <p:cNvSpPr>
                  <a:spLocks noChangeShapeType="1"/>
                </p:cNvSpPr>
                <p:nvPr/>
              </p:nvSpPr>
              <p:spPr bwMode="auto">
                <a:xfrm>
                  <a:off x="11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2" name="Line 9026"/>
                <p:cNvSpPr>
                  <a:spLocks noChangeShapeType="1"/>
                </p:cNvSpPr>
                <p:nvPr/>
              </p:nvSpPr>
              <p:spPr bwMode="auto">
                <a:xfrm>
                  <a:off x="11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3" name="Line 9027"/>
                <p:cNvSpPr>
                  <a:spLocks noChangeShapeType="1"/>
                </p:cNvSpPr>
                <p:nvPr/>
              </p:nvSpPr>
              <p:spPr bwMode="auto">
                <a:xfrm>
                  <a:off x="11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4" name="Line 9028"/>
                <p:cNvSpPr>
                  <a:spLocks noChangeShapeType="1"/>
                </p:cNvSpPr>
                <p:nvPr/>
              </p:nvSpPr>
              <p:spPr bwMode="auto">
                <a:xfrm>
                  <a:off x="11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5" name="Line 9029"/>
                <p:cNvSpPr>
                  <a:spLocks noChangeShapeType="1"/>
                </p:cNvSpPr>
                <p:nvPr/>
              </p:nvSpPr>
              <p:spPr bwMode="auto">
                <a:xfrm>
                  <a:off x="11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6" name="Line 9030"/>
                <p:cNvSpPr>
                  <a:spLocks noChangeShapeType="1"/>
                </p:cNvSpPr>
                <p:nvPr/>
              </p:nvSpPr>
              <p:spPr bwMode="auto">
                <a:xfrm>
                  <a:off x="11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7" name="Line 9031"/>
                <p:cNvSpPr>
                  <a:spLocks noChangeShapeType="1"/>
                </p:cNvSpPr>
                <p:nvPr/>
              </p:nvSpPr>
              <p:spPr bwMode="auto">
                <a:xfrm>
                  <a:off x="11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8" name="Line 9032"/>
                <p:cNvSpPr>
                  <a:spLocks noChangeShapeType="1"/>
                </p:cNvSpPr>
                <p:nvPr/>
              </p:nvSpPr>
              <p:spPr bwMode="auto">
                <a:xfrm>
                  <a:off x="12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09" name="Line 9033"/>
                <p:cNvSpPr>
                  <a:spLocks noChangeShapeType="1"/>
                </p:cNvSpPr>
                <p:nvPr/>
              </p:nvSpPr>
              <p:spPr bwMode="auto">
                <a:xfrm>
                  <a:off x="12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0" name="Line 9034"/>
                <p:cNvSpPr>
                  <a:spLocks noChangeShapeType="1"/>
                </p:cNvSpPr>
                <p:nvPr/>
              </p:nvSpPr>
              <p:spPr bwMode="auto">
                <a:xfrm>
                  <a:off x="12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1" name="Line 9035"/>
                <p:cNvSpPr>
                  <a:spLocks noChangeShapeType="1"/>
                </p:cNvSpPr>
                <p:nvPr/>
              </p:nvSpPr>
              <p:spPr bwMode="auto">
                <a:xfrm>
                  <a:off x="12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2" name="Line 9036"/>
                <p:cNvSpPr>
                  <a:spLocks noChangeShapeType="1"/>
                </p:cNvSpPr>
                <p:nvPr/>
              </p:nvSpPr>
              <p:spPr bwMode="auto">
                <a:xfrm>
                  <a:off x="12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3" name="Line 9037"/>
                <p:cNvSpPr>
                  <a:spLocks noChangeShapeType="1"/>
                </p:cNvSpPr>
                <p:nvPr/>
              </p:nvSpPr>
              <p:spPr bwMode="auto">
                <a:xfrm>
                  <a:off x="12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4" name="Line 9038"/>
                <p:cNvSpPr>
                  <a:spLocks noChangeShapeType="1"/>
                </p:cNvSpPr>
                <p:nvPr/>
              </p:nvSpPr>
              <p:spPr bwMode="auto">
                <a:xfrm>
                  <a:off x="12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5" name="Line 9039"/>
                <p:cNvSpPr>
                  <a:spLocks noChangeShapeType="1"/>
                </p:cNvSpPr>
                <p:nvPr/>
              </p:nvSpPr>
              <p:spPr bwMode="auto">
                <a:xfrm>
                  <a:off x="12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6" name="Line 9040"/>
                <p:cNvSpPr>
                  <a:spLocks noChangeShapeType="1"/>
                </p:cNvSpPr>
                <p:nvPr/>
              </p:nvSpPr>
              <p:spPr bwMode="auto">
                <a:xfrm>
                  <a:off x="12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7" name="Line 9041"/>
                <p:cNvSpPr>
                  <a:spLocks noChangeShapeType="1"/>
                </p:cNvSpPr>
                <p:nvPr/>
              </p:nvSpPr>
              <p:spPr bwMode="auto">
                <a:xfrm>
                  <a:off x="13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8" name="Line 9042"/>
                <p:cNvSpPr>
                  <a:spLocks noChangeShapeType="1"/>
                </p:cNvSpPr>
                <p:nvPr/>
              </p:nvSpPr>
              <p:spPr bwMode="auto">
                <a:xfrm>
                  <a:off x="1323"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19" name="Line 9043"/>
                <p:cNvSpPr>
                  <a:spLocks noChangeShapeType="1"/>
                </p:cNvSpPr>
                <p:nvPr/>
              </p:nvSpPr>
              <p:spPr bwMode="auto">
                <a:xfrm>
                  <a:off x="13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0" name="Line 9044"/>
                <p:cNvSpPr>
                  <a:spLocks noChangeShapeType="1"/>
                </p:cNvSpPr>
                <p:nvPr/>
              </p:nvSpPr>
              <p:spPr bwMode="auto">
                <a:xfrm>
                  <a:off x="13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1" name="Line 9045"/>
                <p:cNvSpPr>
                  <a:spLocks noChangeShapeType="1"/>
                </p:cNvSpPr>
                <p:nvPr/>
              </p:nvSpPr>
              <p:spPr bwMode="auto">
                <a:xfrm>
                  <a:off x="13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2" name="Line 9046"/>
                <p:cNvSpPr>
                  <a:spLocks noChangeShapeType="1"/>
                </p:cNvSpPr>
                <p:nvPr/>
              </p:nvSpPr>
              <p:spPr bwMode="auto">
                <a:xfrm>
                  <a:off x="13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3" name="Line 9047"/>
                <p:cNvSpPr>
                  <a:spLocks noChangeShapeType="1"/>
                </p:cNvSpPr>
                <p:nvPr/>
              </p:nvSpPr>
              <p:spPr bwMode="auto">
                <a:xfrm>
                  <a:off x="13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4" name="Line 9048"/>
                <p:cNvSpPr>
                  <a:spLocks noChangeShapeType="1"/>
                </p:cNvSpPr>
                <p:nvPr/>
              </p:nvSpPr>
              <p:spPr bwMode="auto">
                <a:xfrm>
                  <a:off x="13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5" name="Line 9049"/>
                <p:cNvSpPr>
                  <a:spLocks noChangeShapeType="1"/>
                </p:cNvSpPr>
                <p:nvPr/>
              </p:nvSpPr>
              <p:spPr bwMode="auto">
                <a:xfrm>
                  <a:off x="14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6" name="Line 9050"/>
                <p:cNvSpPr>
                  <a:spLocks noChangeShapeType="1"/>
                </p:cNvSpPr>
                <p:nvPr/>
              </p:nvSpPr>
              <p:spPr bwMode="auto">
                <a:xfrm>
                  <a:off x="14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7" name="Line 9051"/>
                <p:cNvSpPr>
                  <a:spLocks noChangeShapeType="1"/>
                </p:cNvSpPr>
                <p:nvPr/>
              </p:nvSpPr>
              <p:spPr bwMode="auto">
                <a:xfrm>
                  <a:off x="14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8" name="Line 9052"/>
                <p:cNvSpPr>
                  <a:spLocks noChangeShapeType="1"/>
                </p:cNvSpPr>
                <p:nvPr/>
              </p:nvSpPr>
              <p:spPr bwMode="auto">
                <a:xfrm>
                  <a:off x="14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29" name="Line 9053"/>
                <p:cNvSpPr>
                  <a:spLocks noChangeShapeType="1"/>
                </p:cNvSpPr>
                <p:nvPr/>
              </p:nvSpPr>
              <p:spPr bwMode="auto">
                <a:xfrm>
                  <a:off x="14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0" name="Line 9054"/>
                <p:cNvSpPr>
                  <a:spLocks noChangeShapeType="1"/>
                </p:cNvSpPr>
                <p:nvPr/>
              </p:nvSpPr>
              <p:spPr bwMode="auto">
                <a:xfrm>
                  <a:off x="14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1" name="Line 9055"/>
                <p:cNvSpPr>
                  <a:spLocks noChangeShapeType="1"/>
                </p:cNvSpPr>
                <p:nvPr/>
              </p:nvSpPr>
              <p:spPr bwMode="auto">
                <a:xfrm>
                  <a:off x="14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2" name="Line 9056"/>
                <p:cNvSpPr>
                  <a:spLocks noChangeShapeType="1"/>
                </p:cNvSpPr>
                <p:nvPr/>
              </p:nvSpPr>
              <p:spPr bwMode="auto">
                <a:xfrm>
                  <a:off x="14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3" name="Line 9057"/>
                <p:cNvSpPr>
                  <a:spLocks noChangeShapeType="1"/>
                </p:cNvSpPr>
                <p:nvPr/>
              </p:nvSpPr>
              <p:spPr bwMode="auto">
                <a:xfrm>
                  <a:off x="15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4" name="Line 9058"/>
                <p:cNvSpPr>
                  <a:spLocks noChangeShapeType="1"/>
                </p:cNvSpPr>
                <p:nvPr/>
              </p:nvSpPr>
              <p:spPr bwMode="auto">
                <a:xfrm>
                  <a:off x="1512"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5" name="Line 9059"/>
                <p:cNvSpPr>
                  <a:spLocks noChangeShapeType="1"/>
                </p:cNvSpPr>
                <p:nvPr/>
              </p:nvSpPr>
              <p:spPr bwMode="auto">
                <a:xfrm>
                  <a:off x="15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6" name="Line 9060"/>
                <p:cNvSpPr>
                  <a:spLocks noChangeShapeType="1"/>
                </p:cNvSpPr>
                <p:nvPr/>
              </p:nvSpPr>
              <p:spPr bwMode="auto">
                <a:xfrm>
                  <a:off x="15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7" name="Line 9061"/>
                <p:cNvSpPr>
                  <a:spLocks noChangeShapeType="1"/>
                </p:cNvSpPr>
                <p:nvPr/>
              </p:nvSpPr>
              <p:spPr bwMode="auto">
                <a:xfrm>
                  <a:off x="15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8" name="Line 9062"/>
                <p:cNvSpPr>
                  <a:spLocks noChangeShapeType="1"/>
                </p:cNvSpPr>
                <p:nvPr/>
              </p:nvSpPr>
              <p:spPr bwMode="auto">
                <a:xfrm>
                  <a:off x="15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39" name="Line 9063"/>
                <p:cNvSpPr>
                  <a:spLocks noChangeShapeType="1"/>
                </p:cNvSpPr>
                <p:nvPr/>
              </p:nvSpPr>
              <p:spPr bwMode="auto">
                <a:xfrm>
                  <a:off x="15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0" name="Line 9064"/>
                <p:cNvSpPr>
                  <a:spLocks noChangeShapeType="1"/>
                </p:cNvSpPr>
                <p:nvPr/>
              </p:nvSpPr>
              <p:spPr bwMode="auto">
                <a:xfrm>
                  <a:off x="15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1" name="Line 9065"/>
                <p:cNvSpPr>
                  <a:spLocks noChangeShapeType="1"/>
                </p:cNvSpPr>
                <p:nvPr/>
              </p:nvSpPr>
              <p:spPr bwMode="auto">
                <a:xfrm>
                  <a:off x="15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2" name="Line 9066"/>
                <p:cNvSpPr>
                  <a:spLocks noChangeShapeType="1"/>
                </p:cNvSpPr>
                <p:nvPr/>
              </p:nvSpPr>
              <p:spPr bwMode="auto">
                <a:xfrm>
                  <a:off x="16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3" name="Line 9067"/>
                <p:cNvSpPr>
                  <a:spLocks noChangeShapeType="1"/>
                </p:cNvSpPr>
                <p:nvPr/>
              </p:nvSpPr>
              <p:spPr bwMode="auto">
                <a:xfrm>
                  <a:off x="16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4" name="Line 9068"/>
                <p:cNvSpPr>
                  <a:spLocks noChangeShapeType="1"/>
                </p:cNvSpPr>
                <p:nvPr/>
              </p:nvSpPr>
              <p:spPr bwMode="auto">
                <a:xfrm>
                  <a:off x="16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2845" name="Group 9069"/>
              <p:cNvGrpSpPr>
                <a:grpSpLocks/>
              </p:cNvGrpSpPr>
              <p:nvPr/>
            </p:nvGrpSpPr>
            <p:grpSpPr bwMode="auto">
              <a:xfrm>
                <a:off x="1641" y="3443"/>
                <a:ext cx="2353" cy="0"/>
                <a:chOff x="1641" y="3443"/>
                <a:chExt cx="2353" cy="0"/>
              </a:xfrm>
            </p:grpSpPr>
            <p:sp>
              <p:nvSpPr>
                <p:cNvPr id="852846" name="Line 9070"/>
                <p:cNvSpPr>
                  <a:spLocks noChangeShapeType="1"/>
                </p:cNvSpPr>
                <p:nvPr/>
              </p:nvSpPr>
              <p:spPr bwMode="auto">
                <a:xfrm>
                  <a:off x="16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7" name="Line 9071"/>
                <p:cNvSpPr>
                  <a:spLocks noChangeShapeType="1"/>
                </p:cNvSpPr>
                <p:nvPr/>
              </p:nvSpPr>
              <p:spPr bwMode="auto">
                <a:xfrm>
                  <a:off x="16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8" name="Line 9072"/>
                <p:cNvSpPr>
                  <a:spLocks noChangeShapeType="1"/>
                </p:cNvSpPr>
                <p:nvPr/>
              </p:nvSpPr>
              <p:spPr bwMode="auto">
                <a:xfrm>
                  <a:off x="16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49" name="Line 9073"/>
                <p:cNvSpPr>
                  <a:spLocks noChangeShapeType="1"/>
                </p:cNvSpPr>
                <p:nvPr/>
              </p:nvSpPr>
              <p:spPr bwMode="auto">
                <a:xfrm>
                  <a:off x="16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0" name="Line 9074"/>
                <p:cNvSpPr>
                  <a:spLocks noChangeShapeType="1"/>
                </p:cNvSpPr>
                <p:nvPr/>
              </p:nvSpPr>
              <p:spPr bwMode="auto">
                <a:xfrm>
                  <a:off x="16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1" name="Line 9075"/>
                <p:cNvSpPr>
                  <a:spLocks noChangeShapeType="1"/>
                </p:cNvSpPr>
                <p:nvPr/>
              </p:nvSpPr>
              <p:spPr bwMode="auto">
                <a:xfrm>
                  <a:off x="17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2" name="Line 9076"/>
                <p:cNvSpPr>
                  <a:spLocks noChangeShapeType="1"/>
                </p:cNvSpPr>
                <p:nvPr/>
              </p:nvSpPr>
              <p:spPr bwMode="auto">
                <a:xfrm>
                  <a:off x="17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3" name="Line 9077"/>
                <p:cNvSpPr>
                  <a:spLocks noChangeShapeType="1"/>
                </p:cNvSpPr>
                <p:nvPr/>
              </p:nvSpPr>
              <p:spPr bwMode="auto">
                <a:xfrm>
                  <a:off x="17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4" name="Line 9078"/>
                <p:cNvSpPr>
                  <a:spLocks noChangeShapeType="1"/>
                </p:cNvSpPr>
                <p:nvPr/>
              </p:nvSpPr>
              <p:spPr bwMode="auto">
                <a:xfrm>
                  <a:off x="17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5" name="Line 9079"/>
                <p:cNvSpPr>
                  <a:spLocks noChangeShapeType="1"/>
                </p:cNvSpPr>
                <p:nvPr/>
              </p:nvSpPr>
              <p:spPr bwMode="auto">
                <a:xfrm>
                  <a:off x="17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6" name="Line 9080"/>
                <p:cNvSpPr>
                  <a:spLocks noChangeShapeType="1"/>
                </p:cNvSpPr>
                <p:nvPr/>
              </p:nvSpPr>
              <p:spPr bwMode="auto">
                <a:xfrm>
                  <a:off x="17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7" name="Line 9081"/>
                <p:cNvSpPr>
                  <a:spLocks noChangeShapeType="1"/>
                </p:cNvSpPr>
                <p:nvPr/>
              </p:nvSpPr>
              <p:spPr bwMode="auto">
                <a:xfrm>
                  <a:off x="17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8" name="Line 9082"/>
                <p:cNvSpPr>
                  <a:spLocks noChangeShapeType="1"/>
                </p:cNvSpPr>
                <p:nvPr/>
              </p:nvSpPr>
              <p:spPr bwMode="auto">
                <a:xfrm>
                  <a:off x="17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59" name="Line 9083"/>
                <p:cNvSpPr>
                  <a:spLocks noChangeShapeType="1"/>
                </p:cNvSpPr>
                <p:nvPr/>
              </p:nvSpPr>
              <p:spPr bwMode="auto">
                <a:xfrm>
                  <a:off x="17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0" name="Line 9084"/>
                <p:cNvSpPr>
                  <a:spLocks noChangeShapeType="1"/>
                </p:cNvSpPr>
                <p:nvPr/>
              </p:nvSpPr>
              <p:spPr bwMode="auto">
                <a:xfrm>
                  <a:off x="18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1" name="Line 9085"/>
                <p:cNvSpPr>
                  <a:spLocks noChangeShapeType="1"/>
                </p:cNvSpPr>
                <p:nvPr/>
              </p:nvSpPr>
              <p:spPr bwMode="auto">
                <a:xfrm>
                  <a:off x="18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2" name="Line 9086"/>
                <p:cNvSpPr>
                  <a:spLocks noChangeShapeType="1"/>
                </p:cNvSpPr>
                <p:nvPr/>
              </p:nvSpPr>
              <p:spPr bwMode="auto">
                <a:xfrm>
                  <a:off x="18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3" name="Line 9087"/>
                <p:cNvSpPr>
                  <a:spLocks noChangeShapeType="1"/>
                </p:cNvSpPr>
                <p:nvPr/>
              </p:nvSpPr>
              <p:spPr bwMode="auto">
                <a:xfrm>
                  <a:off x="18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4" name="Line 9088"/>
                <p:cNvSpPr>
                  <a:spLocks noChangeShapeType="1"/>
                </p:cNvSpPr>
                <p:nvPr/>
              </p:nvSpPr>
              <p:spPr bwMode="auto">
                <a:xfrm>
                  <a:off x="18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5" name="Line 9089"/>
                <p:cNvSpPr>
                  <a:spLocks noChangeShapeType="1"/>
                </p:cNvSpPr>
                <p:nvPr/>
              </p:nvSpPr>
              <p:spPr bwMode="auto">
                <a:xfrm>
                  <a:off x="18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6" name="Line 9090"/>
                <p:cNvSpPr>
                  <a:spLocks noChangeShapeType="1"/>
                </p:cNvSpPr>
                <p:nvPr/>
              </p:nvSpPr>
              <p:spPr bwMode="auto">
                <a:xfrm>
                  <a:off x="18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7" name="Line 9091"/>
                <p:cNvSpPr>
                  <a:spLocks noChangeShapeType="1"/>
                </p:cNvSpPr>
                <p:nvPr/>
              </p:nvSpPr>
              <p:spPr bwMode="auto">
                <a:xfrm>
                  <a:off x="18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8" name="Line 9092"/>
                <p:cNvSpPr>
                  <a:spLocks noChangeShapeType="1"/>
                </p:cNvSpPr>
                <p:nvPr/>
              </p:nvSpPr>
              <p:spPr bwMode="auto">
                <a:xfrm>
                  <a:off x="19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69" name="Line 9093"/>
                <p:cNvSpPr>
                  <a:spLocks noChangeShapeType="1"/>
                </p:cNvSpPr>
                <p:nvPr/>
              </p:nvSpPr>
              <p:spPr bwMode="auto">
                <a:xfrm>
                  <a:off x="19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0" name="Line 9094"/>
                <p:cNvSpPr>
                  <a:spLocks noChangeShapeType="1"/>
                </p:cNvSpPr>
                <p:nvPr/>
              </p:nvSpPr>
              <p:spPr bwMode="auto">
                <a:xfrm>
                  <a:off x="19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1" name="Line 9095"/>
                <p:cNvSpPr>
                  <a:spLocks noChangeShapeType="1"/>
                </p:cNvSpPr>
                <p:nvPr/>
              </p:nvSpPr>
              <p:spPr bwMode="auto">
                <a:xfrm>
                  <a:off x="19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2" name="Line 9096"/>
                <p:cNvSpPr>
                  <a:spLocks noChangeShapeType="1"/>
                </p:cNvSpPr>
                <p:nvPr/>
              </p:nvSpPr>
              <p:spPr bwMode="auto">
                <a:xfrm>
                  <a:off x="1949"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3" name="Line 9097"/>
                <p:cNvSpPr>
                  <a:spLocks noChangeShapeType="1"/>
                </p:cNvSpPr>
                <p:nvPr/>
              </p:nvSpPr>
              <p:spPr bwMode="auto">
                <a:xfrm>
                  <a:off x="19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4" name="Line 9098"/>
                <p:cNvSpPr>
                  <a:spLocks noChangeShapeType="1"/>
                </p:cNvSpPr>
                <p:nvPr/>
              </p:nvSpPr>
              <p:spPr bwMode="auto">
                <a:xfrm>
                  <a:off x="19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5" name="Line 9099"/>
                <p:cNvSpPr>
                  <a:spLocks noChangeShapeType="1"/>
                </p:cNvSpPr>
                <p:nvPr/>
              </p:nvSpPr>
              <p:spPr bwMode="auto">
                <a:xfrm>
                  <a:off x="19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6" name="Line 9100"/>
                <p:cNvSpPr>
                  <a:spLocks noChangeShapeType="1"/>
                </p:cNvSpPr>
                <p:nvPr/>
              </p:nvSpPr>
              <p:spPr bwMode="auto">
                <a:xfrm>
                  <a:off x="19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7" name="Line 9101"/>
                <p:cNvSpPr>
                  <a:spLocks noChangeShapeType="1"/>
                </p:cNvSpPr>
                <p:nvPr/>
              </p:nvSpPr>
              <p:spPr bwMode="auto">
                <a:xfrm>
                  <a:off x="20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8" name="Line 9102"/>
                <p:cNvSpPr>
                  <a:spLocks noChangeShapeType="1"/>
                </p:cNvSpPr>
                <p:nvPr/>
              </p:nvSpPr>
              <p:spPr bwMode="auto">
                <a:xfrm>
                  <a:off x="20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79" name="Line 9103"/>
                <p:cNvSpPr>
                  <a:spLocks noChangeShapeType="1"/>
                </p:cNvSpPr>
                <p:nvPr/>
              </p:nvSpPr>
              <p:spPr bwMode="auto">
                <a:xfrm>
                  <a:off x="20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0" name="Line 9104"/>
                <p:cNvSpPr>
                  <a:spLocks noChangeShapeType="1"/>
                </p:cNvSpPr>
                <p:nvPr/>
              </p:nvSpPr>
              <p:spPr bwMode="auto">
                <a:xfrm>
                  <a:off x="20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1" name="Line 9105"/>
                <p:cNvSpPr>
                  <a:spLocks noChangeShapeType="1"/>
                </p:cNvSpPr>
                <p:nvPr/>
              </p:nvSpPr>
              <p:spPr bwMode="auto">
                <a:xfrm>
                  <a:off x="20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2" name="Line 9106"/>
                <p:cNvSpPr>
                  <a:spLocks noChangeShapeType="1"/>
                </p:cNvSpPr>
                <p:nvPr/>
              </p:nvSpPr>
              <p:spPr bwMode="auto">
                <a:xfrm>
                  <a:off x="20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3" name="Line 9107"/>
                <p:cNvSpPr>
                  <a:spLocks noChangeShapeType="1"/>
                </p:cNvSpPr>
                <p:nvPr/>
              </p:nvSpPr>
              <p:spPr bwMode="auto">
                <a:xfrm>
                  <a:off x="20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4" name="Line 9108"/>
                <p:cNvSpPr>
                  <a:spLocks noChangeShapeType="1"/>
                </p:cNvSpPr>
                <p:nvPr/>
              </p:nvSpPr>
              <p:spPr bwMode="auto">
                <a:xfrm>
                  <a:off x="20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5" name="Line 9109"/>
                <p:cNvSpPr>
                  <a:spLocks noChangeShapeType="1"/>
                </p:cNvSpPr>
                <p:nvPr/>
              </p:nvSpPr>
              <p:spPr bwMode="auto">
                <a:xfrm>
                  <a:off x="21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6" name="Line 9110"/>
                <p:cNvSpPr>
                  <a:spLocks noChangeShapeType="1"/>
                </p:cNvSpPr>
                <p:nvPr/>
              </p:nvSpPr>
              <p:spPr bwMode="auto">
                <a:xfrm>
                  <a:off x="21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7" name="Line 9111"/>
                <p:cNvSpPr>
                  <a:spLocks noChangeShapeType="1"/>
                </p:cNvSpPr>
                <p:nvPr/>
              </p:nvSpPr>
              <p:spPr bwMode="auto">
                <a:xfrm>
                  <a:off x="21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8" name="Line 9112"/>
                <p:cNvSpPr>
                  <a:spLocks noChangeShapeType="1"/>
                </p:cNvSpPr>
                <p:nvPr/>
              </p:nvSpPr>
              <p:spPr bwMode="auto">
                <a:xfrm>
                  <a:off x="2138"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89" name="Line 9113"/>
                <p:cNvSpPr>
                  <a:spLocks noChangeShapeType="1"/>
                </p:cNvSpPr>
                <p:nvPr/>
              </p:nvSpPr>
              <p:spPr bwMode="auto">
                <a:xfrm>
                  <a:off x="21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0" name="Line 9114"/>
                <p:cNvSpPr>
                  <a:spLocks noChangeShapeType="1"/>
                </p:cNvSpPr>
                <p:nvPr/>
              </p:nvSpPr>
              <p:spPr bwMode="auto">
                <a:xfrm>
                  <a:off x="21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1" name="Line 9115"/>
                <p:cNvSpPr>
                  <a:spLocks noChangeShapeType="1"/>
                </p:cNvSpPr>
                <p:nvPr/>
              </p:nvSpPr>
              <p:spPr bwMode="auto">
                <a:xfrm>
                  <a:off x="21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2" name="Line 9116"/>
                <p:cNvSpPr>
                  <a:spLocks noChangeShapeType="1"/>
                </p:cNvSpPr>
                <p:nvPr/>
              </p:nvSpPr>
              <p:spPr bwMode="auto">
                <a:xfrm>
                  <a:off x="21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3" name="Line 9117"/>
                <p:cNvSpPr>
                  <a:spLocks noChangeShapeType="1"/>
                </p:cNvSpPr>
                <p:nvPr/>
              </p:nvSpPr>
              <p:spPr bwMode="auto">
                <a:xfrm>
                  <a:off x="21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4" name="Line 9118"/>
                <p:cNvSpPr>
                  <a:spLocks noChangeShapeType="1"/>
                </p:cNvSpPr>
                <p:nvPr/>
              </p:nvSpPr>
              <p:spPr bwMode="auto">
                <a:xfrm>
                  <a:off x="22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5" name="Line 9119"/>
                <p:cNvSpPr>
                  <a:spLocks noChangeShapeType="1"/>
                </p:cNvSpPr>
                <p:nvPr/>
              </p:nvSpPr>
              <p:spPr bwMode="auto">
                <a:xfrm>
                  <a:off x="22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6" name="Line 9120"/>
                <p:cNvSpPr>
                  <a:spLocks noChangeShapeType="1"/>
                </p:cNvSpPr>
                <p:nvPr/>
              </p:nvSpPr>
              <p:spPr bwMode="auto">
                <a:xfrm>
                  <a:off x="22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7" name="Line 9121"/>
                <p:cNvSpPr>
                  <a:spLocks noChangeShapeType="1"/>
                </p:cNvSpPr>
                <p:nvPr/>
              </p:nvSpPr>
              <p:spPr bwMode="auto">
                <a:xfrm>
                  <a:off x="22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8" name="Line 9122"/>
                <p:cNvSpPr>
                  <a:spLocks noChangeShapeType="1"/>
                </p:cNvSpPr>
                <p:nvPr/>
              </p:nvSpPr>
              <p:spPr bwMode="auto">
                <a:xfrm>
                  <a:off x="22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899" name="Line 9123"/>
                <p:cNvSpPr>
                  <a:spLocks noChangeShapeType="1"/>
                </p:cNvSpPr>
                <p:nvPr/>
              </p:nvSpPr>
              <p:spPr bwMode="auto">
                <a:xfrm>
                  <a:off x="22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0" name="Line 9124"/>
                <p:cNvSpPr>
                  <a:spLocks noChangeShapeType="1"/>
                </p:cNvSpPr>
                <p:nvPr/>
              </p:nvSpPr>
              <p:spPr bwMode="auto">
                <a:xfrm>
                  <a:off x="22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1" name="Line 9125"/>
                <p:cNvSpPr>
                  <a:spLocks noChangeShapeType="1"/>
                </p:cNvSpPr>
                <p:nvPr/>
              </p:nvSpPr>
              <p:spPr bwMode="auto">
                <a:xfrm>
                  <a:off x="22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2" name="Line 9126"/>
                <p:cNvSpPr>
                  <a:spLocks noChangeShapeType="1"/>
                </p:cNvSpPr>
                <p:nvPr/>
              </p:nvSpPr>
              <p:spPr bwMode="auto">
                <a:xfrm>
                  <a:off x="23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3" name="Line 9127"/>
                <p:cNvSpPr>
                  <a:spLocks noChangeShapeType="1"/>
                </p:cNvSpPr>
                <p:nvPr/>
              </p:nvSpPr>
              <p:spPr bwMode="auto">
                <a:xfrm>
                  <a:off x="23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4" name="Line 9128"/>
                <p:cNvSpPr>
                  <a:spLocks noChangeShapeType="1"/>
                </p:cNvSpPr>
                <p:nvPr/>
              </p:nvSpPr>
              <p:spPr bwMode="auto">
                <a:xfrm>
                  <a:off x="23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5" name="Line 9129"/>
                <p:cNvSpPr>
                  <a:spLocks noChangeShapeType="1"/>
                </p:cNvSpPr>
                <p:nvPr/>
              </p:nvSpPr>
              <p:spPr bwMode="auto">
                <a:xfrm>
                  <a:off x="23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6" name="Line 9130"/>
                <p:cNvSpPr>
                  <a:spLocks noChangeShapeType="1"/>
                </p:cNvSpPr>
                <p:nvPr/>
              </p:nvSpPr>
              <p:spPr bwMode="auto">
                <a:xfrm>
                  <a:off x="23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7" name="Line 9131"/>
                <p:cNvSpPr>
                  <a:spLocks noChangeShapeType="1"/>
                </p:cNvSpPr>
                <p:nvPr/>
              </p:nvSpPr>
              <p:spPr bwMode="auto">
                <a:xfrm>
                  <a:off x="23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8" name="Line 9132"/>
                <p:cNvSpPr>
                  <a:spLocks noChangeShapeType="1"/>
                </p:cNvSpPr>
                <p:nvPr/>
              </p:nvSpPr>
              <p:spPr bwMode="auto">
                <a:xfrm>
                  <a:off x="23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09" name="Line 9133"/>
                <p:cNvSpPr>
                  <a:spLocks noChangeShapeType="1"/>
                </p:cNvSpPr>
                <p:nvPr/>
              </p:nvSpPr>
              <p:spPr bwMode="auto">
                <a:xfrm>
                  <a:off x="23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0" name="Line 9134"/>
                <p:cNvSpPr>
                  <a:spLocks noChangeShapeType="1"/>
                </p:cNvSpPr>
                <p:nvPr/>
              </p:nvSpPr>
              <p:spPr bwMode="auto">
                <a:xfrm>
                  <a:off x="23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1" name="Line 9135"/>
                <p:cNvSpPr>
                  <a:spLocks noChangeShapeType="1"/>
                </p:cNvSpPr>
                <p:nvPr/>
              </p:nvSpPr>
              <p:spPr bwMode="auto">
                <a:xfrm>
                  <a:off x="24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2" name="Line 9136"/>
                <p:cNvSpPr>
                  <a:spLocks noChangeShapeType="1"/>
                </p:cNvSpPr>
                <p:nvPr/>
              </p:nvSpPr>
              <p:spPr bwMode="auto">
                <a:xfrm>
                  <a:off x="24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3" name="Line 9137"/>
                <p:cNvSpPr>
                  <a:spLocks noChangeShapeType="1"/>
                </p:cNvSpPr>
                <p:nvPr/>
              </p:nvSpPr>
              <p:spPr bwMode="auto">
                <a:xfrm>
                  <a:off x="24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4" name="Line 9138"/>
                <p:cNvSpPr>
                  <a:spLocks noChangeShapeType="1"/>
                </p:cNvSpPr>
                <p:nvPr/>
              </p:nvSpPr>
              <p:spPr bwMode="auto">
                <a:xfrm>
                  <a:off x="24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5" name="Line 9139"/>
                <p:cNvSpPr>
                  <a:spLocks noChangeShapeType="1"/>
                </p:cNvSpPr>
                <p:nvPr/>
              </p:nvSpPr>
              <p:spPr bwMode="auto">
                <a:xfrm>
                  <a:off x="24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6" name="Line 9140"/>
                <p:cNvSpPr>
                  <a:spLocks noChangeShapeType="1"/>
                </p:cNvSpPr>
                <p:nvPr/>
              </p:nvSpPr>
              <p:spPr bwMode="auto">
                <a:xfrm>
                  <a:off x="24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7" name="Line 9141"/>
                <p:cNvSpPr>
                  <a:spLocks noChangeShapeType="1"/>
                </p:cNvSpPr>
                <p:nvPr/>
              </p:nvSpPr>
              <p:spPr bwMode="auto">
                <a:xfrm>
                  <a:off x="24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8" name="Line 9142"/>
                <p:cNvSpPr>
                  <a:spLocks noChangeShapeType="1"/>
                </p:cNvSpPr>
                <p:nvPr/>
              </p:nvSpPr>
              <p:spPr bwMode="auto">
                <a:xfrm>
                  <a:off x="24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19" name="Line 9143"/>
                <p:cNvSpPr>
                  <a:spLocks noChangeShapeType="1"/>
                </p:cNvSpPr>
                <p:nvPr/>
              </p:nvSpPr>
              <p:spPr bwMode="auto">
                <a:xfrm>
                  <a:off x="25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0" name="Line 9144"/>
                <p:cNvSpPr>
                  <a:spLocks noChangeShapeType="1"/>
                </p:cNvSpPr>
                <p:nvPr/>
              </p:nvSpPr>
              <p:spPr bwMode="auto">
                <a:xfrm>
                  <a:off x="25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1" name="Line 9145"/>
                <p:cNvSpPr>
                  <a:spLocks noChangeShapeType="1"/>
                </p:cNvSpPr>
                <p:nvPr/>
              </p:nvSpPr>
              <p:spPr bwMode="auto">
                <a:xfrm>
                  <a:off x="25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2" name="Line 9146"/>
                <p:cNvSpPr>
                  <a:spLocks noChangeShapeType="1"/>
                </p:cNvSpPr>
                <p:nvPr/>
              </p:nvSpPr>
              <p:spPr bwMode="auto">
                <a:xfrm>
                  <a:off x="25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3" name="Line 9147"/>
                <p:cNvSpPr>
                  <a:spLocks noChangeShapeType="1"/>
                </p:cNvSpPr>
                <p:nvPr/>
              </p:nvSpPr>
              <p:spPr bwMode="auto">
                <a:xfrm>
                  <a:off x="25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4" name="Line 9148"/>
                <p:cNvSpPr>
                  <a:spLocks noChangeShapeType="1"/>
                </p:cNvSpPr>
                <p:nvPr/>
              </p:nvSpPr>
              <p:spPr bwMode="auto">
                <a:xfrm>
                  <a:off x="25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5" name="Line 9149"/>
                <p:cNvSpPr>
                  <a:spLocks noChangeShapeType="1"/>
                </p:cNvSpPr>
                <p:nvPr/>
              </p:nvSpPr>
              <p:spPr bwMode="auto">
                <a:xfrm>
                  <a:off x="2575"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6" name="Line 9150"/>
                <p:cNvSpPr>
                  <a:spLocks noChangeShapeType="1"/>
                </p:cNvSpPr>
                <p:nvPr/>
              </p:nvSpPr>
              <p:spPr bwMode="auto">
                <a:xfrm>
                  <a:off x="25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7" name="Line 9151"/>
                <p:cNvSpPr>
                  <a:spLocks noChangeShapeType="1"/>
                </p:cNvSpPr>
                <p:nvPr/>
              </p:nvSpPr>
              <p:spPr bwMode="auto">
                <a:xfrm>
                  <a:off x="25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8" name="Line 9152"/>
                <p:cNvSpPr>
                  <a:spLocks noChangeShapeType="1"/>
                </p:cNvSpPr>
                <p:nvPr/>
              </p:nvSpPr>
              <p:spPr bwMode="auto">
                <a:xfrm>
                  <a:off x="26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29" name="Line 9153"/>
                <p:cNvSpPr>
                  <a:spLocks noChangeShapeType="1"/>
                </p:cNvSpPr>
                <p:nvPr/>
              </p:nvSpPr>
              <p:spPr bwMode="auto">
                <a:xfrm>
                  <a:off x="26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0" name="Line 9154"/>
                <p:cNvSpPr>
                  <a:spLocks noChangeShapeType="1"/>
                </p:cNvSpPr>
                <p:nvPr/>
              </p:nvSpPr>
              <p:spPr bwMode="auto">
                <a:xfrm>
                  <a:off x="26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1" name="Line 9155"/>
                <p:cNvSpPr>
                  <a:spLocks noChangeShapeType="1"/>
                </p:cNvSpPr>
                <p:nvPr/>
              </p:nvSpPr>
              <p:spPr bwMode="auto">
                <a:xfrm>
                  <a:off x="26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2" name="Line 9156"/>
                <p:cNvSpPr>
                  <a:spLocks noChangeShapeType="1"/>
                </p:cNvSpPr>
                <p:nvPr/>
              </p:nvSpPr>
              <p:spPr bwMode="auto">
                <a:xfrm>
                  <a:off x="26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3" name="Line 9157"/>
                <p:cNvSpPr>
                  <a:spLocks noChangeShapeType="1"/>
                </p:cNvSpPr>
                <p:nvPr/>
              </p:nvSpPr>
              <p:spPr bwMode="auto">
                <a:xfrm>
                  <a:off x="26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4" name="Line 9158"/>
                <p:cNvSpPr>
                  <a:spLocks noChangeShapeType="1"/>
                </p:cNvSpPr>
                <p:nvPr/>
              </p:nvSpPr>
              <p:spPr bwMode="auto">
                <a:xfrm>
                  <a:off x="26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5" name="Line 9159"/>
                <p:cNvSpPr>
                  <a:spLocks noChangeShapeType="1"/>
                </p:cNvSpPr>
                <p:nvPr/>
              </p:nvSpPr>
              <p:spPr bwMode="auto">
                <a:xfrm>
                  <a:off x="26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6" name="Line 9160"/>
                <p:cNvSpPr>
                  <a:spLocks noChangeShapeType="1"/>
                </p:cNvSpPr>
                <p:nvPr/>
              </p:nvSpPr>
              <p:spPr bwMode="auto">
                <a:xfrm>
                  <a:off x="27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7" name="Line 9161"/>
                <p:cNvSpPr>
                  <a:spLocks noChangeShapeType="1"/>
                </p:cNvSpPr>
                <p:nvPr/>
              </p:nvSpPr>
              <p:spPr bwMode="auto">
                <a:xfrm>
                  <a:off x="27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8" name="Line 9162"/>
                <p:cNvSpPr>
                  <a:spLocks noChangeShapeType="1"/>
                </p:cNvSpPr>
                <p:nvPr/>
              </p:nvSpPr>
              <p:spPr bwMode="auto">
                <a:xfrm>
                  <a:off x="27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39" name="Line 9163"/>
                <p:cNvSpPr>
                  <a:spLocks noChangeShapeType="1"/>
                </p:cNvSpPr>
                <p:nvPr/>
              </p:nvSpPr>
              <p:spPr bwMode="auto">
                <a:xfrm>
                  <a:off x="27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0" name="Line 9164"/>
                <p:cNvSpPr>
                  <a:spLocks noChangeShapeType="1"/>
                </p:cNvSpPr>
                <p:nvPr/>
              </p:nvSpPr>
              <p:spPr bwMode="auto">
                <a:xfrm>
                  <a:off x="27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1" name="Line 9165"/>
                <p:cNvSpPr>
                  <a:spLocks noChangeShapeType="1"/>
                </p:cNvSpPr>
                <p:nvPr/>
              </p:nvSpPr>
              <p:spPr bwMode="auto">
                <a:xfrm>
                  <a:off x="2764"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2" name="Line 9166"/>
                <p:cNvSpPr>
                  <a:spLocks noChangeShapeType="1"/>
                </p:cNvSpPr>
                <p:nvPr/>
              </p:nvSpPr>
              <p:spPr bwMode="auto">
                <a:xfrm>
                  <a:off x="27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3" name="Line 9167"/>
                <p:cNvSpPr>
                  <a:spLocks noChangeShapeType="1"/>
                </p:cNvSpPr>
                <p:nvPr/>
              </p:nvSpPr>
              <p:spPr bwMode="auto">
                <a:xfrm>
                  <a:off x="27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4" name="Line 9168"/>
                <p:cNvSpPr>
                  <a:spLocks noChangeShapeType="1"/>
                </p:cNvSpPr>
                <p:nvPr/>
              </p:nvSpPr>
              <p:spPr bwMode="auto">
                <a:xfrm>
                  <a:off x="27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5" name="Line 9169"/>
                <p:cNvSpPr>
                  <a:spLocks noChangeShapeType="1"/>
                </p:cNvSpPr>
                <p:nvPr/>
              </p:nvSpPr>
              <p:spPr bwMode="auto">
                <a:xfrm>
                  <a:off x="28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6" name="Line 9170"/>
                <p:cNvSpPr>
                  <a:spLocks noChangeShapeType="1"/>
                </p:cNvSpPr>
                <p:nvPr/>
              </p:nvSpPr>
              <p:spPr bwMode="auto">
                <a:xfrm>
                  <a:off x="28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7" name="Line 9171"/>
                <p:cNvSpPr>
                  <a:spLocks noChangeShapeType="1"/>
                </p:cNvSpPr>
                <p:nvPr/>
              </p:nvSpPr>
              <p:spPr bwMode="auto">
                <a:xfrm>
                  <a:off x="28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8" name="Line 9172"/>
                <p:cNvSpPr>
                  <a:spLocks noChangeShapeType="1"/>
                </p:cNvSpPr>
                <p:nvPr/>
              </p:nvSpPr>
              <p:spPr bwMode="auto">
                <a:xfrm>
                  <a:off x="28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49" name="Line 9173"/>
                <p:cNvSpPr>
                  <a:spLocks noChangeShapeType="1"/>
                </p:cNvSpPr>
                <p:nvPr/>
              </p:nvSpPr>
              <p:spPr bwMode="auto">
                <a:xfrm>
                  <a:off x="28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0" name="Line 9174"/>
                <p:cNvSpPr>
                  <a:spLocks noChangeShapeType="1"/>
                </p:cNvSpPr>
                <p:nvPr/>
              </p:nvSpPr>
              <p:spPr bwMode="auto">
                <a:xfrm>
                  <a:off x="28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1" name="Line 9175"/>
                <p:cNvSpPr>
                  <a:spLocks noChangeShapeType="1"/>
                </p:cNvSpPr>
                <p:nvPr/>
              </p:nvSpPr>
              <p:spPr bwMode="auto">
                <a:xfrm>
                  <a:off x="28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2" name="Line 9176"/>
                <p:cNvSpPr>
                  <a:spLocks noChangeShapeType="1"/>
                </p:cNvSpPr>
                <p:nvPr/>
              </p:nvSpPr>
              <p:spPr bwMode="auto">
                <a:xfrm>
                  <a:off x="28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3" name="Line 9177"/>
                <p:cNvSpPr>
                  <a:spLocks noChangeShapeType="1"/>
                </p:cNvSpPr>
                <p:nvPr/>
              </p:nvSpPr>
              <p:spPr bwMode="auto">
                <a:xfrm>
                  <a:off x="29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4" name="Line 9178"/>
                <p:cNvSpPr>
                  <a:spLocks noChangeShapeType="1"/>
                </p:cNvSpPr>
                <p:nvPr/>
              </p:nvSpPr>
              <p:spPr bwMode="auto">
                <a:xfrm>
                  <a:off x="29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5" name="Line 9179"/>
                <p:cNvSpPr>
                  <a:spLocks noChangeShapeType="1"/>
                </p:cNvSpPr>
                <p:nvPr/>
              </p:nvSpPr>
              <p:spPr bwMode="auto">
                <a:xfrm>
                  <a:off x="29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6" name="Line 9180"/>
                <p:cNvSpPr>
                  <a:spLocks noChangeShapeType="1"/>
                </p:cNvSpPr>
                <p:nvPr/>
              </p:nvSpPr>
              <p:spPr bwMode="auto">
                <a:xfrm>
                  <a:off x="29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7" name="Line 9181"/>
                <p:cNvSpPr>
                  <a:spLocks noChangeShapeType="1"/>
                </p:cNvSpPr>
                <p:nvPr/>
              </p:nvSpPr>
              <p:spPr bwMode="auto">
                <a:xfrm>
                  <a:off x="29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8" name="Line 9182"/>
                <p:cNvSpPr>
                  <a:spLocks noChangeShapeType="1"/>
                </p:cNvSpPr>
                <p:nvPr/>
              </p:nvSpPr>
              <p:spPr bwMode="auto">
                <a:xfrm>
                  <a:off x="29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59" name="Line 9183"/>
                <p:cNvSpPr>
                  <a:spLocks noChangeShapeType="1"/>
                </p:cNvSpPr>
                <p:nvPr/>
              </p:nvSpPr>
              <p:spPr bwMode="auto">
                <a:xfrm>
                  <a:off x="29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0" name="Line 9184"/>
                <p:cNvSpPr>
                  <a:spLocks noChangeShapeType="1"/>
                </p:cNvSpPr>
                <p:nvPr/>
              </p:nvSpPr>
              <p:spPr bwMode="auto">
                <a:xfrm>
                  <a:off x="29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1" name="Line 9185"/>
                <p:cNvSpPr>
                  <a:spLocks noChangeShapeType="1"/>
                </p:cNvSpPr>
                <p:nvPr/>
              </p:nvSpPr>
              <p:spPr bwMode="auto">
                <a:xfrm>
                  <a:off x="30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2" name="Line 9186"/>
                <p:cNvSpPr>
                  <a:spLocks noChangeShapeType="1"/>
                </p:cNvSpPr>
                <p:nvPr/>
              </p:nvSpPr>
              <p:spPr bwMode="auto">
                <a:xfrm>
                  <a:off x="30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3" name="Line 9187"/>
                <p:cNvSpPr>
                  <a:spLocks noChangeShapeType="1"/>
                </p:cNvSpPr>
                <p:nvPr/>
              </p:nvSpPr>
              <p:spPr bwMode="auto">
                <a:xfrm>
                  <a:off x="30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4" name="Line 9188"/>
                <p:cNvSpPr>
                  <a:spLocks noChangeShapeType="1"/>
                </p:cNvSpPr>
                <p:nvPr/>
              </p:nvSpPr>
              <p:spPr bwMode="auto">
                <a:xfrm>
                  <a:off x="30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5" name="Line 9189"/>
                <p:cNvSpPr>
                  <a:spLocks noChangeShapeType="1"/>
                </p:cNvSpPr>
                <p:nvPr/>
              </p:nvSpPr>
              <p:spPr bwMode="auto">
                <a:xfrm>
                  <a:off x="30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6" name="Line 9190"/>
                <p:cNvSpPr>
                  <a:spLocks noChangeShapeType="1"/>
                </p:cNvSpPr>
                <p:nvPr/>
              </p:nvSpPr>
              <p:spPr bwMode="auto">
                <a:xfrm>
                  <a:off x="30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7" name="Line 9191"/>
                <p:cNvSpPr>
                  <a:spLocks noChangeShapeType="1"/>
                </p:cNvSpPr>
                <p:nvPr/>
              </p:nvSpPr>
              <p:spPr bwMode="auto">
                <a:xfrm>
                  <a:off x="30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8" name="Line 9192"/>
                <p:cNvSpPr>
                  <a:spLocks noChangeShapeType="1"/>
                </p:cNvSpPr>
                <p:nvPr/>
              </p:nvSpPr>
              <p:spPr bwMode="auto">
                <a:xfrm>
                  <a:off x="30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69" name="Line 9193"/>
                <p:cNvSpPr>
                  <a:spLocks noChangeShapeType="1"/>
                </p:cNvSpPr>
                <p:nvPr/>
              </p:nvSpPr>
              <p:spPr bwMode="auto">
                <a:xfrm>
                  <a:off x="30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0" name="Line 9194"/>
                <p:cNvSpPr>
                  <a:spLocks noChangeShapeType="1"/>
                </p:cNvSpPr>
                <p:nvPr/>
              </p:nvSpPr>
              <p:spPr bwMode="auto">
                <a:xfrm>
                  <a:off x="31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1" name="Line 9195"/>
                <p:cNvSpPr>
                  <a:spLocks noChangeShapeType="1"/>
                </p:cNvSpPr>
                <p:nvPr/>
              </p:nvSpPr>
              <p:spPr bwMode="auto">
                <a:xfrm>
                  <a:off x="31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2" name="Line 9196"/>
                <p:cNvSpPr>
                  <a:spLocks noChangeShapeType="1"/>
                </p:cNvSpPr>
                <p:nvPr/>
              </p:nvSpPr>
              <p:spPr bwMode="auto">
                <a:xfrm>
                  <a:off x="31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3" name="Line 9197"/>
                <p:cNvSpPr>
                  <a:spLocks noChangeShapeType="1"/>
                </p:cNvSpPr>
                <p:nvPr/>
              </p:nvSpPr>
              <p:spPr bwMode="auto">
                <a:xfrm>
                  <a:off x="31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4" name="Line 9198"/>
                <p:cNvSpPr>
                  <a:spLocks noChangeShapeType="1"/>
                </p:cNvSpPr>
                <p:nvPr/>
              </p:nvSpPr>
              <p:spPr bwMode="auto">
                <a:xfrm>
                  <a:off x="31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5" name="Line 9199"/>
                <p:cNvSpPr>
                  <a:spLocks noChangeShapeType="1"/>
                </p:cNvSpPr>
                <p:nvPr/>
              </p:nvSpPr>
              <p:spPr bwMode="auto">
                <a:xfrm>
                  <a:off x="31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6" name="Line 9200"/>
                <p:cNvSpPr>
                  <a:spLocks noChangeShapeType="1"/>
                </p:cNvSpPr>
                <p:nvPr/>
              </p:nvSpPr>
              <p:spPr bwMode="auto">
                <a:xfrm>
                  <a:off x="31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7" name="Line 9201"/>
                <p:cNvSpPr>
                  <a:spLocks noChangeShapeType="1"/>
                </p:cNvSpPr>
                <p:nvPr/>
              </p:nvSpPr>
              <p:spPr bwMode="auto">
                <a:xfrm>
                  <a:off x="31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8" name="Line 9202"/>
                <p:cNvSpPr>
                  <a:spLocks noChangeShapeType="1"/>
                </p:cNvSpPr>
                <p:nvPr/>
              </p:nvSpPr>
              <p:spPr bwMode="auto">
                <a:xfrm>
                  <a:off x="3201"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79" name="Line 9203"/>
                <p:cNvSpPr>
                  <a:spLocks noChangeShapeType="1"/>
                </p:cNvSpPr>
                <p:nvPr/>
              </p:nvSpPr>
              <p:spPr bwMode="auto">
                <a:xfrm>
                  <a:off x="32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0" name="Line 9204"/>
                <p:cNvSpPr>
                  <a:spLocks noChangeShapeType="1"/>
                </p:cNvSpPr>
                <p:nvPr/>
              </p:nvSpPr>
              <p:spPr bwMode="auto">
                <a:xfrm>
                  <a:off x="32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1" name="Line 9205"/>
                <p:cNvSpPr>
                  <a:spLocks noChangeShapeType="1"/>
                </p:cNvSpPr>
                <p:nvPr/>
              </p:nvSpPr>
              <p:spPr bwMode="auto">
                <a:xfrm>
                  <a:off x="32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2" name="Line 9206"/>
                <p:cNvSpPr>
                  <a:spLocks noChangeShapeType="1"/>
                </p:cNvSpPr>
                <p:nvPr/>
              </p:nvSpPr>
              <p:spPr bwMode="auto">
                <a:xfrm>
                  <a:off x="32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3" name="Line 9207"/>
                <p:cNvSpPr>
                  <a:spLocks noChangeShapeType="1"/>
                </p:cNvSpPr>
                <p:nvPr/>
              </p:nvSpPr>
              <p:spPr bwMode="auto">
                <a:xfrm>
                  <a:off x="32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4" name="Line 9208"/>
                <p:cNvSpPr>
                  <a:spLocks noChangeShapeType="1"/>
                </p:cNvSpPr>
                <p:nvPr/>
              </p:nvSpPr>
              <p:spPr bwMode="auto">
                <a:xfrm>
                  <a:off x="32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5" name="Line 9209"/>
                <p:cNvSpPr>
                  <a:spLocks noChangeShapeType="1"/>
                </p:cNvSpPr>
                <p:nvPr/>
              </p:nvSpPr>
              <p:spPr bwMode="auto">
                <a:xfrm>
                  <a:off x="32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6" name="Line 9210"/>
                <p:cNvSpPr>
                  <a:spLocks noChangeShapeType="1"/>
                </p:cNvSpPr>
                <p:nvPr/>
              </p:nvSpPr>
              <p:spPr bwMode="auto">
                <a:xfrm>
                  <a:off x="32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7" name="Line 9211"/>
                <p:cNvSpPr>
                  <a:spLocks noChangeShapeType="1"/>
                </p:cNvSpPr>
                <p:nvPr/>
              </p:nvSpPr>
              <p:spPr bwMode="auto">
                <a:xfrm>
                  <a:off x="33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8" name="Line 9212"/>
                <p:cNvSpPr>
                  <a:spLocks noChangeShapeType="1"/>
                </p:cNvSpPr>
                <p:nvPr/>
              </p:nvSpPr>
              <p:spPr bwMode="auto">
                <a:xfrm>
                  <a:off x="33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89" name="Line 9213"/>
                <p:cNvSpPr>
                  <a:spLocks noChangeShapeType="1"/>
                </p:cNvSpPr>
                <p:nvPr/>
              </p:nvSpPr>
              <p:spPr bwMode="auto">
                <a:xfrm>
                  <a:off x="33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0" name="Line 9214"/>
                <p:cNvSpPr>
                  <a:spLocks noChangeShapeType="1"/>
                </p:cNvSpPr>
                <p:nvPr/>
              </p:nvSpPr>
              <p:spPr bwMode="auto">
                <a:xfrm>
                  <a:off x="33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1" name="Line 9215"/>
                <p:cNvSpPr>
                  <a:spLocks noChangeShapeType="1"/>
                </p:cNvSpPr>
                <p:nvPr/>
              </p:nvSpPr>
              <p:spPr bwMode="auto">
                <a:xfrm>
                  <a:off x="33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2" name="Line 9216"/>
                <p:cNvSpPr>
                  <a:spLocks noChangeShapeType="1"/>
                </p:cNvSpPr>
                <p:nvPr/>
              </p:nvSpPr>
              <p:spPr bwMode="auto">
                <a:xfrm>
                  <a:off x="33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3" name="Line 9217"/>
                <p:cNvSpPr>
                  <a:spLocks noChangeShapeType="1"/>
                </p:cNvSpPr>
                <p:nvPr/>
              </p:nvSpPr>
              <p:spPr bwMode="auto">
                <a:xfrm>
                  <a:off x="33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4" name="Line 9218"/>
                <p:cNvSpPr>
                  <a:spLocks noChangeShapeType="1"/>
                </p:cNvSpPr>
                <p:nvPr/>
              </p:nvSpPr>
              <p:spPr bwMode="auto">
                <a:xfrm>
                  <a:off x="3390"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5" name="Line 9219"/>
                <p:cNvSpPr>
                  <a:spLocks noChangeShapeType="1"/>
                </p:cNvSpPr>
                <p:nvPr/>
              </p:nvSpPr>
              <p:spPr bwMode="auto">
                <a:xfrm>
                  <a:off x="34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6" name="Line 9220"/>
                <p:cNvSpPr>
                  <a:spLocks noChangeShapeType="1"/>
                </p:cNvSpPr>
                <p:nvPr/>
              </p:nvSpPr>
              <p:spPr bwMode="auto">
                <a:xfrm>
                  <a:off x="34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7" name="Line 9221"/>
                <p:cNvSpPr>
                  <a:spLocks noChangeShapeType="1"/>
                </p:cNvSpPr>
                <p:nvPr/>
              </p:nvSpPr>
              <p:spPr bwMode="auto">
                <a:xfrm>
                  <a:off x="34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8" name="Line 9222"/>
                <p:cNvSpPr>
                  <a:spLocks noChangeShapeType="1"/>
                </p:cNvSpPr>
                <p:nvPr/>
              </p:nvSpPr>
              <p:spPr bwMode="auto">
                <a:xfrm>
                  <a:off x="34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2999" name="Line 9223"/>
                <p:cNvSpPr>
                  <a:spLocks noChangeShapeType="1"/>
                </p:cNvSpPr>
                <p:nvPr/>
              </p:nvSpPr>
              <p:spPr bwMode="auto">
                <a:xfrm>
                  <a:off x="34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0" name="Line 9224"/>
                <p:cNvSpPr>
                  <a:spLocks noChangeShapeType="1"/>
                </p:cNvSpPr>
                <p:nvPr/>
              </p:nvSpPr>
              <p:spPr bwMode="auto">
                <a:xfrm>
                  <a:off x="34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1" name="Line 9225"/>
                <p:cNvSpPr>
                  <a:spLocks noChangeShapeType="1"/>
                </p:cNvSpPr>
                <p:nvPr/>
              </p:nvSpPr>
              <p:spPr bwMode="auto">
                <a:xfrm>
                  <a:off x="34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2" name="Line 9226"/>
                <p:cNvSpPr>
                  <a:spLocks noChangeShapeType="1"/>
                </p:cNvSpPr>
                <p:nvPr/>
              </p:nvSpPr>
              <p:spPr bwMode="auto">
                <a:xfrm>
                  <a:off x="34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3" name="Line 9227"/>
                <p:cNvSpPr>
                  <a:spLocks noChangeShapeType="1"/>
                </p:cNvSpPr>
                <p:nvPr/>
              </p:nvSpPr>
              <p:spPr bwMode="auto">
                <a:xfrm>
                  <a:off x="34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4" name="Line 9228"/>
                <p:cNvSpPr>
                  <a:spLocks noChangeShapeType="1"/>
                </p:cNvSpPr>
                <p:nvPr/>
              </p:nvSpPr>
              <p:spPr bwMode="auto">
                <a:xfrm>
                  <a:off x="35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5" name="Line 9229"/>
                <p:cNvSpPr>
                  <a:spLocks noChangeShapeType="1"/>
                </p:cNvSpPr>
                <p:nvPr/>
              </p:nvSpPr>
              <p:spPr bwMode="auto">
                <a:xfrm>
                  <a:off x="35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6" name="Line 9230"/>
                <p:cNvSpPr>
                  <a:spLocks noChangeShapeType="1"/>
                </p:cNvSpPr>
                <p:nvPr/>
              </p:nvSpPr>
              <p:spPr bwMode="auto">
                <a:xfrm>
                  <a:off x="35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7" name="Line 9231"/>
                <p:cNvSpPr>
                  <a:spLocks noChangeShapeType="1"/>
                </p:cNvSpPr>
                <p:nvPr/>
              </p:nvSpPr>
              <p:spPr bwMode="auto">
                <a:xfrm>
                  <a:off x="35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8" name="Line 9232"/>
                <p:cNvSpPr>
                  <a:spLocks noChangeShapeType="1"/>
                </p:cNvSpPr>
                <p:nvPr/>
              </p:nvSpPr>
              <p:spPr bwMode="auto">
                <a:xfrm>
                  <a:off x="35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09" name="Line 9233"/>
                <p:cNvSpPr>
                  <a:spLocks noChangeShapeType="1"/>
                </p:cNvSpPr>
                <p:nvPr/>
              </p:nvSpPr>
              <p:spPr bwMode="auto">
                <a:xfrm>
                  <a:off x="35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0" name="Line 9234"/>
                <p:cNvSpPr>
                  <a:spLocks noChangeShapeType="1"/>
                </p:cNvSpPr>
                <p:nvPr/>
              </p:nvSpPr>
              <p:spPr bwMode="auto">
                <a:xfrm>
                  <a:off x="35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1" name="Line 9235"/>
                <p:cNvSpPr>
                  <a:spLocks noChangeShapeType="1"/>
                </p:cNvSpPr>
                <p:nvPr/>
              </p:nvSpPr>
              <p:spPr bwMode="auto">
                <a:xfrm>
                  <a:off x="35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2" name="Line 9236"/>
                <p:cNvSpPr>
                  <a:spLocks noChangeShapeType="1"/>
                </p:cNvSpPr>
                <p:nvPr/>
              </p:nvSpPr>
              <p:spPr bwMode="auto">
                <a:xfrm>
                  <a:off x="36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3" name="Line 9237"/>
                <p:cNvSpPr>
                  <a:spLocks noChangeShapeType="1"/>
                </p:cNvSpPr>
                <p:nvPr/>
              </p:nvSpPr>
              <p:spPr bwMode="auto">
                <a:xfrm>
                  <a:off x="36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4" name="Line 9238"/>
                <p:cNvSpPr>
                  <a:spLocks noChangeShapeType="1"/>
                </p:cNvSpPr>
                <p:nvPr/>
              </p:nvSpPr>
              <p:spPr bwMode="auto">
                <a:xfrm>
                  <a:off x="36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5" name="Line 9239"/>
                <p:cNvSpPr>
                  <a:spLocks noChangeShapeType="1"/>
                </p:cNvSpPr>
                <p:nvPr/>
              </p:nvSpPr>
              <p:spPr bwMode="auto">
                <a:xfrm>
                  <a:off x="36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6" name="Line 9240"/>
                <p:cNvSpPr>
                  <a:spLocks noChangeShapeType="1"/>
                </p:cNvSpPr>
                <p:nvPr/>
              </p:nvSpPr>
              <p:spPr bwMode="auto">
                <a:xfrm>
                  <a:off x="36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7" name="Line 9241"/>
                <p:cNvSpPr>
                  <a:spLocks noChangeShapeType="1"/>
                </p:cNvSpPr>
                <p:nvPr/>
              </p:nvSpPr>
              <p:spPr bwMode="auto">
                <a:xfrm>
                  <a:off x="36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8" name="Line 9242"/>
                <p:cNvSpPr>
                  <a:spLocks noChangeShapeType="1"/>
                </p:cNvSpPr>
                <p:nvPr/>
              </p:nvSpPr>
              <p:spPr bwMode="auto">
                <a:xfrm>
                  <a:off x="36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19" name="Line 9243"/>
                <p:cNvSpPr>
                  <a:spLocks noChangeShapeType="1"/>
                </p:cNvSpPr>
                <p:nvPr/>
              </p:nvSpPr>
              <p:spPr bwMode="auto">
                <a:xfrm>
                  <a:off x="36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0" name="Line 9244"/>
                <p:cNvSpPr>
                  <a:spLocks noChangeShapeType="1"/>
                </p:cNvSpPr>
                <p:nvPr/>
              </p:nvSpPr>
              <p:spPr bwMode="auto">
                <a:xfrm>
                  <a:off x="36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1" name="Line 9245"/>
                <p:cNvSpPr>
                  <a:spLocks noChangeShapeType="1"/>
                </p:cNvSpPr>
                <p:nvPr/>
              </p:nvSpPr>
              <p:spPr bwMode="auto">
                <a:xfrm>
                  <a:off x="37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2" name="Line 9246"/>
                <p:cNvSpPr>
                  <a:spLocks noChangeShapeType="1"/>
                </p:cNvSpPr>
                <p:nvPr/>
              </p:nvSpPr>
              <p:spPr bwMode="auto">
                <a:xfrm>
                  <a:off x="37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3" name="Line 9247"/>
                <p:cNvSpPr>
                  <a:spLocks noChangeShapeType="1"/>
                </p:cNvSpPr>
                <p:nvPr/>
              </p:nvSpPr>
              <p:spPr bwMode="auto">
                <a:xfrm>
                  <a:off x="37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4" name="Line 9248"/>
                <p:cNvSpPr>
                  <a:spLocks noChangeShapeType="1"/>
                </p:cNvSpPr>
                <p:nvPr/>
              </p:nvSpPr>
              <p:spPr bwMode="auto">
                <a:xfrm>
                  <a:off x="37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5" name="Line 9249"/>
                <p:cNvSpPr>
                  <a:spLocks noChangeShapeType="1"/>
                </p:cNvSpPr>
                <p:nvPr/>
              </p:nvSpPr>
              <p:spPr bwMode="auto">
                <a:xfrm>
                  <a:off x="37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6" name="Line 9250"/>
                <p:cNvSpPr>
                  <a:spLocks noChangeShapeType="1"/>
                </p:cNvSpPr>
                <p:nvPr/>
              </p:nvSpPr>
              <p:spPr bwMode="auto">
                <a:xfrm>
                  <a:off x="37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7" name="Line 9251"/>
                <p:cNvSpPr>
                  <a:spLocks noChangeShapeType="1"/>
                </p:cNvSpPr>
                <p:nvPr/>
              </p:nvSpPr>
              <p:spPr bwMode="auto">
                <a:xfrm>
                  <a:off x="37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8" name="Line 9252"/>
                <p:cNvSpPr>
                  <a:spLocks noChangeShapeType="1"/>
                </p:cNvSpPr>
                <p:nvPr/>
              </p:nvSpPr>
              <p:spPr bwMode="auto">
                <a:xfrm>
                  <a:off x="37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29" name="Line 9253"/>
                <p:cNvSpPr>
                  <a:spLocks noChangeShapeType="1"/>
                </p:cNvSpPr>
                <p:nvPr/>
              </p:nvSpPr>
              <p:spPr bwMode="auto">
                <a:xfrm>
                  <a:off x="38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0" name="Line 9254"/>
                <p:cNvSpPr>
                  <a:spLocks noChangeShapeType="1"/>
                </p:cNvSpPr>
                <p:nvPr/>
              </p:nvSpPr>
              <p:spPr bwMode="auto">
                <a:xfrm>
                  <a:off x="38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1" name="Line 9255"/>
                <p:cNvSpPr>
                  <a:spLocks noChangeShapeType="1"/>
                </p:cNvSpPr>
                <p:nvPr/>
              </p:nvSpPr>
              <p:spPr bwMode="auto">
                <a:xfrm>
                  <a:off x="3827"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2" name="Line 9256"/>
                <p:cNvSpPr>
                  <a:spLocks noChangeShapeType="1"/>
                </p:cNvSpPr>
                <p:nvPr/>
              </p:nvSpPr>
              <p:spPr bwMode="auto">
                <a:xfrm>
                  <a:off x="38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3" name="Line 9257"/>
                <p:cNvSpPr>
                  <a:spLocks noChangeShapeType="1"/>
                </p:cNvSpPr>
                <p:nvPr/>
              </p:nvSpPr>
              <p:spPr bwMode="auto">
                <a:xfrm>
                  <a:off x="38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4" name="Line 9258"/>
                <p:cNvSpPr>
                  <a:spLocks noChangeShapeType="1"/>
                </p:cNvSpPr>
                <p:nvPr/>
              </p:nvSpPr>
              <p:spPr bwMode="auto">
                <a:xfrm>
                  <a:off x="38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5" name="Line 9259"/>
                <p:cNvSpPr>
                  <a:spLocks noChangeShapeType="1"/>
                </p:cNvSpPr>
                <p:nvPr/>
              </p:nvSpPr>
              <p:spPr bwMode="auto">
                <a:xfrm>
                  <a:off x="38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6" name="Line 9260"/>
                <p:cNvSpPr>
                  <a:spLocks noChangeShapeType="1"/>
                </p:cNvSpPr>
                <p:nvPr/>
              </p:nvSpPr>
              <p:spPr bwMode="auto">
                <a:xfrm>
                  <a:off x="38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7" name="Line 9261"/>
                <p:cNvSpPr>
                  <a:spLocks noChangeShapeType="1"/>
                </p:cNvSpPr>
                <p:nvPr/>
              </p:nvSpPr>
              <p:spPr bwMode="auto">
                <a:xfrm>
                  <a:off x="38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8" name="Line 9262"/>
                <p:cNvSpPr>
                  <a:spLocks noChangeShapeType="1"/>
                </p:cNvSpPr>
                <p:nvPr/>
              </p:nvSpPr>
              <p:spPr bwMode="auto">
                <a:xfrm>
                  <a:off x="39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39" name="Line 9263"/>
                <p:cNvSpPr>
                  <a:spLocks noChangeShapeType="1"/>
                </p:cNvSpPr>
                <p:nvPr/>
              </p:nvSpPr>
              <p:spPr bwMode="auto">
                <a:xfrm>
                  <a:off x="39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0" name="Line 9264"/>
                <p:cNvSpPr>
                  <a:spLocks noChangeShapeType="1"/>
                </p:cNvSpPr>
                <p:nvPr/>
              </p:nvSpPr>
              <p:spPr bwMode="auto">
                <a:xfrm>
                  <a:off x="39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1" name="Line 9265"/>
                <p:cNvSpPr>
                  <a:spLocks noChangeShapeType="1"/>
                </p:cNvSpPr>
                <p:nvPr/>
              </p:nvSpPr>
              <p:spPr bwMode="auto">
                <a:xfrm>
                  <a:off x="39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2" name="Line 9266"/>
                <p:cNvSpPr>
                  <a:spLocks noChangeShapeType="1"/>
                </p:cNvSpPr>
                <p:nvPr/>
              </p:nvSpPr>
              <p:spPr bwMode="auto">
                <a:xfrm>
                  <a:off x="39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3" name="Line 9267"/>
                <p:cNvSpPr>
                  <a:spLocks noChangeShapeType="1"/>
                </p:cNvSpPr>
                <p:nvPr/>
              </p:nvSpPr>
              <p:spPr bwMode="auto">
                <a:xfrm>
                  <a:off x="39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4" name="Line 9268"/>
                <p:cNvSpPr>
                  <a:spLocks noChangeShapeType="1"/>
                </p:cNvSpPr>
                <p:nvPr/>
              </p:nvSpPr>
              <p:spPr bwMode="auto">
                <a:xfrm>
                  <a:off x="39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5" name="Line 9269"/>
                <p:cNvSpPr>
                  <a:spLocks noChangeShapeType="1"/>
                </p:cNvSpPr>
                <p:nvPr/>
              </p:nvSpPr>
              <p:spPr bwMode="auto">
                <a:xfrm>
                  <a:off x="39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3046" name="Group 9270"/>
              <p:cNvGrpSpPr>
                <a:grpSpLocks/>
              </p:cNvGrpSpPr>
              <p:nvPr/>
            </p:nvGrpSpPr>
            <p:grpSpPr bwMode="auto">
              <a:xfrm>
                <a:off x="956" y="3041"/>
                <a:ext cx="4630" cy="402"/>
                <a:chOff x="956" y="3041"/>
                <a:chExt cx="4630" cy="402"/>
              </a:xfrm>
            </p:grpSpPr>
            <p:sp>
              <p:nvSpPr>
                <p:cNvPr id="853047" name="Line 9271"/>
                <p:cNvSpPr>
                  <a:spLocks noChangeShapeType="1"/>
                </p:cNvSpPr>
                <p:nvPr/>
              </p:nvSpPr>
              <p:spPr bwMode="auto">
                <a:xfrm>
                  <a:off x="40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8" name="Line 9272"/>
                <p:cNvSpPr>
                  <a:spLocks noChangeShapeType="1"/>
                </p:cNvSpPr>
                <p:nvPr/>
              </p:nvSpPr>
              <p:spPr bwMode="auto">
                <a:xfrm>
                  <a:off x="4016"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49" name="Line 9273"/>
                <p:cNvSpPr>
                  <a:spLocks noChangeShapeType="1"/>
                </p:cNvSpPr>
                <p:nvPr/>
              </p:nvSpPr>
              <p:spPr bwMode="auto">
                <a:xfrm>
                  <a:off x="40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0" name="Line 9274"/>
                <p:cNvSpPr>
                  <a:spLocks noChangeShapeType="1"/>
                </p:cNvSpPr>
                <p:nvPr/>
              </p:nvSpPr>
              <p:spPr bwMode="auto">
                <a:xfrm>
                  <a:off x="40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1" name="Line 9275"/>
                <p:cNvSpPr>
                  <a:spLocks noChangeShapeType="1"/>
                </p:cNvSpPr>
                <p:nvPr/>
              </p:nvSpPr>
              <p:spPr bwMode="auto">
                <a:xfrm>
                  <a:off x="40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2" name="Line 9276"/>
                <p:cNvSpPr>
                  <a:spLocks noChangeShapeType="1"/>
                </p:cNvSpPr>
                <p:nvPr/>
              </p:nvSpPr>
              <p:spPr bwMode="auto">
                <a:xfrm>
                  <a:off x="40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3" name="Line 9277"/>
                <p:cNvSpPr>
                  <a:spLocks noChangeShapeType="1"/>
                </p:cNvSpPr>
                <p:nvPr/>
              </p:nvSpPr>
              <p:spPr bwMode="auto">
                <a:xfrm>
                  <a:off x="40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4" name="Line 9278"/>
                <p:cNvSpPr>
                  <a:spLocks noChangeShapeType="1"/>
                </p:cNvSpPr>
                <p:nvPr/>
              </p:nvSpPr>
              <p:spPr bwMode="auto">
                <a:xfrm>
                  <a:off x="40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5" name="Line 9279"/>
                <p:cNvSpPr>
                  <a:spLocks noChangeShapeType="1"/>
                </p:cNvSpPr>
                <p:nvPr/>
              </p:nvSpPr>
              <p:spPr bwMode="auto">
                <a:xfrm>
                  <a:off x="40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6" name="Line 9280"/>
                <p:cNvSpPr>
                  <a:spLocks noChangeShapeType="1"/>
                </p:cNvSpPr>
                <p:nvPr/>
              </p:nvSpPr>
              <p:spPr bwMode="auto">
                <a:xfrm>
                  <a:off x="41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7" name="Line 9281"/>
                <p:cNvSpPr>
                  <a:spLocks noChangeShapeType="1"/>
                </p:cNvSpPr>
                <p:nvPr/>
              </p:nvSpPr>
              <p:spPr bwMode="auto">
                <a:xfrm>
                  <a:off x="41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8" name="Line 9282"/>
                <p:cNvSpPr>
                  <a:spLocks noChangeShapeType="1"/>
                </p:cNvSpPr>
                <p:nvPr/>
              </p:nvSpPr>
              <p:spPr bwMode="auto">
                <a:xfrm>
                  <a:off x="41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59" name="Line 9283"/>
                <p:cNvSpPr>
                  <a:spLocks noChangeShapeType="1"/>
                </p:cNvSpPr>
                <p:nvPr/>
              </p:nvSpPr>
              <p:spPr bwMode="auto">
                <a:xfrm>
                  <a:off x="41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0" name="Line 9284"/>
                <p:cNvSpPr>
                  <a:spLocks noChangeShapeType="1"/>
                </p:cNvSpPr>
                <p:nvPr/>
              </p:nvSpPr>
              <p:spPr bwMode="auto">
                <a:xfrm>
                  <a:off x="41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1" name="Line 9285"/>
                <p:cNvSpPr>
                  <a:spLocks noChangeShapeType="1"/>
                </p:cNvSpPr>
                <p:nvPr/>
              </p:nvSpPr>
              <p:spPr bwMode="auto">
                <a:xfrm>
                  <a:off x="41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2" name="Line 9286"/>
                <p:cNvSpPr>
                  <a:spLocks noChangeShapeType="1"/>
                </p:cNvSpPr>
                <p:nvPr/>
              </p:nvSpPr>
              <p:spPr bwMode="auto">
                <a:xfrm>
                  <a:off x="41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3" name="Line 9287"/>
                <p:cNvSpPr>
                  <a:spLocks noChangeShapeType="1"/>
                </p:cNvSpPr>
                <p:nvPr/>
              </p:nvSpPr>
              <p:spPr bwMode="auto">
                <a:xfrm>
                  <a:off x="41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4" name="Line 9288"/>
                <p:cNvSpPr>
                  <a:spLocks noChangeShapeType="1"/>
                </p:cNvSpPr>
                <p:nvPr/>
              </p:nvSpPr>
              <p:spPr bwMode="auto">
                <a:xfrm>
                  <a:off x="42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5" name="Line 9289"/>
                <p:cNvSpPr>
                  <a:spLocks noChangeShapeType="1"/>
                </p:cNvSpPr>
                <p:nvPr/>
              </p:nvSpPr>
              <p:spPr bwMode="auto">
                <a:xfrm>
                  <a:off x="42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6" name="Line 9290"/>
                <p:cNvSpPr>
                  <a:spLocks noChangeShapeType="1"/>
                </p:cNvSpPr>
                <p:nvPr/>
              </p:nvSpPr>
              <p:spPr bwMode="auto">
                <a:xfrm>
                  <a:off x="42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7" name="Line 9291"/>
                <p:cNvSpPr>
                  <a:spLocks noChangeShapeType="1"/>
                </p:cNvSpPr>
                <p:nvPr/>
              </p:nvSpPr>
              <p:spPr bwMode="auto">
                <a:xfrm>
                  <a:off x="42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8" name="Line 9292"/>
                <p:cNvSpPr>
                  <a:spLocks noChangeShapeType="1"/>
                </p:cNvSpPr>
                <p:nvPr/>
              </p:nvSpPr>
              <p:spPr bwMode="auto">
                <a:xfrm>
                  <a:off x="42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69" name="Line 9293"/>
                <p:cNvSpPr>
                  <a:spLocks noChangeShapeType="1"/>
                </p:cNvSpPr>
                <p:nvPr/>
              </p:nvSpPr>
              <p:spPr bwMode="auto">
                <a:xfrm>
                  <a:off x="42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0" name="Line 9294"/>
                <p:cNvSpPr>
                  <a:spLocks noChangeShapeType="1"/>
                </p:cNvSpPr>
                <p:nvPr/>
              </p:nvSpPr>
              <p:spPr bwMode="auto">
                <a:xfrm>
                  <a:off x="42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1" name="Line 9295"/>
                <p:cNvSpPr>
                  <a:spLocks noChangeShapeType="1"/>
                </p:cNvSpPr>
                <p:nvPr/>
              </p:nvSpPr>
              <p:spPr bwMode="auto">
                <a:xfrm>
                  <a:off x="42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2" name="Line 9296"/>
                <p:cNvSpPr>
                  <a:spLocks noChangeShapeType="1"/>
                </p:cNvSpPr>
                <p:nvPr/>
              </p:nvSpPr>
              <p:spPr bwMode="auto">
                <a:xfrm>
                  <a:off x="42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3" name="Line 9297"/>
                <p:cNvSpPr>
                  <a:spLocks noChangeShapeType="1"/>
                </p:cNvSpPr>
                <p:nvPr/>
              </p:nvSpPr>
              <p:spPr bwMode="auto">
                <a:xfrm>
                  <a:off x="43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4" name="Line 9298"/>
                <p:cNvSpPr>
                  <a:spLocks noChangeShapeType="1"/>
                </p:cNvSpPr>
                <p:nvPr/>
              </p:nvSpPr>
              <p:spPr bwMode="auto">
                <a:xfrm>
                  <a:off x="43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5" name="Line 9299"/>
                <p:cNvSpPr>
                  <a:spLocks noChangeShapeType="1"/>
                </p:cNvSpPr>
                <p:nvPr/>
              </p:nvSpPr>
              <p:spPr bwMode="auto">
                <a:xfrm>
                  <a:off x="43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6" name="Line 9300"/>
                <p:cNvSpPr>
                  <a:spLocks noChangeShapeType="1"/>
                </p:cNvSpPr>
                <p:nvPr/>
              </p:nvSpPr>
              <p:spPr bwMode="auto">
                <a:xfrm>
                  <a:off x="43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7" name="Line 9301"/>
                <p:cNvSpPr>
                  <a:spLocks noChangeShapeType="1"/>
                </p:cNvSpPr>
                <p:nvPr/>
              </p:nvSpPr>
              <p:spPr bwMode="auto">
                <a:xfrm>
                  <a:off x="43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8" name="Line 9302"/>
                <p:cNvSpPr>
                  <a:spLocks noChangeShapeType="1"/>
                </p:cNvSpPr>
                <p:nvPr/>
              </p:nvSpPr>
              <p:spPr bwMode="auto">
                <a:xfrm>
                  <a:off x="43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79" name="Line 9303"/>
                <p:cNvSpPr>
                  <a:spLocks noChangeShapeType="1"/>
                </p:cNvSpPr>
                <p:nvPr/>
              </p:nvSpPr>
              <p:spPr bwMode="auto">
                <a:xfrm>
                  <a:off x="43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0" name="Line 9304"/>
                <p:cNvSpPr>
                  <a:spLocks noChangeShapeType="1"/>
                </p:cNvSpPr>
                <p:nvPr/>
              </p:nvSpPr>
              <p:spPr bwMode="auto">
                <a:xfrm>
                  <a:off x="43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1" name="Line 9305"/>
                <p:cNvSpPr>
                  <a:spLocks noChangeShapeType="1"/>
                </p:cNvSpPr>
                <p:nvPr/>
              </p:nvSpPr>
              <p:spPr bwMode="auto">
                <a:xfrm>
                  <a:off x="44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2" name="Line 9306"/>
                <p:cNvSpPr>
                  <a:spLocks noChangeShapeType="1"/>
                </p:cNvSpPr>
                <p:nvPr/>
              </p:nvSpPr>
              <p:spPr bwMode="auto">
                <a:xfrm>
                  <a:off x="44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3" name="Line 9307"/>
                <p:cNvSpPr>
                  <a:spLocks noChangeShapeType="1"/>
                </p:cNvSpPr>
                <p:nvPr/>
              </p:nvSpPr>
              <p:spPr bwMode="auto">
                <a:xfrm>
                  <a:off x="44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4" name="Line 9308"/>
                <p:cNvSpPr>
                  <a:spLocks noChangeShapeType="1"/>
                </p:cNvSpPr>
                <p:nvPr/>
              </p:nvSpPr>
              <p:spPr bwMode="auto">
                <a:xfrm>
                  <a:off x="44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5" name="Line 9309"/>
                <p:cNvSpPr>
                  <a:spLocks noChangeShapeType="1"/>
                </p:cNvSpPr>
                <p:nvPr/>
              </p:nvSpPr>
              <p:spPr bwMode="auto">
                <a:xfrm>
                  <a:off x="4453"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6" name="Line 9310"/>
                <p:cNvSpPr>
                  <a:spLocks noChangeShapeType="1"/>
                </p:cNvSpPr>
                <p:nvPr/>
              </p:nvSpPr>
              <p:spPr bwMode="auto">
                <a:xfrm>
                  <a:off x="44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7" name="Line 9311"/>
                <p:cNvSpPr>
                  <a:spLocks noChangeShapeType="1"/>
                </p:cNvSpPr>
                <p:nvPr/>
              </p:nvSpPr>
              <p:spPr bwMode="auto">
                <a:xfrm>
                  <a:off x="44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8" name="Line 9312"/>
                <p:cNvSpPr>
                  <a:spLocks noChangeShapeType="1"/>
                </p:cNvSpPr>
                <p:nvPr/>
              </p:nvSpPr>
              <p:spPr bwMode="auto">
                <a:xfrm>
                  <a:off x="44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89" name="Line 9313"/>
                <p:cNvSpPr>
                  <a:spLocks noChangeShapeType="1"/>
                </p:cNvSpPr>
                <p:nvPr/>
              </p:nvSpPr>
              <p:spPr bwMode="auto">
                <a:xfrm>
                  <a:off x="45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0" name="Line 9314"/>
                <p:cNvSpPr>
                  <a:spLocks noChangeShapeType="1"/>
                </p:cNvSpPr>
                <p:nvPr/>
              </p:nvSpPr>
              <p:spPr bwMode="auto">
                <a:xfrm>
                  <a:off x="45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1" name="Line 9315"/>
                <p:cNvSpPr>
                  <a:spLocks noChangeShapeType="1"/>
                </p:cNvSpPr>
                <p:nvPr/>
              </p:nvSpPr>
              <p:spPr bwMode="auto">
                <a:xfrm>
                  <a:off x="45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2" name="Line 9316"/>
                <p:cNvSpPr>
                  <a:spLocks noChangeShapeType="1"/>
                </p:cNvSpPr>
                <p:nvPr/>
              </p:nvSpPr>
              <p:spPr bwMode="auto">
                <a:xfrm>
                  <a:off x="45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3" name="Line 9317"/>
                <p:cNvSpPr>
                  <a:spLocks noChangeShapeType="1"/>
                </p:cNvSpPr>
                <p:nvPr/>
              </p:nvSpPr>
              <p:spPr bwMode="auto">
                <a:xfrm>
                  <a:off x="45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4" name="Line 9318"/>
                <p:cNvSpPr>
                  <a:spLocks noChangeShapeType="1"/>
                </p:cNvSpPr>
                <p:nvPr/>
              </p:nvSpPr>
              <p:spPr bwMode="auto">
                <a:xfrm>
                  <a:off x="45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5" name="Line 9319"/>
                <p:cNvSpPr>
                  <a:spLocks noChangeShapeType="1"/>
                </p:cNvSpPr>
                <p:nvPr/>
              </p:nvSpPr>
              <p:spPr bwMode="auto">
                <a:xfrm>
                  <a:off x="45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6" name="Line 9320"/>
                <p:cNvSpPr>
                  <a:spLocks noChangeShapeType="1"/>
                </p:cNvSpPr>
                <p:nvPr/>
              </p:nvSpPr>
              <p:spPr bwMode="auto">
                <a:xfrm>
                  <a:off x="45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7" name="Line 9321"/>
                <p:cNvSpPr>
                  <a:spLocks noChangeShapeType="1"/>
                </p:cNvSpPr>
                <p:nvPr/>
              </p:nvSpPr>
              <p:spPr bwMode="auto">
                <a:xfrm>
                  <a:off x="45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8" name="Line 9322"/>
                <p:cNvSpPr>
                  <a:spLocks noChangeShapeType="1"/>
                </p:cNvSpPr>
                <p:nvPr/>
              </p:nvSpPr>
              <p:spPr bwMode="auto">
                <a:xfrm>
                  <a:off x="46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099" name="Line 9323"/>
                <p:cNvSpPr>
                  <a:spLocks noChangeShapeType="1"/>
                </p:cNvSpPr>
                <p:nvPr/>
              </p:nvSpPr>
              <p:spPr bwMode="auto">
                <a:xfrm>
                  <a:off x="46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0" name="Line 9324"/>
                <p:cNvSpPr>
                  <a:spLocks noChangeShapeType="1"/>
                </p:cNvSpPr>
                <p:nvPr/>
              </p:nvSpPr>
              <p:spPr bwMode="auto">
                <a:xfrm>
                  <a:off x="46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1" name="Line 9325"/>
                <p:cNvSpPr>
                  <a:spLocks noChangeShapeType="1"/>
                </p:cNvSpPr>
                <p:nvPr/>
              </p:nvSpPr>
              <p:spPr bwMode="auto">
                <a:xfrm>
                  <a:off x="4642"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2" name="Line 9326"/>
                <p:cNvSpPr>
                  <a:spLocks noChangeShapeType="1"/>
                </p:cNvSpPr>
                <p:nvPr/>
              </p:nvSpPr>
              <p:spPr bwMode="auto">
                <a:xfrm>
                  <a:off x="46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3" name="Line 9327"/>
                <p:cNvSpPr>
                  <a:spLocks noChangeShapeType="1"/>
                </p:cNvSpPr>
                <p:nvPr/>
              </p:nvSpPr>
              <p:spPr bwMode="auto">
                <a:xfrm>
                  <a:off x="46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4" name="Line 9328"/>
                <p:cNvSpPr>
                  <a:spLocks noChangeShapeType="1"/>
                </p:cNvSpPr>
                <p:nvPr/>
              </p:nvSpPr>
              <p:spPr bwMode="auto">
                <a:xfrm>
                  <a:off x="46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5" name="Line 9329"/>
                <p:cNvSpPr>
                  <a:spLocks noChangeShapeType="1"/>
                </p:cNvSpPr>
                <p:nvPr/>
              </p:nvSpPr>
              <p:spPr bwMode="auto">
                <a:xfrm>
                  <a:off x="46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6" name="Line 9330"/>
                <p:cNvSpPr>
                  <a:spLocks noChangeShapeType="1"/>
                </p:cNvSpPr>
                <p:nvPr/>
              </p:nvSpPr>
              <p:spPr bwMode="auto">
                <a:xfrm>
                  <a:off x="47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7" name="Line 9331"/>
                <p:cNvSpPr>
                  <a:spLocks noChangeShapeType="1"/>
                </p:cNvSpPr>
                <p:nvPr/>
              </p:nvSpPr>
              <p:spPr bwMode="auto">
                <a:xfrm>
                  <a:off x="47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8" name="Line 9332"/>
                <p:cNvSpPr>
                  <a:spLocks noChangeShapeType="1"/>
                </p:cNvSpPr>
                <p:nvPr/>
              </p:nvSpPr>
              <p:spPr bwMode="auto">
                <a:xfrm>
                  <a:off x="47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09" name="Line 9333"/>
                <p:cNvSpPr>
                  <a:spLocks noChangeShapeType="1"/>
                </p:cNvSpPr>
                <p:nvPr/>
              </p:nvSpPr>
              <p:spPr bwMode="auto">
                <a:xfrm>
                  <a:off x="47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0" name="Line 9334"/>
                <p:cNvSpPr>
                  <a:spLocks noChangeShapeType="1"/>
                </p:cNvSpPr>
                <p:nvPr/>
              </p:nvSpPr>
              <p:spPr bwMode="auto">
                <a:xfrm>
                  <a:off x="47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1" name="Line 9335"/>
                <p:cNvSpPr>
                  <a:spLocks noChangeShapeType="1"/>
                </p:cNvSpPr>
                <p:nvPr/>
              </p:nvSpPr>
              <p:spPr bwMode="auto">
                <a:xfrm>
                  <a:off x="47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2" name="Line 9336"/>
                <p:cNvSpPr>
                  <a:spLocks noChangeShapeType="1"/>
                </p:cNvSpPr>
                <p:nvPr/>
              </p:nvSpPr>
              <p:spPr bwMode="auto">
                <a:xfrm>
                  <a:off x="47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3" name="Line 9337"/>
                <p:cNvSpPr>
                  <a:spLocks noChangeShapeType="1"/>
                </p:cNvSpPr>
                <p:nvPr/>
              </p:nvSpPr>
              <p:spPr bwMode="auto">
                <a:xfrm>
                  <a:off x="47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4" name="Line 9338"/>
                <p:cNvSpPr>
                  <a:spLocks noChangeShapeType="1"/>
                </p:cNvSpPr>
                <p:nvPr/>
              </p:nvSpPr>
              <p:spPr bwMode="auto">
                <a:xfrm>
                  <a:off x="47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5" name="Line 9339"/>
                <p:cNvSpPr>
                  <a:spLocks noChangeShapeType="1"/>
                </p:cNvSpPr>
                <p:nvPr/>
              </p:nvSpPr>
              <p:spPr bwMode="auto">
                <a:xfrm>
                  <a:off x="48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6" name="Line 9340"/>
                <p:cNvSpPr>
                  <a:spLocks noChangeShapeType="1"/>
                </p:cNvSpPr>
                <p:nvPr/>
              </p:nvSpPr>
              <p:spPr bwMode="auto">
                <a:xfrm>
                  <a:off x="48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7" name="Line 9341"/>
                <p:cNvSpPr>
                  <a:spLocks noChangeShapeType="1"/>
                </p:cNvSpPr>
                <p:nvPr/>
              </p:nvSpPr>
              <p:spPr bwMode="auto">
                <a:xfrm>
                  <a:off x="48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8" name="Line 9342"/>
                <p:cNvSpPr>
                  <a:spLocks noChangeShapeType="1"/>
                </p:cNvSpPr>
                <p:nvPr/>
              </p:nvSpPr>
              <p:spPr bwMode="auto">
                <a:xfrm>
                  <a:off x="48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19" name="Line 9343"/>
                <p:cNvSpPr>
                  <a:spLocks noChangeShapeType="1"/>
                </p:cNvSpPr>
                <p:nvPr/>
              </p:nvSpPr>
              <p:spPr bwMode="auto">
                <a:xfrm>
                  <a:off x="48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0" name="Line 9344"/>
                <p:cNvSpPr>
                  <a:spLocks noChangeShapeType="1"/>
                </p:cNvSpPr>
                <p:nvPr/>
              </p:nvSpPr>
              <p:spPr bwMode="auto">
                <a:xfrm>
                  <a:off x="48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1" name="Line 9345"/>
                <p:cNvSpPr>
                  <a:spLocks noChangeShapeType="1"/>
                </p:cNvSpPr>
                <p:nvPr/>
              </p:nvSpPr>
              <p:spPr bwMode="auto">
                <a:xfrm>
                  <a:off x="48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2" name="Line 9346"/>
                <p:cNvSpPr>
                  <a:spLocks noChangeShapeType="1"/>
                </p:cNvSpPr>
                <p:nvPr/>
              </p:nvSpPr>
              <p:spPr bwMode="auto">
                <a:xfrm>
                  <a:off x="48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3" name="Line 9347"/>
                <p:cNvSpPr>
                  <a:spLocks noChangeShapeType="1"/>
                </p:cNvSpPr>
                <p:nvPr/>
              </p:nvSpPr>
              <p:spPr bwMode="auto">
                <a:xfrm>
                  <a:off x="49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4" name="Line 9348"/>
                <p:cNvSpPr>
                  <a:spLocks noChangeShapeType="1"/>
                </p:cNvSpPr>
                <p:nvPr/>
              </p:nvSpPr>
              <p:spPr bwMode="auto">
                <a:xfrm>
                  <a:off x="49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5" name="Line 9349"/>
                <p:cNvSpPr>
                  <a:spLocks noChangeShapeType="1"/>
                </p:cNvSpPr>
                <p:nvPr/>
              </p:nvSpPr>
              <p:spPr bwMode="auto">
                <a:xfrm>
                  <a:off x="49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6" name="Line 9350"/>
                <p:cNvSpPr>
                  <a:spLocks noChangeShapeType="1"/>
                </p:cNvSpPr>
                <p:nvPr/>
              </p:nvSpPr>
              <p:spPr bwMode="auto">
                <a:xfrm>
                  <a:off x="49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7" name="Line 9351"/>
                <p:cNvSpPr>
                  <a:spLocks noChangeShapeType="1"/>
                </p:cNvSpPr>
                <p:nvPr/>
              </p:nvSpPr>
              <p:spPr bwMode="auto">
                <a:xfrm>
                  <a:off x="49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8" name="Line 9352"/>
                <p:cNvSpPr>
                  <a:spLocks noChangeShapeType="1"/>
                </p:cNvSpPr>
                <p:nvPr/>
              </p:nvSpPr>
              <p:spPr bwMode="auto">
                <a:xfrm>
                  <a:off x="49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29" name="Line 9353"/>
                <p:cNvSpPr>
                  <a:spLocks noChangeShapeType="1"/>
                </p:cNvSpPr>
                <p:nvPr/>
              </p:nvSpPr>
              <p:spPr bwMode="auto">
                <a:xfrm>
                  <a:off x="49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0" name="Line 9354"/>
                <p:cNvSpPr>
                  <a:spLocks noChangeShapeType="1"/>
                </p:cNvSpPr>
                <p:nvPr/>
              </p:nvSpPr>
              <p:spPr bwMode="auto">
                <a:xfrm>
                  <a:off x="49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1" name="Line 9355"/>
                <p:cNvSpPr>
                  <a:spLocks noChangeShapeType="1"/>
                </p:cNvSpPr>
                <p:nvPr/>
              </p:nvSpPr>
              <p:spPr bwMode="auto">
                <a:xfrm>
                  <a:off x="49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2" name="Line 9356"/>
                <p:cNvSpPr>
                  <a:spLocks noChangeShapeType="1"/>
                </p:cNvSpPr>
                <p:nvPr/>
              </p:nvSpPr>
              <p:spPr bwMode="auto">
                <a:xfrm>
                  <a:off x="50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3" name="Line 9357"/>
                <p:cNvSpPr>
                  <a:spLocks noChangeShapeType="1"/>
                </p:cNvSpPr>
                <p:nvPr/>
              </p:nvSpPr>
              <p:spPr bwMode="auto">
                <a:xfrm>
                  <a:off x="50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4" name="Line 9358"/>
                <p:cNvSpPr>
                  <a:spLocks noChangeShapeType="1"/>
                </p:cNvSpPr>
                <p:nvPr/>
              </p:nvSpPr>
              <p:spPr bwMode="auto">
                <a:xfrm>
                  <a:off x="50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5" name="Line 9359"/>
                <p:cNvSpPr>
                  <a:spLocks noChangeShapeType="1"/>
                </p:cNvSpPr>
                <p:nvPr/>
              </p:nvSpPr>
              <p:spPr bwMode="auto">
                <a:xfrm>
                  <a:off x="50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6" name="Line 9360"/>
                <p:cNvSpPr>
                  <a:spLocks noChangeShapeType="1"/>
                </p:cNvSpPr>
                <p:nvPr/>
              </p:nvSpPr>
              <p:spPr bwMode="auto">
                <a:xfrm>
                  <a:off x="50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7" name="Line 9361"/>
                <p:cNvSpPr>
                  <a:spLocks noChangeShapeType="1"/>
                </p:cNvSpPr>
                <p:nvPr/>
              </p:nvSpPr>
              <p:spPr bwMode="auto">
                <a:xfrm>
                  <a:off x="50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8" name="Line 9362"/>
                <p:cNvSpPr>
                  <a:spLocks noChangeShapeType="1"/>
                </p:cNvSpPr>
                <p:nvPr/>
              </p:nvSpPr>
              <p:spPr bwMode="auto">
                <a:xfrm>
                  <a:off x="5079"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39" name="Line 9363"/>
                <p:cNvSpPr>
                  <a:spLocks noChangeShapeType="1"/>
                </p:cNvSpPr>
                <p:nvPr/>
              </p:nvSpPr>
              <p:spPr bwMode="auto">
                <a:xfrm>
                  <a:off x="50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0" name="Line 9364"/>
                <p:cNvSpPr>
                  <a:spLocks noChangeShapeType="1"/>
                </p:cNvSpPr>
                <p:nvPr/>
              </p:nvSpPr>
              <p:spPr bwMode="auto">
                <a:xfrm>
                  <a:off x="51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1" name="Line 9365"/>
                <p:cNvSpPr>
                  <a:spLocks noChangeShapeType="1"/>
                </p:cNvSpPr>
                <p:nvPr/>
              </p:nvSpPr>
              <p:spPr bwMode="auto">
                <a:xfrm>
                  <a:off x="51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2" name="Line 9366"/>
                <p:cNvSpPr>
                  <a:spLocks noChangeShapeType="1"/>
                </p:cNvSpPr>
                <p:nvPr/>
              </p:nvSpPr>
              <p:spPr bwMode="auto">
                <a:xfrm>
                  <a:off x="51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3" name="Line 9367"/>
                <p:cNvSpPr>
                  <a:spLocks noChangeShapeType="1"/>
                </p:cNvSpPr>
                <p:nvPr/>
              </p:nvSpPr>
              <p:spPr bwMode="auto">
                <a:xfrm>
                  <a:off x="51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4" name="Line 9368"/>
                <p:cNvSpPr>
                  <a:spLocks noChangeShapeType="1"/>
                </p:cNvSpPr>
                <p:nvPr/>
              </p:nvSpPr>
              <p:spPr bwMode="auto">
                <a:xfrm>
                  <a:off x="51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5" name="Line 9369"/>
                <p:cNvSpPr>
                  <a:spLocks noChangeShapeType="1"/>
                </p:cNvSpPr>
                <p:nvPr/>
              </p:nvSpPr>
              <p:spPr bwMode="auto">
                <a:xfrm>
                  <a:off x="51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6" name="Line 9370"/>
                <p:cNvSpPr>
                  <a:spLocks noChangeShapeType="1"/>
                </p:cNvSpPr>
                <p:nvPr/>
              </p:nvSpPr>
              <p:spPr bwMode="auto">
                <a:xfrm>
                  <a:off x="51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7" name="Line 9371"/>
                <p:cNvSpPr>
                  <a:spLocks noChangeShapeType="1"/>
                </p:cNvSpPr>
                <p:nvPr/>
              </p:nvSpPr>
              <p:spPr bwMode="auto">
                <a:xfrm>
                  <a:off x="51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8" name="Line 9372"/>
                <p:cNvSpPr>
                  <a:spLocks noChangeShapeType="1"/>
                </p:cNvSpPr>
                <p:nvPr/>
              </p:nvSpPr>
              <p:spPr bwMode="auto">
                <a:xfrm>
                  <a:off x="51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49" name="Line 9373"/>
                <p:cNvSpPr>
                  <a:spLocks noChangeShapeType="1"/>
                </p:cNvSpPr>
                <p:nvPr/>
              </p:nvSpPr>
              <p:spPr bwMode="auto">
                <a:xfrm>
                  <a:off x="52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0" name="Line 9374"/>
                <p:cNvSpPr>
                  <a:spLocks noChangeShapeType="1"/>
                </p:cNvSpPr>
                <p:nvPr/>
              </p:nvSpPr>
              <p:spPr bwMode="auto">
                <a:xfrm>
                  <a:off x="52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1" name="Line 9375"/>
                <p:cNvSpPr>
                  <a:spLocks noChangeShapeType="1"/>
                </p:cNvSpPr>
                <p:nvPr/>
              </p:nvSpPr>
              <p:spPr bwMode="auto">
                <a:xfrm>
                  <a:off x="52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2" name="Line 9376"/>
                <p:cNvSpPr>
                  <a:spLocks noChangeShapeType="1"/>
                </p:cNvSpPr>
                <p:nvPr/>
              </p:nvSpPr>
              <p:spPr bwMode="auto">
                <a:xfrm>
                  <a:off x="52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3" name="Line 9377"/>
                <p:cNvSpPr>
                  <a:spLocks noChangeShapeType="1"/>
                </p:cNvSpPr>
                <p:nvPr/>
              </p:nvSpPr>
              <p:spPr bwMode="auto">
                <a:xfrm>
                  <a:off x="52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4" name="Line 9378"/>
                <p:cNvSpPr>
                  <a:spLocks noChangeShapeType="1"/>
                </p:cNvSpPr>
                <p:nvPr/>
              </p:nvSpPr>
              <p:spPr bwMode="auto">
                <a:xfrm>
                  <a:off x="5268"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5" name="Line 9379"/>
                <p:cNvSpPr>
                  <a:spLocks noChangeShapeType="1"/>
                </p:cNvSpPr>
                <p:nvPr/>
              </p:nvSpPr>
              <p:spPr bwMode="auto">
                <a:xfrm>
                  <a:off x="52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6" name="Line 9380"/>
                <p:cNvSpPr>
                  <a:spLocks noChangeShapeType="1"/>
                </p:cNvSpPr>
                <p:nvPr/>
              </p:nvSpPr>
              <p:spPr bwMode="auto">
                <a:xfrm>
                  <a:off x="52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7" name="Line 9381"/>
                <p:cNvSpPr>
                  <a:spLocks noChangeShapeType="1"/>
                </p:cNvSpPr>
                <p:nvPr/>
              </p:nvSpPr>
              <p:spPr bwMode="auto">
                <a:xfrm>
                  <a:off x="53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8" name="Line 9382"/>
                <p:cNvSpPr>
                  <a:spLocks noChangeShapeType="1"/>
                </p:cNvSpPr>
                <p:nvPr/>
              </p:nvSpPr>
              <p:spPr bwMode="auto">
                <a:xfrm>
                  <a:off x="53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59" name="Line 9383"/>
                <p:cNvSpPr>
                  <a:spLocks noChangeShapeType="1"/>
                </p:cNvSpPr>
                <p:nvPr/>
              </p:nvSpPr>
              <p:spPr bwMode="auto">
                <a:xfrm>
                  <a:off x="53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0" name="Line 9384"/>
                <p:cNvSpPr>
                  <a:spLocks noChangeShapeType="1"/>
                </p:cNvSpPr>
                <p:nvPr/>
              </p:nvSpPr>
              <p:spPr bwMode="auto">
                <a:xfrm>
                  <a:off x="53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1" name="Line 9385"/>
                <p:cNvSpPr>
                  <a:spLocks noChangeShapeType="1"/>
                </p:cNvSpPr>
                <p:nvPr/>
              </p:nvSpPr>
              <p:spPr bwMode="auto">
                <a:xfrm>
                  <a:off x="53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2" name="Line 9386"/>
                <p:cNvSpPr>
                  <a:spLocks noChangeShapeType="1"/>
                </p:cNvSpPr>
                <p:nvPr/>
              </p:nvSpPr>
              <p:spPr bwMode="auto">
                <a:xfrm>
                  <a:off x="53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3" name="Line 9387"/>
                <p:cNvSpPr>
                  <a:spLocks noChangeShapeType="1"/>
                </p:cNvSpPr>
                <p:nvPr/>
              </p:nvSpPr>
              <p:spPr bwMode="auto">
                <a:xfrm>
                  <a:off x="53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4" name="Line 9388"/>
                <p:cNvSpPr>
                  <a:spLocks noChangeShapeType="1"/>
                </p:cNvSpPr>
                <p:nvPr/>
              </p:nvSpPr>
              <p:spPr bwMode="auto">
                <a:xfrm>
                  <a:off x="53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5" name="Line 9389"/>
                <p:cNvSpPr>
                  <a:spLocks noChangeShapeType="1"/>
                </p:cNvSpPr>
                <p:nvPr/>
              </p:nvSpPr>
              <p:spPr bwMode="auto">
                <a:xfrm>
                  <a:off x="53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6" name="Line 9390"/>
                <p:cNvSpPr>
                  <a:spLocks noChangeShapeType="1"/>
                </p:cNvSpPr>
                <p:nvPr/>
              </p:nvSpPr>
              <p:spPr bwMode="auto">
                <a:xfrm>
                  <a:off x="54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7" name="Line 9391"/>
                <p:cNvSpPr>
                  <a:spLocks noChangeShapeType="1"/>
                </p:cNvSpPr>
                <p:nvPr/>
              </p:nvSpPr>
              <p:spPr bwMode="auto">
                <a:xfrm>
                  <a:off x="54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8" name="Line 9392"/>
                <p:cNvSpPr>
                  <a:spLocks noChangeShapeType="1"/>
                </p:cNvSpPr>
                <p:nvPr/>
              </p:nvSpPr>
              <p:spPr bwMode="auto">
                <a:xfrm>
                  <a:off x="54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69" name="Line 9393"/>
                <p:cNvSpPr>
                  <a:spLocks noChangeShapeType="1"/>
                </p:cNvSpPr>
                <p:nvPr/>
              </p:nvSpPr>
              <p:spPr bwMode="auto">
                <a:xfrm>
                  <a:off x="54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0" name="Line 9394"/>
                <p:cNvSpPr>
                  <a:spLocks noChangeShapeType="1"/>
                </p:cNvSpPr>
                <p:nvPr/>
              </p:nvSpPr>
              <p:spPr bwMode="auto">
                <a:xfrm>
                  <a:off x="54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1" name="Line 9395"/>
                <p:cNvSpPr>
                  <a:spLocks noChangeShapeType="1"/>
                </p:cNvSpPr>
                <p:nvPr/>
              </p:nvSpPr>
              <p:spPr bwMode="auto">
                <a:xfrm>
                  <a:off x="54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2" name="Line 9396"/>
                <p:cNvSpPr>
                  <a:spLocks noChangeShapeType="1"/>
                </p:cNvSpPr>
                <p:nvPr/>
              </p:nvSpPr>
              <p:spPr bwMode="auto">
                <a:xfrm>
                  <a:off x="54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3" name="Line 9397"/>
                <p:cNvSpPr>
                  <a:spLocks noChangeShapeType="1"/>
                </p:cNvSpPr>
                <p:nvPr/>
              </p:nvSpPr>
              <p:spPr bwMode="auto">
                <a:xfrm>
                  <a:off x="54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4" name="Line 9398"/>
                <p:cNvSpPr>
                  <a:spLocks noChangeShapeType="1"/>
                </p:cNvSpPr>
                <p:nvPr/>
              </p:nvSpPr>
              <p:spPr bwMode="auto">
                <a:xfrm>
                  <a:off x="55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5" name="Line 9399"/>
                <p:cNvSpPr>
                  <a:spLocks noChangeShapeType="1"/>
                </p:cNvSpPr>
                <p:nvPr/>
              </p:nvSpPr>
              <p:spPr bwMode="auto">
                <a:xfrm>
                  <a:off x="55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6" name="Line 9400"/>
                <p:cNvSpPr>
                  <a:spLocks noChangeShapeType="1"/>
                </p:cNvSpPr>
                <p:nvPr/>
              </p:nvSpPr>
              <p:spPr bwMode="auto">
                <a:xfrm>
                  <a:off x="55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7" name="Line 9401"/>
                <p:cNvSpPr>
                  <a:spLocks noChangeShapeType="1"/>
                </p:cNvSpPr>
                <p:nvPr/>
              </p:nvSpPr>
              <p:spPr bwMode="auto">
                <a:xfrm>
                  <a:off x="55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8" name="Line 9402"/>
                <p:cNvSpPr>
                  <a:spLocks noChangeShapeType="1"/>
                </p:cNvSpPr>
                <p:nvPr/>
              </p:nvSpPr>
              <p:spPr bwMode="auto">
                <a:xfrm>
                  <a:off x="55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79" name="Line 9403"/>
                <p:cNvSpPr>
                  <a:spLocks noChangeShapeType="1"/>
                </p:cNvSpPr>
                <p:nvPr/>
              </p:nvSpPr>
              <p:spPr bwMode="auto">
                <a:xfrm>
                  <a:off x="55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0" name="Line 9404"/>
                <p:cNvSpPr>
                  <a:spLocks noChangeShapeType="1"/>
                </p:cNvSpPr>
                <p:nvPr/>
              </p:nvSpPr>
              <p:spPr bwMode="auto">
                <a:xfrm>
                  <a:off x="55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1" name="Line 9405"/>
                <p:cNvSpPr>
                  <a:spLocks noChangeShapeType="1"/>
                </p:cNvSpPr>
                <p:nvPr/>
              </p:nvSpPr>
              <p:spPr bwMode="auto">
                <a:xfrm>
                  <a:off x="5586" y="3443"/>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2" name="Line 9406"/>
                <p:cNvSpPr>
                  <a:spLocks noChangeShapeType="1"/>
                </p:cNvSpPr>
                <p:nvPr/>
              </p:nvSpPr>
              <p:spPr bwMode="auto">
                <a:xfrm>
                  <a:off x="9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3" name="Line 9407"/>
                <p:cNvSpPr>
                  <a:spLocks noChangeShapeType="1"/>
                </p:cNvSpPr>
                <p:nvPr/>
              </p:nvSpPr>
              <p:spPr bwMode="auto">
                <a:xfrm>
                  <a:off x="9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4" name="Line 9408"/>
                <p:cNvSpPr>
                  <a:spLocks noChangeShapeType="1"/>
                </p:cNvSpPr>
                <p:nvPr/>
              </p:nvSpPr>
              <p:spPr bwMode="auto">
                <a:xfrm>
                  <a:off x="9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5" name="Line 9409"/>
                <p:cNvSpPr>
                  <a:spLocks noChangeShapeType="1"/>
                </p:cNvSpPr>
                <p:nvPr/>
              </p:nvSpPr>
              <p:spPr bwMode="auto">
                <a:xfrm>
                  <a:off x="9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6" name="Line 9410"/>
                <p:cNvSpPr>
                  <a:spLocks noChangeShapeType="1"/>
                </p:cNvSpPr>
                <p:nvPr/>
              </p:nvSpPr>
              <p:spPr bwMode="auto">
                <a:xfrm>
                  <a:off x="10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7" name="Line 9411"/>
                <p:cNvSpPr>
                  <a:spLocks noChangeShapeType="1"/>
                </p:cNvSpPr>
                <p:nvPr/>
              </p:nvSpPr>
              <p:spPr bwMode="auto">
                <a:xfrm>
                  <a:off x="10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8" name="Line 9412"/>
                <p:cNvSpPr>
                  <a:spLocks noChangeShapeType="1"/>
                </p:cNvSpPr>
                <p:nvPr/>
              </p:nvSpPr>
              <p:spPr bwMode="auto">
                <a:xfrm>
                  <a:off x="10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89" name="Line 9413"/>
                <p:cNvSpPr>
                  <a:spLocks noChangeShapeType="1"/>
                </p:cNvSpPr>
                <p:nvPr/>
              </p:nvSpPr>
              <p:spPr bwMode="auto">
                <a:xfrm>
                  <a:off x="10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0" name="Line 9414"/>
                <p:cNvSpPr>
                  <a:spLocks noChangeShapeType="1"/>
                </p:cNvSpPr>
                <p:nvPr/>
              </p:nvSpPr>
              <p:spPr bwMode="auto">
                <a:xfrm>
                  <a:off x="10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1" name="Line 9415"/>
                <p:cNvSpPr>
                  <a:spLocks noChangeShapeType="1"/>
                </p:cNvSpPr>
                <p:nvPr/>
              </p:nvSpPr>
              <p:spPr bwMode="auto">
                <a:xfrm>
                  <a:off x="10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2" name="Line 9416"/>
                <p:cNvSpPr>
                  <a:spLocks noChangeShapeType="1"/>
                </p:cNvSpPr>
                <p:nvPr/>
              </p:nvSpPr>
              <p:spPr bwMode="auto">
                <a:xfrm>
                  <a:off x="10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3" name="Line 9417"/>
                <p:cNvSpPr>
                  <a:spLocks noChangeShapeType="1"/>
                </p:cNvSpPr>
                <p:nvPr/>
              </p:nvSpPr>
              <p:spPr bwMode="auto">
                <a:xfrm>
                  <a:off x="10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4" name="Line 9418"/>
                <p:cNvSpPr>
                  <a:spLocks noChangeShapeType="1"/>
                </p:cNvSpPr>
                <p:nvPr/>
              </p:nvSpPr>
              <p:spPr bwMode="auto">
                <a:xfrm>
                  <a:off x="10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5" name="Line 9419"/>
                <p:cNvSpPr>
                  <a:spLocks noChangeShapeType="1"/>
                </p:cNvSpPr>
                <p:nvPr/>
              </p:nvSpPr>
              <p:spPr bwMode="auto">
                <a:xfrm>
                  <a:off x="11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6" name="Line 9420"/>
                <p:cNvSpPr>
                  <a:spLocks noChangeShapeType="1"/>
                </p:cNvSpPr>
                <p:nvPr/>
              </p:nvSpPr>
              <p:spPr bwMode="auto">
                <a:xfrm>
                  <a:off x="11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7" name="Line 9421"/>
                <p:cNvSpPr>
                  <a:spLocks noChangeShapeType="1"/>
                </p:cNvSpPr>
                <p:nvPr/>
              </p:nvSpPr>
              <p:spPr bwMode="auto">
                <a:xfrm>
                  <a:off x="11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8" name="Line 9422"/>
                <p:cNvSpPr>
                  <a:spLocks noChangeShapeType="1"/>
                </p:cNvSpPr>
                <p:nvPr/>
              </p:nvSpPr>
              <p:spPr bwMode="auto">
                <a:xfrm>
                  <a:off x="11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199" name="Line 9423"/>
                <p:cNvSpPr>
                  <a:spLocks noChangeShapeType="1"/>
                </p:cNvSpPr>
                <p:nvPr/>
              </p:nvSpPr>
              <p:spPr bwMode="auto">
                <a:xfrm>
                  <a:off x="11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0" name="Line 9424"/>
                <p:cNvSpPr>
                  <a:spLocks noChangeShapeType="1"/>
                </p:cNvSpPr>
                <p:nvPr/>
              </p:nvSpPr>
              <p:spPr bwMode="auto">
                <a:xfrm>
                  <a:off x="11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1" name="Line 9425"/>
                <p:cNvSpPr>
                  <a:spLocks noChangeShapeType="1"/>
                </p:cNvSpPr>
                <p:nvPr/>
              </p:nvSpPr>
              <p:spPr bwMode="auto">
                <a:xfrm>
                  <a:off x="11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2" name="Line 9426"/>
                <p:cNvSpPr>
                  <a:spLocks noChangeShapeType="1"/>
                </p:cNvSpPr>
                <p:nvPr/>
              </p:nvSpPr>
              <p:spPr bwMode="auto">
                <a:xfrm>
                  <a:off x="11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3" name="Line 9427"/>
                <p:cNvSpPr>
                  <a:spLocks noChangeShapeType="1"/>
                </p:cNvSpPr>
                <p:nvPr/>
              </p:nvSpPr>
              <p:spPr bwMode="auto">
                <a:xfrm>
                  <a:off x="12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4" name="Line 9428"/>
                <p:cNvSpPr>
                  <a:spLocks noChangeShapeType="1"/>
                </p:cNvSpPr>
                <p:nvPr/>
              </p:nvSpPr>
              <p:spPr bwMode="auto">
                <a:xfrm>
                  <a:off x="12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5" name="Line 9429"/>
                <p:cNvSpPr>
                  <a:spLocks noChangeShapeType="1"/>
                </p:cNvSpPr>
                <p:nvPr/>
              </p:nvSpPr>
              <p:spPr bwMode="auto">
                <a:xfrm>
                  <a:off x="12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6" name="Line 9430"/>
                <p:cNvSpPr>
                  <a:spLocks noChangeShapeType="1"/>
                </p:cNvSpPr>
                <p:nvPr/>
              </p:nvSpPr>
              <p:spPr bwMode="auto">
                <a:xfrm>
                  <a:off x="12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7" name="Line 9431"/>
                <p:cNvSpPr>
                  <a:spLocks noChangeShapeType="1"/>
                </p:cNvSpPr>
                <p:nvPr/>
              </p:nvSpPr>
              <p:spPr bwMode="auto">
                <a:xfrm>
                  <a:off x="12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8" name="Line 9432"/>
                <p:cNvSpPr>
                  <a:spLocks noChangeShapeType="1"/>
                </p:cNvSpPr>
                <p:nvPr/>
              </p:nvSpPr>
              <p:spPr bwMode="auto">
                <a:xfrm>
                  <a:off x="12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09" name="Line 9433"/>
                <p:cNvSpPr>
                  <a:spLocks noChangeShapeType="1"/>
                </p:cNvSpPr>
                <p:nvPr/>
              </p:nvSpPr>
              <p:spPr bwMode="auto">
                <a:xfrm>
                  <a:off x="12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0" name="Line 9434"/>
                <p:cNvSpPr>
                  <a:spLocks noChangeShapeType="1"/>
                </p:cNvSpPr>
                <p:nvPr/>
              </p:nvSpPr>
              <p:spPr bwMode="auto">
                <a:xfrm>
                  <a:off x="12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1" name="Line 9435"/>
                <p:cNvSpPr>
                  <a:spLocks noChangeShapeType="1"/>
                </p:cNvSpPr>
                <p:nvPr/>
              </p:nvSpPr>
              <p:spPr bwMode="auto">
                <a:xfrm>
                  <a:off x="12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2" name="Line 9436"/>
                <p:cNvSpPr>
                  <a:spLocks noChangeShapeType="1"/>
                </p:cNvSpPr>
                <p:nvPr/>
              </p:nvSpPr>
              <p:spPr bwMode="auto">
                <a:xfrm>
                  <a:off x="13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3" name="Line 9437"/>
                <p:cNvSpPr>
                  <a:spLocks noChangeShapeType="1"/>
                </p:cNvSpPr>
                <p:nvPr/>
              </p:nvSpPr>
              <p:spPr bwMode="auto">
                <a:xfrm>
                  <a:off x="1323"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4" name="Line 9438"/>
                <p:cNvSpPr>
                  <a:spLocks noChangeShapeType="1"/>
                </p:cNvSpPr>
                <p:nvPr/>
              </p:nvSpPr>
              <p:spPr bwMode="auto">
                <a:xfrm>
                  <a:off x="13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5" name="Line 9439"/>
                <p:cNvSpPr>
                  <a:spLocks noChangeShapeType="1"/>
                </p:cNvSpPr>
                <p:nvPr/>
              </p:nvSpPr>
              <p:spPr bwMode="auto">
                <a:xfrm>
                  <a:off x="13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6" name="Line 9440"/>
                <p:cNvSpPr>
                  <a:spLocks noChangeShapeType="1"/>
                </p:cNvSpPr>
                <p:nvPr/>
              </p:nvSpPr>
              <p:spPr bwMode="auto">
                <a:xfrm>
                  <a:off x="13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7" name="Line 9441"/>
                <p:cNvSpPr>
                  <a:spLocks noChangeShapeType="1"/>
                </p:cNvSpPr>
                <p:nvPr/>
              </p:nvSpPr>
              <p:spPr bwMode="auto">
                <a:xfrm>
                  <a:off x="13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8" name="Line 9442"/>
                <p:cNvSpPr>
                  <a:spLocks noChangeShapeType="1"/>
                </p:cNvSpPr>
                <p:nvPr/>
              </p:nvSpPr>
              <p:spPr bwMode="auto">
                <a:xfrm>
                  <a:off x="13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19" name="Line 9443"/>
                <p:cNvSpPr>
                  <a:spLocks noChangeShapeType="1"/>
                </p:cNvSpPr>
                <p:nvPr/>
              </p:nvSpPr>
              <p:spPr bwMode="auto">
                <a:xfrm>
                  <a:off x="13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0" name="Line 9444"/>
                <p:cNvSpPr>
                  <a:spLocks noChangeShapeType="1"/>
                </p:cNvSpPr>
                <p:nvPr/>
              </p:nvSpPr>
              <p:spPr bwMode="auto">
                <a:xfrm>
                  <a:off x="14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1" name="Line 9445"/>
                <p:cNvSpPr>
                  <a:spLocks noChangeShapeType="1"/>
                </p:cNvSpPr>
                <p:nvPr/>
              </p:nvSpPr>
              <p:spPr bwMode="auto">
                <a:xfrm>
                  <a:off x="14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2" name="Line 9446"/>
                <p:cNvSpPr>
                  <a:spLocks noChangeShapeType="1"/>
                </p:cNvSpPr>
                <p:nvPr/>
              </p:nvSpPr>
              <p:spPr bwMode="auto">
                <a:xfrm>
                  <a:off x="14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3" name="Line 9447"/>
                <p:cNvSpPr>
                  <a:spLocks noChangeShapeType="1"/>
                </p:cNvSpPr>
                <p:nvPr/>
              </p:nvSpPr>
              <p:spPr bwMode="auto">
                <a:xfrm>
                  <a:off x="14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4" name="Line 9448"/>
                <p:cNvSpPr>
                  <a:spLocks noChangeShapeType="1"/>
                </p:cNvSpPr>
                <p:nvPr/>
              </p:nvSpPr>
              <p:spPr bwMode="auto">
                <a:xfrm>
                  <a:off x="14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5" name="Line 9449"/>
                <p:cNvSpPr>
                  <a:spLocks noChangeShapeType="1"/>
                </p:cNvSpPr>
                <p:nvPr/>
              </p:nvSpPr>
              <p:spPr bwMode="auto">
                <a:xfrm>
                  <a:off x="14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6" name="Line 9450"/>
                <p:cNvSpPr>
                  <a:spLocks noChangeShapeType="1"/>
                </p:cNvSpPr>
                <p:nvPr/>
              </p:nvSpPr>
              <p:spPr bwMode="auto">
                <a:xfrm>
                  <a:off x="14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7" name="Line 9451"/>
                <p:cNvSpPr>
                  <a:spLocks noChangeShapeType="1"/>
                </p:cNvSpPr>
                <p:nvPr/>
              </p:nvSpPr>
              <p:spPr bwMode="auto">
                <a:xfrm>
                  <a:off x="14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8" name="Line 9452"/>
                <p:cNvSpPr>
                  <a:spLocks noChangeShapeType="1"/>
                </p:cNvSpPr>
                <p:nvPr/>
              </p:nvSpPr>
              <p:spPr bwMode="auto">
                <a:xfrm>
                  <a:off x="15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29" name="Line 9453"/>
                <p:cNvSpPr>
                  <a:spLocks noChangeShapeType="1"/>
                </p:cNvSpPr>
                <p:nvPr/>
              </p:nvSpPr>
              <p:spPr bwMode="auto">
                <a:xfrm>
                  <a:off x="1512"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0" name="Line 9454"/>
                <p:cNvSpPr>
                  <a:spLocks noChangeShapeType="1"/>
                </p:cNvSpPr>
                <p:nvPr/>
              </p:nvSpPr>
              <p:spPr bwMode="auto">
                <a:xfrm>
                  <a:off x="15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1" name="Line 9455"/>
                <p:cNvSpPr>
                  <a:spLocks noChangeShapeType="1"/>
                </p:cNvSpPr>
                <p:nvPr/>
              </p:nvSpPr>
              <p:spPr bwMode="auto">
                <a:xfrm>
                  <a:off x="15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2" name="Line 9456"/>
                <p:cNvSpPr>
                  <a:spLocks noChangeShapeType="1"/>
                </p:cNvSpPr>
                <p:nvPr/>
              </p:nvSpPr>
              <p:spPr bwMode="auto">
                <a:xfrm>
                  <a:off x="15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3" name="Line 9457"/>
                <p:cNvSpPr>
                  <a:spLocks noChangeShapeType="1"/>
                </p:cNvSpPr>
                <p:nvPr/>
              </p:nvSpPr>
              <p:spPr bwMode="auto">
                <a:xfrm>
                  <a:off x="15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4" name="Line 9458"/>
                <p:cNvSpPr>
                  <a:spLocks noChangeShapeType="1"/>
                </p:cNvSpPr>
                <p:nvPr/>
              </p:nvSpPr>
              <p:spPr bwMode="auto">
                <a:xfrm>
                  <a:off x="15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5" name="Line 9459"/>
                <p:cNvSpPr>
                  <a:spLocks noChangeShapeType="1"/>
                </p:cNvSpPr>
                <p:nvPr/>
              </p:nvSpPr>
              <p:spPr bwMode="auto">
                <a:xfrm>
                  <a:off x="15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6" name="Line 9460"/>
                <p:cNvSpPr>
                  <a:spLocks noChangeShapeType="1"/>
                </p:cNvSpPr>
                <p:nvPr/>
              </p:nvSpPr>
              <p:spPr bwMode="auto">
                <a:xfrm>
                  <a:off x="15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7" name="Line 9461"/>
                <p:cNvSpPr>
                  <a:spLocks noChangeShapeType="1"/>
                </p:cNvSpPr>
                <p:nvPr/>
              </p:nvSpPr>
              <p:spPr bwMode="auto">
                <a:xfrm>
                  <a:off x="16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8" name="Line 9462"/>
                <p:cNvSpPr>
                  <a:spLocks noChangeShapeType="1"/>
                </p:cNvSpPr>
                <p:nvPr/>
              </p:nvSpPr>
              <p:spPr bwMode="auto">
                <a:xfrm>
                  <a:off x="16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39" name="Line 9463"/>
                <p:cNvSpPr>
                  <a:spLocks noChangeShapeType="1"/>
                </p:cNvSpPr>
                <p:nvPr/>
              </p:nvSpPr>
              <p:spPr bwMode="auto">
                <a:xfrm>
                  <a:off x="16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0" name="Line 9464"/>
                <p:cNvSpPr>
                  <a:spLocks noChangeShapeType="1"/>
                </p:cNvSpPr>
                <p:nvPr/>
              </p:nvSpPr>
              <p:spPr bwMode="auto">
                <a:xfrm>
                  <a:off x="16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1" name="Line 9465"/>
                <p:cNvSpPr>
                  <a:spLocks noChangeShapeType="1"/>
                </p:cNvSpPr>
                <p:nvPr/>
              </p:nvSpPr>
              <p:spPr bwMode="auto">
                <a:xfrm>
                  <a:off x="16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2" name="Line 9466"/>
                <p:cNvSpPr>
                  <a:spLocks noChangeShapeType="1"/>
                </p:cNvSpPr>
                <p:nvPr/>
              </p:nvSpPr>
              <p:spPr bwMode="auto">
                <a:xfrm>
                  <a:off x="16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3" name="Line 9467"/>
                <p:cNvSpPr>
                  <a:spLocks noChangeShapeType="1"/>
                </p:cNvSpPr>
                <p:nvPr/>
              </p:nvSpPr>
              <p:spPr bwMode="auto">
                <a:xfrm>
                  <a:off x="16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4" name="Line 9468"/>
                <p:cNvSpPr>
                  <a:spLocks noChangeShapeType="1"/>
                </p:cNvSpPr>
                <p:nvPr/>
              </p:nvSpPr>
              <p:spPr bwMode="auto">
                <a:xfrm>
                  <a:off x="16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5" name="Line 9469"/>
                <p:cNvSpPr>
                  <a:spLocks noChangeShapeType="1"/>
                </p:cNvSpPr>
                <p:nvPr/>
              </p:nvSpPr>
              <p:spPr bwMode="auto">
                <a:xfrm>
                  <a:off x="17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6" name="Line 9470"/>
                <p:cNvSpPr>
                  <a:spLocks noChangeShapeType="1"/>
                </p:cNvSpPr>
                <p:nvPr/>
              </p:nvSpPr>
              <p:spPr bwMode="auto">
                <a:xfrm>
                  <a:off x="17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3247" name="Group 9471"/>
              <p:cNvGrpSpPr>
                <a:grpSpLocks/>
              </p:cNvGrpSpPr>
              <p:nvPr/>
            </p:nvGrpSpPr>
            <p:grpSpPr bwMode="auto">
              <a:xfrm>
                <a:off x="1724" y="3041"/>
                <a:ext cx="2353" cy="0"/>
                <a:chOff x="1724" y="3041"/>
                <a:chExt cx="2353" cy="0"/>
              </a:xfrm>
            </p:grpSpPr>
            <p:sp>
              <p:nvSpPr>
                <p:cNvPr id="853248" name="Line 9472"/>
                <p:cNvSpPr>
                  <a:spLocks noChangeShapeType="1"/>
                </p:cNvSpPr>
                <p:nvPr/>
              </p:nvSpPr>
              <p:spPr bwMode="auto">
                <a:xfrm>
                  <a:off x="17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49" name="Line 9473"/>
                <p:cNvSpPr>
                  <a:spLocks noChangeShapeType="1"/>
                </p:cNvSpPr>
                <p:nvPr/>
              </p:nvSpPr>
              <p:spPr bwMode="auto">
                <a:xfrm>
                  <a:off x="17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0" name="Line 9474"/>
                <p:cNvSpPr>
                  <a:spLocks noChangeShapeType="1"/>
                </p:cNvSpPr>
                <p:nvPr/>
              </p:nvSpPr>
              <p:spPr bwMode="auto">
                <a:xfrm>
                  <a:off x="17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1" name="Line 9475"/>
                <p:cNvSpPr>
                  <a:spLocks noChangeShapeType="1"/>
                </p:cNvSpPr>
                <p:nvPr/>
              </p:nvSpPr>
              <p:spPr bwMode="auto">
                <a:xfrm>
                  <a:off x="17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2" name="Line 9476"/>
                <p:cNvSpPr>
                  <a:spLocks noChangeShapeType="1"/>
                </p:cNvSpPr>
                <p:nvPr/>
              </p:nvSpPr>
              <p:spPr bwMode="auto">
                <a:xfrm>
                  <a:off x="17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3" name="Line 9477"/>
                <p:cNvSpPr>
                  <a:spLocks noChangeShapeType="1"/>
                </p:cNvSpPr>
                <p:nvPr/>
              </p:nvSpPr>
              <p:spPr bwMode="auto">
                <a:xfrm>
                  <a:off x="17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4" name="Line 9478"/>
                <p:cNvSpPr>
                  <a:spLocks noChangeShapeType="1"/>
                </p:cNvSpPr>
                <p:nvPr/>
              </p:nvSpPr>
              <p:spPr bwMode="auto">
                <a:xfrm>
                  <a:off x="17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5" name="Line 9479"/>
                <p:cNvSpPr>
                  <a:spLocks noChangeShapeType="1"/>
                </p:cNvSpPr>
                <p:nvPr/>
              </p:nvSpPr>
              <p:spPr bwMode="auto">
                <a:xfrm>
                  <a:off x="18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6" name="Line 9480"/>
                <p:cNvSpPr>
                  <a:spLocks noChangeShapeType="1"/>
                </p:cNvSpPr>
                <p:nvPr/>
              </p:nvSpPr>
              <p:spPr bwMode="auto">
                <a:xfrm>
                  <a:off x="18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7" name="Line 9481"/>
                <p:cNvSpPr>
                  <a:spLocks noChangeShapeType="1"/>
                </p:cNvSpPr>
                <p:nvPr/>
              </p:nvSpPr>
              <p:spPr bwMode="auto">
                <a:xfrm>
                  <a:off x="18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8" name="Line 9482"/>
                <p:cNvSpPr>
                  <a:spLocks noChangeShapeType="1"/>
                </p:cNvSpPr>
                <p:nvPr/>
              </p:nvSpPr>
              <p:spPr bwMode="auto">
                <a:xfrm>
                  <a:off x="18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59" name="Line 9483"/>
                <p:cNvSpPr>
                  <a:spLocks noChangeShapeType="1"/>
                </p:cNvSpPr>
                <p:nvPr/>
              </p:nvSpPr>
              <p:spPr bwMode="auto">
                <a:xfrm>
                  <a:off x="18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0" name="Line 9484"/>
                <p:cNvSpPr>
                  <a:spLocks noChangeShapeType="1"/>
                </p:cNvSpPr>
                <p:nvPr/>
              </p:nvSpPr>
              <p:spPr bwMode="auto">
                <a:xfrm>
                  <a:off x="18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1" name="Line 9485"/>
                <p:cNvSpPr>
                  <a:spLocks noChangeShapeType="1"/>
                </p:cNvSpPr>
                <p:nvPr/>
              </p:nvSpPr>
              <p:spPr bwMode="auto">
                <a:xfrm>
                  <a:off x="18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2" name="Line 9486"/>
                <p:cNvSpPr>
                  <a:spLocks noChangeShapeType="1"/>
                </p:cNvSpPr>
                <p:nvPr/>
              </p:nvSpPr>
              <p:spPr bwMode="auto">
                <a:xfrm>
                  <a:off x="18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3" name="Line 9487"/>
                <p:cNvSpPr>
                  <a:spLocks noChangeShapeType="1"/>
                </p:cNvSpPr>
                <p:nvPr/>
              </p:nvSpPr>
              <p:spPr bwMode="auto">
                <a:xfrm>
                  <a:off x="19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4" name="Line 9488"/>
                <p:cNvSpPr>
                  <a:spLocks noChangeShapeType="1"/>
                </p:cNvSpPr>
                <p:nvPr/>
              </p:nvSpPr>
              <p:spPr bwMode="auto">
                <a:xfrm>
                  <a:off x="19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5" name="Line 9489"/>
                <p:cNvSpPr>
                  <a:spLocks noChangeShapeType="1"/>
                </p:cNvSpPr>
                <p:nvPr/>
              </p:nvSpPr>
              <p:spPr bwMode="auto">
                <a:xfrm>
                  <a:off x="19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6" name="Line 9490"/>
                <p:cNvSpPr>
                  <a:spLocks noChangeShapeType="1"/>
                </p:cNvSpPr>
                <p:nvPr/>
              </p:nvSpPr>
              <p:spPr bwMode="auto">
                <a:xfrm>
                  <a:off x="19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7" name="Line 9491"/>
                <p:cNvSpPr>
                  <a:spLocks noChangeShapeType="1"/>
                </p:cNvSpPr>
                <p:nvPr/>
              </p:nvSpPr>
              <p:spPr bwMode="auto">
                <a:xfrm>
                  <a:off x="1949"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8" name="Line 9492"/>
                <p:cNvSpPr>
                  <a:spLocks noChangeShapeType="1"/>
                </p:cNvSpPr>
                <p:nvPr/>
              </p:nvSpPr>
              <p:spPr bwMode="auto">
                <a:xfrm>
                  <a:off x="19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69" name="Line 9493"/>
                <p:cNvSpPr>
                  <a:spLocks noChangeShapeType="1"/>
                </p:cNvSpPr>
                <p:nvPr/>
              </p:nvSpPr>
              <p:spPr bwMode="auto">
                <a:xfrm>
                  <a:off x="19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0" name="Line 9494"/>
                <p:cNvSpPr>
                  <a:spLocks noChangeShapeType="1"/>
                </p:cNvSpPr>
                <p:nvPr/>
              </p:nvSpPr>
              <p:spPr bwMode="auto">
                <a:xfrm>
                  <a:off x="19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1" name="Line 9495"/>
                <p:cNvSpPr>
                  <a:spLocks noChangeShapeType="1"/>
                </p:cNvSpPr>
                <p:nvPr/>
              </p:nvSpPr>
              <p:spPr bwMode="auto">
                <a:xfrm>
                  <a:off x="19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2" name="Line 9496"/>
                <p:cNvSpPr>
                  <a:spLocks noChangeShapeType="1"/>
                </p:cNvSpPr>
                <p:nvPr/>
              </p:nvSpPr>
              <p:spPr bwMode="auto">
                <a:xfrm>
                  <a:off x="20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3" name="Line 9497"/>
                <p:cNvSpPr>
                  <a:spLocks noChangeShapeType="1"/>
                </p:cNvSpPr>
                <p:nvPr/>
              </p:nvSpPr>
              <p:spPr bwMode="auto">
                <a:xfrm>
                  <a:off x="20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4" name="Line 9498"/>
                <p:cNvSpPr>
                  <a:spLocks noChangeShapeType="1"/>
                </p:cNvSpPr>
                <p:nvPr/>
              </p:nvSpPr>
              <p:spPr bwMode="auto">
                <a:xfrm>
                  <a:off x="20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5" name="Line 9499"/>
                <p:cNvSpPr>
                  <a:spLocks noChangeShapeType="1"/>
                </p:cNvSpPr>
                <p:nvPr/>
              </p:nvSpPr>
              <p:spPr bwMode="auto">
                <a:xfrm>
                  <a:off x="20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6" name="Line 9500"/>
                <p:cNvSpPr>
                  <a:spLocks noChangeShapeType="1"/>
                </p:cNvSpPr>
                <p:nvPr/>
              </p:nvSpPr>
              <p:spPr bwMode="auto">
                <a:xfrm>
                  <a:off x="20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7" name="Line 9501"/>
                <p:cNvSpPr>
                  <a:spLocks noChangeShapeType="1"/>
                </p:cNvSpPr>
                <p:nvPr/>
              </p:nvSpPr>
              <p:spPr bwMode="auto">
                <a:xfrm>
                  <a:off x="20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8" name="Line 9502"/>
                <p:cNvSpPr>
                  <a:spLocks noChangeShapeType="1"/>
                </p:cNvSpPr>
                <p:nvPr/>
              </p:nvSpPr>
              <p:spPr bwMode="auto">
                <a:xfrm>
                  <a:off x="20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79" name="Line 9503"/>
                <p:cNvSpPr>
                  <a:spLocks noChangeShapeType="1"/>
                </p:cNvSpPr>
                <p:nvPr/>
              </p:nvSpPr>
              <p:spPr bwMode="auto">
                <a:xfrm>
                  <a:off x="20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0" name="Line 9504"/>
                <p:cNvSpPr>
                  <a:spLocks noChangeShapeType="1"/>
                </p:cNvSpPr>
                <p:nvPr/>
              </p:nvSpPr>
              <p:spPr bwMode="auto">
                <a:xfrm>
                  <a:off x="21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1" name="Line 9505"/>
                <p:cNvSpPr>
                  <a:spLocks noChangeShapeType="1"/>
                </p:cNvSpPr>
                <p:nvPr/>
              </p:nvSpPr>
              <p:spPr bwMode="auto">
                <a:xfrm>
                  <a:off x="21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2" name="Line 9506"/>
                <p:cNvSpPr>
                  <a:spLocks noChangeShapeType="1"/>
                </p:cNvSpPr>
                <p:nvPr/>
              </p:nvSpPr>
              <p:spPr bwMode="auto">
                <a:xfrm>
                  <a:off x="21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3" name="Line 9507"/>
                <p:cNvSpPr>
                  <a:spLocks noChangeShapeType="1"/>
                </p:cNvSpPr>
                <p:nvPr/>
              </p:nvSpPr>
              <p:spPr bwMode="auto">
                <a:xfrm>
                  <a:off x="2138"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4" name="Line 9508"/>
                <p:cNvSpPr>
                  <a:spLocks noChangeShapeType="1"/>
                </p:cNvSpPr>
                <p:nvPr/>
              </p:nvSpPr>
              <p:spPr bwMode="auto">
                <a:xfrm>
                  <a:off x="21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5" name="Line 9509"/>
                <p:cNvSpPr>
                  <a:spLocks noChangeShapeType="1"/>
                </p:cNvSpPr>
                <p:nvPr/>
              </p:nvSpPr>
              <p:spPr bwMode="auto">
                <a:xfrm>
                  <a:off x="21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6" name="Line 9510"/>
                <p:cNvSpPr>
                  <a:spLocks noChangeShapeType="1"/>
                </p:cNvSpPr>
                <p:nvPr/>
              </p:nvSpPr>
              <p:spPr bwMode="auto">
                <a:xfrm>
                  <a:off x="21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7" name="Line 9511"/>
                <p:cNvSpPr>
                  <a:spLocks noChangeShapeType="1"/>
                </p:cNvSpPr>
                <p:nvPr/>
              </p:nvSpPr>
              <p:spPr bwMode="auto">
                <a:xfrm>
                  <a:off x="21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8" name="Line 9512"/>
                <p:cNvSpPr>
                  <a:spLocks noChangeShapeType="1"/>
                </p:cNvSpPr>
                <p:nvPr/>
              </p:nvSpPr>
              <p:spPr bwMode="auto">
                <a:xfrm>
                  <a:off x="21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89" name="Line 9513"/>
                <p:cNvSpPr>
                  <a:spLocks noChangeShapeType="1"/>
                </p:cNvSpPr>
                <p:nvPr/>
              </p:nvSpPr>
              <p:spPr bwMode="auto">
                <a:xfrm>
                  <a:off x="22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0" name="Line 9514"/>
                <p:cNvSpPr>
                  <a:spLocks noChangeShapeType="1"/>
                </p:cNvSpPr>
                <p:nvPr/>
              </p:nvSpPr>
              <p:spPr bwMode="auto">
                <a:xfrm>
                  <a:off x="22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1" name="Line 9515"/>
                <p:cNvSpPr>
                  <a:spLocks noChangeShapeType="1"/>
                </p:cNvSpPr>
                <p:nvPr/>
              </p:nvSpPr>
              <p:spPr bwMode="auto">
                <a:xfrm>
                  <a:off x="22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2" name="Line 9516"/>
                <p:cNvSpPr>
                  <a:spLocks noChangeShapeType="1"/>
                </p:cNvSpPr>
                <p:nvPr/>
              </p:nvSpPr>
              <p:spPr bwMode="auto">
                <a:xfrm>
                  <a:off x="22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3" name="Line 9517"/>
                <p:cNvSpPr>
                  <a:spLocks noChangeShapeType="1"/>
                </p:cNvSpPr>
                <p:nvPr/>
              </p:nvSpPr>
              <p:spPr bwMode="auto">
                <a:xfrm>
                  <a:off x="22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4" name="Line 9518"/>
                <p:cNvSpPr>
                  <a:spLocks noChangeShapeType="1"/>
                </p:cNvSpPr>
                <p:nvPr/>
              </p:nvSpPr>
              <p:spPr bwMode="auto">
                <a:xfrm>
                  <a:off x="22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5" name="Line 9519"/>
                <p:cNvSpPr>
                  <a:spLocks noChangeShapeType="1"/>
                </p:cNvSpPr>
                <p:nvPr/>
              </p:nvSpPr>
              <p:spPr bwMode="auto">
                <a:xfrm>
                  <a:off x="22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6" name="Line 9520"/>
                <p:cNvSpPr>
                  <a:spLocks noChangeShapeType="1"/>
                </p:cNvSpPr>
                <p:nvPr/>
              </p:nvSpPr>
              <p:spPr bwMode="auto">
                <a:xfrm>
                  <a:off x="22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7" name="Line 9521"/>
                <p:cNvSpPr>
                  <a:spLocks noChangeShapeType="1"/>
                </p:cNvSpPr>
                <p:nvPr/>
              </p:nvSpPr>
              <p:spPr bwMode="auto">
                <a:xfrm>
                  <a:off x="23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8" name="Line 9522"/>
                <p:cNvSpPr>
                  <a:spLocks noChangeShapeType="1"/>
                </p:cNvSpPr>
                <p:nvPr/>
              </p:nvSpPr>
              <p:spPr bwMode="auto">
                <a:xfrm>
                  <a:off x="23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299" name="Line 9523"/>
                <p:cNvSpPr>
                  <a:spLocks noChangeShapeType="1"/>
                </p:cNvSpPr>
                <p:nvPr/>
              </p:nvSpPr>
              <p:spPr bwMode="auto">
                <a:xfrm>
                  <a:off x="23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0" name="Line 9524"/>
                <p:cNvSpPr>
                  <a:spLocks noChangeShapeType="1"/>
                </p:cNvSpPr>
                <p:nvPr/>
              </p:nvSpPr>
              <p:spPr bwMode="auto">
                <a:xfrm>
                  <a:off x="23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1" name="Line 9525"/>
                <p:cNvSpPr>
                  <a:spLocks noChangeShapeType="1"/>
                </p:cNvSpPr>
                <p:nvPr/>
              </p:nvSpPr>
              <p:spPr bwMode="auto">
                <a:xfrm>
                  <a:off x="23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2" name="Line 9526"/>
                <p:cNvSpPr>
                  <a:spLocks noChangeShapeType="1"/>
                </p:cNvSpPr>
                <p:nvPr/>
              </p:nvSpPr>
              <p:spPr bwMode="auto">
                <a:xfrm>
                  <a:off x="23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3" name="Line 9527"/>
                <p:cNvSpPr>
                  <a:spLocks noChangeShapeType="1"/>
                </p:cNvSpPr>
                <p:nvPr/>
              </p:nvSpPr>
              <p:spPr bwMode="auto">
                <a:xfrm>
                  <a:off x="23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4" name="Line 9528"/>
                <p:cNvSpPr>
                  <a:spLocks noChangeShapeType="1"/>
                </p:cNvSpPr>
                <p:nvPr/>
              </p:nvSpPr>
              <p:spPr bwMode="auto">
                <a:xfrm>
                  <a:off x="23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5" name="Line 9529"/>
                <p:cNvSpPr>
                  <a:spLocks noChangeShapeType="1"/>
                </p:cNvSpPr>
                <p:nvPr/>
              </p:nvSpPr>
              <p:spPr bwMode="auto">
                <a:xfrm>
                  <a:off x="23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6" name="Line 9530"/>
                <p:cNvSpPr>
                  <a:spLocks noChangeShapeType="1"/>
                </p:cNvSpPr>
                <p:nvPr/>
              </p:nvSpPr>
              <p:spPr bwMode="auto">
                <a:xfrm>
                  <a:off x="24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7" name="Line 9531"/>
                <p:cNvSpPr>
                  <a:spLocks noChangeShapeType="1"/>
                </p:cNvSpPr>
                <p:nvPr/>
              </p:nvSpPr>
              <p:spPr bwMode="auto">
                <a:xfrm>
                  <a:off x="24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8" name="Line 9532"/>
                <p:cNvSpPr>
                  <a:spLocks noChangeShapeType="1"/>
                </p:cNvSpPr>
                <p:nvPr/>
              </p:nvSpPr>
              <p:spPr bwMode="auto">
                <a:xfrm>
                  <a:off x="24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09" name="Line 9533"/>
                <p:cNvSpPr>
                  <a:spLocks noChangeShapeType="1"/>
                </p:cNvSpPr>
                <p:nvPr/>
              </p:nvSpPr>
              <p:spPr bwMode="auto">
                <a:xfrm>
                  <a:off x="24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0" name="Line 9534"/>
                <p:cNvSpPr>
                  <a:spLocks noChangeShapeType="1"/>
                </p:cNvSpPr>
                <p:nvPr/>
              </p:nvSpPr>
              <p:spPr bwMode="auto">
                <a:xfrm>
                  <a:off x="24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1" name="Line 9535"/>
                <p:cNvSpPr>
                  <a:spLocks noChangeShapeType="1"/>
                </p:cNvSpPr>
                <p:nvPr/>
              </p:nvSpPr>
              <p:spPr bwMode="auto">
                <a:xfrm>
                  <a:off x="24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2" name="Line 9536"/>
                <p:cNvSpPr>
                  <a:spLocks noChangeShapeType="1"/>
                </p:cNvSpPr>
                <p:nvPr/>
              </p:nvSpPr>
              <p:spPr bwMode="auto">
                <a:xfrm>
                  <a:off x="24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3" name="Line 9537"/>
                <p:cNvSpPr>
                  <a:spLocks noChangeShapeType="1"/>
                </p:cNvSpPr>
                <p:nvPr/>
              </p:nvSpPr>
              <p:spPr bwMode="auto">
                <a:xfrm>
                  <a:off x="24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4" name="Line 9538"/>
                <p:cNvSpPr>
                  <a:spLocks noChangeShapeType="1"/>
                </p:cNvSpPr>
                <p:nvPr/>
              </p:nvSpPr>
              <p:spPr bwMode="auto">
                <a:xfrm>
                  <a:off x="25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5" name="Line 9539"/>
                <p:cNvSpPr>
                  <a:spLocks noChangeShapeType="1"/>
                </p:cNvSpPr>
                <p:nvPr/>
              </p:nvSpPr>
              <p:spPr bwMode="auto">
                <a:xfrm>
                  <a:off x="25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6" name="Line 9540"/>
                <p:cNvSpPr>
                  <a:spLocks noChangeShapeType="1"/>
                </p:cNvSpPr>
                <p:nvPr/>
              </p:nvSpPr>
              <p:spPr bwMode="auto">
                <a:xfrm>
                  <a:off x="25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7" name="Line 9541"/>
                <p:cNvSpPr>
                  <a:spLocks noChangeShapeType="1"/>
                </p:cNvSpPr>
                <p:nvPr/>
              </p:nvSpPr>
              <p:spPr bwMode="auto">
                <a:xfrm>
                  <a:off x="25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8" name="Line 9542"/>
                <p:cNvSpPr>
                  <a:spLocks noChangeShapeType="1"/>
                </p:cNvSpPr>
                <p:nvPr/>
              </p:nvSpPr>
              <p:spPr bwMode="auto">
                <a:xfrm>
                  <a:off x="25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19" name="Line 9543"/>
                <p:cNvSpPr>
                  <a:spLocks noChangeShapeType="1"/>
                </p:cNvSpPr>
                <p:nvPr/>
              </p:nvSpPr>
              <p:spPr bwMode="auto">
                <a:xfrm>
                  <a:off x="25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0" name="Line 9544"/>
                <p:cNvSpPr>
                  <a:spLocks noChangeShapeType="1"/>
                </p:cNvSpPr>
                <p:nvPr/>
              </p:nvSpPr>
              <p:spPr bwMode="auto">
                <a:xfrm>
                  <a:off x="2575"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1" name="Line 9545"/>
                <p:cNvSpPr>
                  <a:spLocks noChangeShapeType="1"/>
                </p:cNvSpPr>
                <p:nvPr/>
              </p:nvSpPr>
              <p:spPr bwMode="auto">
                <a:xfrm>
                  <a:off x="25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2" name="Line 9546"/>
                <p:cNvSpPr>
                  <a:spLocks noChangeShapeType="1"/>
                </p:cNvSpPr>
                <p:nvPr/>
              </p:nvSpPr>
              <p:spPr bwMode="auto">
                <a:xfrm>
                  <a:off x="25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3" name="Line 9547"/>
                <p:cNvSpPr>
                  <a:spLocks noChangeShapeType="1"/>
                </p:cNvSpPr>
                <p:nvPr/>
              </p:nvSpPr>
              <p:spPr bwMode="auto">
                <a:xfrm>
                  <a:off x="26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4" name="Line 9548"/>
                <p:cNvSpPr>
                  <a:spLocks noChangeShapeType="1"/>
                </p:cNvSpPr>
                <p:nvPr/>
              </p:nvSpPr>
              <p:spPr bwMode="auto">
                <a:xfrm>
                  <a:off x="26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5" name="Line 9549"/>
                <p:cNvSpPr>
                  <a:spLocks noChangeShapeType="1"/>
                </p:cNvSpPr>
                <p:nvPr/>
              </p:nvSpPr>
              <p:spPr bwMode="auto">
                <a:xfrm>
                  <a:off x="26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6" name="Line 9550"/>
                <p:cNvSpPr>
                  <a:spLocks noChangeShapeType="1"/>
                </p:cNvSpPr>
                <p:nvPr/>
              </p:nvSpPr>
              <p:spPr bwMode="auto">
                <a:xfrm>
                  <a:off x="26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7" name="Line 9551"/>
                <p:cNvSpPr>
                  <a:spLocks noChangeShapeType="1"/>
                </p:cNvSpPr>
                <p:nvPr/>
              </p:nvSpPr>
              <p:spPr bwMode="auto">
                <a:xfrm>
                  <a:off x="26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8" name="Line 9552"/>
                <p:cNvSpPr>
                  <a:spLocks noChangeShapeType="1"/>
                </p:cNvSpPr>
                <p:nvPr/>
              </p:nvSpPr>
              <p:spPr bwMode="auto">
                <a:xfrm>
                  <a:off x="26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29" name="Line 9553"/>
                <p:cNvSpPr>
                  <a:spLocks noChangeShapeType="1"/>
                </p:cNvSpPr>
                <p:nvPr/>
              </p:nvSpPr>
              <p:spPr bwMode="auto">
                <a:xfrm>
                  <a:off x="26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0" name="Line 9554"/>
                <p:cNvSpPr>
                  <a:spLocks noChangeShapeType="1"/>
                </p:cNvSpPr>
                <p:nvPr/>
              </p:nvSpPr>
              <p:spPr bwMode="auto">
                <a:xfrm>
                  <a:off x="26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1" name="Line 9555"/>
                <p:cNvSpPr>
                  <a:spLocks noChangeShapeType="1"/>
                </p:cNvSpPr>
                <p:nvPr/>
              </p:nvSpPr>
              <p:spPr bwMode="auto">
                <a:xfrm>
                  <a:off x="27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2" name="Line 9556"/>
                <p:cNvSpPr>
                  <a:spLocks noChangeShapeType="1"/>
                </p:cNvSpPr>
                <p:nvPr/>
              </p:nvSpPr>
              <p:spPr bwMode="auto">
                <a:xfrm>
                  <a:off x="27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3" name="Line 9557"/>
                <p:cNvSpPr>
                  <a:spLocks noChangeShapeType="1"/>
                </p:cNvSpPr>
                <p:nvPr/>
              </p:nvSpPr>
              <p:spPr bwMode="auto">
                <a:xfrm>
                  <a:off x="27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4" name="Line 9558"/>
                <p:cNvSpPr>
                  <a:spLocks noChangeShapeType="1"/>
                </p:cNvSpPr>
                <p:nvPr/>
              </p:nvSpPr>
              <p:spPr bwMode="auto">
                <a:xfrm>
                  <a:off x="27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5" name="Line 9559"/>
                <p:cNvSpPr>
                  <a:spLocks noChangeShapeType="1"/>
                </p:cNvSpPr>
                <p:nvPr/>
              </p:nvSpPr>
              <p:spPr bwMode="auto">
                <a:xfrm>
                  <a:off x="27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6" name="Line 9560"/>
                <p:cNvSpPr>
                  <a:spLocks noChangeShapeType="1"/>
                </p:cNvSpPr>
                <p:nvPr/>
              </p:nvSpPr>
              <p:spPr bwMode="auto">
                <a:xfrm>
                  <a:off x="2764"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7" name="Line 9561"/>
                <p:cNvSpPr>
                  <a:spLocks noChangeShapeType="1"/>
                </p:cNvSpPr>
                <p:nvPr/>
              </p:nvSpPr>
              <p:spPr bwMode="auto">
                <a:xfrm>
                  <a:off x="27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8" name="Line 9562"/>
                <p:cNvSpPr>
                  <a:spLocks noChangeShapeType="1"/>
                </p:cNvSpPr>
                <p:nvPr/>
              </p:nvSpPr>
              <p:spPr bwMode="auto">
                <a:xfrm>
                  <a:off x="27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39" name="Line 9563"/>
                <p:cNvSpPr>
                  <a:spLocks noChangeShapeType="1"/>
                </p:cNvSpPr>
                <p:nvPr/>
              </p:nvSpPr>
              <p:spPr bwMode="auto">
                <a:xfrm>
                  <a:off x="27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0" name="Line 9564"/>
                <p:cNvSpPr>
                  <a:spLocks noChangeShapeType="1"/>
                </p:cNvSpPr>
                <p:nvPr/>
              </p:nvSpPr>
              <p:spPr bwMode="auto">
                <a:xfrm>
                  <a:off x="28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1" name="Line 9565"/>
                <p:cNvSpPr>
                  <a:spLocks noChangeShapeType="1"/>
                </p:cNvSpPr>
                <p:nvPr/>
              </p:nvSpPr>
              <p:spPr bwMode="auto">
                <a:xfrm>
                  <a:off x="28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2" name="Line 9566"/>
                <p:cNvSpPr>
                  <a:spLocks noChangeShapeType="1"/>
                </p:cNvSpPr>
                <p:nvPr/>
              </p:nvSpPr>
              <p:spPr bwMode="auto">
                <a:xfrm>
                  <a:off x="28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3" name="Line 9567"/>
                <p:cNvSpPr>
                  <a:spLocks noChangeShapeType="1"/>
                </p:cNvSpPr>
                <p:nvPr/>
              </p:nvSpPr>
              <p:spPr bwMode="auto">
                <a:xfrm>
                  <a:off x="28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4" name="Line 9568"/>
                <p:cNvSpPr>
                  <a:spLocks noChangeShapeType="1"/>
                </p:cNvSpPr>
                <p:nvPr/>
              </p:nvSpPr>
              <p:spPr bwMode="auto">
                <a:xfrm>
                  <a:off x="28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5" name="Line 9569"/>
                <p:cNvSpPr>
                  <a:spLocks noChangeShapeType="1"/>
                </p:cNvSpPr>
                <p:nvPr/>
              </p:nvSpPr>
              <p:spPr bwMode="auto">
                <a:xfrm>
                  <a:off x="28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6" name="Line 9570"/>
                <p:cNvSpPr>
                  <a:spLocks noChangeShapeType="1"/>
                </p:cNvSpPr>
                <p:nvPr/>
              </p:nvSpPr>
              <p:spPr bwMode="auto">
                <a:xfrm>
                  <a:off x="28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7" name="Line 9571"/>
                <p:cNvSpPr>
                  <a:spLocks noChangeShapeType="1"/>
                </p:cNvSpPr>
                <p:nvPr/>
              </p:nvSpPr>
              <p:spPr bwMode="auto">
                <a:xfrm>
                  <a:off x="28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8" name="Line 9572"/>
                <p:cNvSpPr>
                  <a:spLocks noChangeShapeType="1"/>
                </p:cNvSpPr>
                <p:nvPr/>
              </p:nvSpPr>
              <p:spPr bwMode="auto">
                <a:xfrm>
                  <a:off x="29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49" name="Line 9573"/>
                <p:cNvSpPr>
                  <a:spLocks noChangeShapeType="1"/>
                </p:cNvSpPr>
                <p:nvPr/>
              </p:nvSpPr>
              <p:spPr bwMode="auto">
                <a:xfrm>
                  <a:off x="29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0" name="Line 9574"/>
                <p:cNvSpPr>
                  <a:spLocks noChangeShapeType="1"/>
                </p:cNvSpPr>
                <p:nvPr/>
              </p:nvSpPr>
              <p:spPr bwMode="auto">
                <a:xfrm>
                  <a:off x="29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1" name="Line 9575"/>
                <p:cNvSpPr>
                  <a:spLocks noChangeShapeType="1"/>
                </p:cNvSpPr>
                <p:nvPr/>
              </p:nvSpPr>
              <p:spPr bwMode="auto">
                <a:xfrm>
                  <a:off x="29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2" name="Line 9576"/>
                <p:cNvSpPr>
                  <a:spLocks noChangeShapeType="1"/>
                </p:cNvSpPr>
                <p:nvPr/>
              </p:nvSpPr>
              <p:spPr bwMode="auto">
                <a:xfrm>
                  <a:off x="29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3" name="Line 9577"/>
                <p:cNvSpPr>
                  <a:spLocks noChangeShapeType="1"/>
                </p:cNvSpPr>
                <p:nvPr/>
              </p:nvSpPr>
              <p:spPr bwMode="auto">
                <a:xfrm>
                  <a:off x="29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4" name="Line 9578"/>
                <p:cNvSpPr>
                  <a:spLocks noChangeShapeType="1"/>
                </p:cNvSpPr>
                <p:nvPr/>
              </p:nvSpPr>
              <p:spPr bwMode="auto">
                <a:xfrm>
                  <a:off x="29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5" name="Line 9579"/>
                <p:cNvSpPr>
                  <a:spLocks noChangeShapeType="1"/>
                </p:cNvSpPr>
                <p:nvPr/>
              </p:nvSpPr>
              <p:spPr bwMode="auto">
                <a:xfrm>
                  <a:off x="29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6" name="Line 9580"/>
                <p:cNvSpPr>
                  <a:spLocks noChangeShapeType="1"/>
                </p:cNvSpPr>
                <p:nvPr/>
              </p:nvSpPr>
              <p:spPr bwMode="auto">
                <a:xfrm>
                  <a:off x="30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7" name="Line 9581"/>
                <p:cNvSpPr>
                  <a:spLocks noChangeShapeType="1"/>
                </p:cNvSpPr>
                <p:nvPr/>
              </p:nvSpPr>
              <p:spPr bwMode="auto">
                <a:xfrm>
                  <a:off x="30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8" name="Line 9582"/>
                <p:cNvSpPr>
                  <a:spLocks noChangeShapeType="1"/>
                </p:cNvSpPr>
                <p:nvPr/>
              </p:nvSpPr>
              <p:spPr bwMode="auto">
                <a:xfrm>
                  <a:off x="30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59" name="Line 9583"/>
                <p:cNvSpPr>
                  <a:spLocks noChangeShapeType="1"/>
                </p:cNvSpPr>
                <p:nvPr/>
              </p:nvSpPr>
              <p:spPr bwMode="auto">
                <a:xfrm>
                  <a:off x="30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0" name="Line 9584"/>
                <p:cNvSpPr>
                  <a:spLocks noChangeShapeType="1"/>
                </p:cNvSpPr>
                <p:nvPr/>
              </p:nvSpPr>
              <p:spPr bwMode="auto">
                <a:xfrm>
                  <a:off x="30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1" name="Line 9585"/>
                <p:cNvSpPr>
                  <a:spLocks noChangeShapeType="1"/>
                </p:cNvSpPr>
                <p:nvPr/>
              </p:nvSpPr>
              <p:spPr bwMode="auto">
                <a:xfrm>
                  <a:off x="30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2" name="Line 9586"/>
                <p:cNvSpPr>
                  <a:spLocks noChangeShapeType="1"/>
                </p:cNvSpPr>
                <p:nvPr/>
              </p:nvSpPr>
              <p:spPr bwMode="auto">
                <a:xfrm>
                  <a:off x="30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3" name="Line 9587"/>
                <p:cNvSpPr>
                  <a:spLocks noChangeShapeType="1"/>
                </p:cNvSpPr>
                <p:nvPr/>
              </p:nvSpPr>
              <p:spPr bwMode="auto">
                <a:xfrm>
                  <a:off x="30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4" name="Line 9588"/>
                <p:cNvSpPr>
                  <a:spLocks noChangeShapeType="1"/>
                </p:cNvSpPr>
                <p:nvPr/>
              </p:nvSpPr>
              <p:spPr bwMode="auto">
                <a:xfrm>
                  <a:off x="30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5" name="Line 9589"/>
                <p:cNvSpPr>
                  <a:spLocks noChangeShapeType="1"/>
                </p:cNvSpPr>
                <p:nvPr/>
              </p:nvSpPr>
              <p:spPr bwMode="auto">
                <a:xfrm>
                  <a:off x="31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6" name="Line 9590"/>
                <p:cNvSpPr>
                  <a:spLocks noChangeShapeType="1"/>
                </p:cNvSpPr>
                <p:nvPr/>
              </p:nvSpPr>
              <p:spPr bwMode="auto">
                <a:xfrm>
                  <a:off x="31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7" name="Line 9591"/>
                <p:cNvSpPr>
                  <a:spLocks noChangeShapeType="1"/>
                </p:cNvSpPr>
                <p:nvPr/>
              </p:nvSpPr>
              <p:spPr bwMode="auto">
                <a:xfrm>
                  <a:off x="31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8" name="Line 9592"/>
                <p:cNvSpPr>
                  <a:spLocks noChangeShapeType="1"/>
                </p:cNvSpPr>
                <p:nvPr/>
              </p:nvSpPr>
              <p:spPr bwMode="auto">
                <a:xfrm>
                  <a:off x="31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69" name="Line 9593"/>
                <p:cNvSpPr>
                  <a:spLocks noChangeShapeType="1"/>
                </p:cNvSpPr>
                <p:nvPr/>
              </p:nvSpPr>
              <p:spPr bwMode="auto">
                <a:xfrm>
                  <a:off x="31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0" name="Line 9594"/>
                <p:cNvSpPr>
                  <a:spLocks noChangeShapeType="1"/>
                </p:cNvSpPr>
                <p:nvPr/>
              </p:nvSpPr>
              <p:spPr bwMode="auto">
                <a:xfrm>
                  <a:off x="31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1" name="Line 9595"/>
                <p:cNvSpPr>
                  <a:spLocks noChangeShapeType="1"/>
                </p:cNvSpPr>
                <p:nvPr/>
              </p:nvSpPr>
              <p:spPr bwMode="auto">
                <a:xfrm>
                  <a:off x="31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2" name="Line 9596"/>
                <p:cNvSpPr>
                  <a:spLocks noChangeShapeType="1"/>
                </p:cNvSpPr>
                <p:nvPr/>
              </p:nvSpPr>
              <p:spPr bwMode="auto">
                <a:xfrm>
                  <a:off x="31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3" name="Line 9597"/>
                <p:cNvSpPr>
                  <a:spLocks noChangeShapeType="1"/>
                </p:cNvSpPr>
                <p:nvPr/>
              </p:nvSpPr>
              <p:spPr bwMode="auto">
                <a:xfrm>
                  <a:off x="3201"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4" name="Line 9598"/>
                <p:cNvSpPr>
                  <a:spLocks noChangeShapeType="1"/>
                </p:cNvSpPr>
                <p:nvPr/>
              </p:nvSpPr>
              <p:spPr bwMode="auto">
                <a:xfrm>
                  <a:off x="32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5" name="Line 9599"/>
                <p:cNvSpPr>
                  <a:spLocks noChangeShapeType="1"/>
                </p:cNvSpPr>
                <p:nvPr/>
              </p:nvSpPr>
              <p:spPr bwMode="auto">
                <a:xfrm>
                  <a:off x="32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6" name="Line 9600"/>
                <p:cNvSpPr>
                  <a:spLocks noChangeShapeType="1"/>
                </p:cNvSpPr>
                <p:nvPr/>
              </p:nvSpPr>
              <p:spPr bwMode="auto">
                <a:xfrm>
                  <a:off x="32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7" name="Line 9601"/>
                <p:cNvSpPr>
                  <a:spLocks noChangeShapeType="1"/>
                </p:cNvSpPr>
                <p:nvPr/>
              </p:nvSpPr>
              <p:spPr bwMode="auto">
                <a:xfrm>
                  <a:off x="32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8" name="Line 9602"/>
                <p:cNvSpPr>
                  <a:spLocks noChangeShapeType="1"/>
                </p:cNvSpPr>
                <p:nvPr/>
              </p:nvSpPr>
              <p:spPr bwMode="auto">
                <a:xfrm>
                  <a:off x="32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79" name="Line 9603"/>
                <p:cNvSpPr>
                  <a:spLocks noChangeShapeType="1"/>
                </p:cNvSpPr>
                <p:nvPr/>
              </p:nvSpPr>
              <p:spPr bwMode="auto">
                <a:xfrm>
                  <a:off x="32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0" name="Line 9604"/>
                <p:cNvSpPr>
                  <a:spLocks noChangeShapeType="1"/>
                </p:cNvSpPr>
                <p:nvPr/>
              </p:nvSpPr>
              <p:spPr bwMode="auto">
                <a:xfrm>
                  <a:off x="32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1" name="Line 9605"/>
                <p:cNvSpPr>
                  <a:spLocks noChangeShapeType="1"/>
                </p:cNvSpPr>
                <p:nvPr/>
              </p:nvSpPr>
              <p:spPr bwMode="auto">
                <a:xfrm>
                  <a:off x="32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2" name="Line 9606"/>
                <p:cNvSpPr>
                  <a:spLocks noChangeShapeType="1"/>
                </p:cNvSpPr>
                <p:nvPr/>
              </p:nvSpPr>
              <p:spPr bwMode="auto">
                <a:xfrm>
                  <a:off x="33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3" name="Line 9607"/>
                <p:cNvSpPr>
                  <a:spLocks noChangeShapeType="1"/>
                </p:cNvSpPr>
                <p:nvPr/>
              </p:nvSpPr>
              <p:spPr bwMode="auto">
                <a:xfrm>
                  <a:off x="33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4" name="Line 9608"/>
                <p:cNvSpPr>
                  <a:spLocks noChangeShapeType="1"/>
                </p:cNvSpPr>
                <p:nvPr/>
              </p:nvSpPr>
              <p:spPr bwMode="auto">
                <a:xfrm>
                  <a:off x="33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5" name="Line 9609"/>
                <p:cNvSpPr>
                  <a:spLocks noChangeShapeType="1"/>
                </p:cNvSpPr>
                <p:nvPr/>
              </p:nvSpPr>
              <p:spPr bwMode="auto">
                <a:xfrm>
                  <a:off x="33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6" name="Line 9610"/>
                <p:cNvSpPr>
                  <a:spLocks noChangeShapeType="1"/>
                </p:cNvSpPr>
                <p:nvPr/>
              </p:nvSpPr>
              <p:spPr bwMode="auto">
                <a:xfrm>
                  <a:off x="33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7" name="Line 9611"/>
                <p:cNvSpPr>
                  <a:spLocks noChangeShapeType="1"/>
                </p:cNvSpPr>
                <p:nvPr/>
              </p:nvSpPr>
              <p:spPr bwMode="auto">
                <a:xfrm>
                  <a:off x="33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8" name="Line 9612"/>
                <p:cNvSpPr>
                  <a:spLocks noChangeShapeType="1"/>
                </p:cNvSpPr>
                <p:nvPr/>
              </p:nvSpPr>
              <p:spPr bwMode="auto">
                <a:xfrm>
                  <a:off x="33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89" name="Line 9613"/>
                <p:cNvSpPr>
                  <a:spLocks noChangeShapeType="1"/>
                </p:cNvSpPr>
                <p:nvPr/>
              </p:nvSpPr>
              <p:spPr bwMode="auto">
                <a:xfrm>
                  <a:off x="3390"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0" name="Line 9614"/>
                <p:cNvSpPr>
                  <a:spLocks noChangeShapeType="1"/>
                </p:cNvSpPr>
                <p:nvPr/>
              </p:nvSpPr>
              <p:spPr bwMode="auto">
                <a:xfrm>
                  <a:off x="34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1" name="Line 9615"/>
                <p:cNvSpPr>
                  <a:spLocks noChangeShapeType="1"/>
                </p:cNvSpPr>
                <p:nvPr/>
              </p:nvSpPr>
              <p:spPr bwMode="auto">
                <a:xfrm>
                  <a:off x="34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2" name="Line 9616"/>
                <p:cNvSpPr>
                  <a:spLocks noChangeShapeType="1"/>
                </p:cNvSpPr>
                <p:nvPr/>
              </p:nvSpPr>
              <p:spPr bwMode="auto">
                <a:xfrm>
                  <a:off x="34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3" name="Line 9617"/>
                <p:cNvSpPr>
                  <a:spLocks noChangeShapeType="1"/>
                </p:cNvSpPr>
                <p:nvPr/>
              </p:nvSpPr>
              <p:spPr bwMode="auto">
                <a:xfrm>
                  <a:off x="34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4" name="Line 9618"/>
                <p:cNvSpPr>
                  <a:spLocks noChangeShapeType="1"/>
                </p:cNvSpPr>
                <p:nvPr/>
              </p:nvSpPr>
              <p:spPr bwMode="auto">
                <a:xfrm>
                  <a:off x="34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5" name="Line 9619"/>
                <p:cNvSpPr>
                  <a:spLocks noChangeShapeType="1"/>
                </p:cNvSpPr>
                <p:nvPr/>
              </p:nvSpPr>
              <p:spPr bwMode="auto">
                <a:xfrm>
                  <a:off x="34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6" name="Line 9620"/>
                <p:cNvSpPr>
                  <a:spLocks noChangeShapeType="1"/>
                </p:cNvSpPr>
                <p:nvPr/>
              </p:nvSpPr>
              <p:spPr bwMode="auto">
                <a:xfrm>
                  <a:off x="34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7" name="Line 9621"/>
                <p:cNvSpPr>
                  <a:spLocks noChangeShapeType="1"/>
                </p:cNvSpPr>
                <p:nvPr/>
              </p:nvSpPr>
              <p:spPr bwMode="auto">
                <a:xfrm>
                  <a:off x="34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8" name="Line 9622"/>
                <p:cNvSpPr>
                  <a:spLocks noChangeShapeType="1"/>
                </p:cNvSpPr>
                <p:nvPr/>
              </p:nvSpPr>
              <p:spPr bwMode="auto">
                <a:xfrm>
                  <a:off x="34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399" name="Line 9623"/>
                <p:cNvSpPr>
                  <a:spLocks noChangeShapeType="1"/>
                </p:cNvSpPr>
                <p:nvPr/>
              </p:nvSpPr>
              <p:spPr bwMode="auto">
                <a:xfrm>
                  <a:off x="35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0" name="Line 9624"/>
                <p:cNvSpPr>
                  <a:spLocks noChangeShapeType="1"/>
                </p:cNvSpPr>
                <p:nvPr/>
              </p:nvSpPr>
              <p:spPr bwMode="auto">
                <a:xfrm>
                  <a:off x="35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1" name="Line 9625"/>
                <p:cNvSpPr>
                  <a:spLocks noChangeShapeType="1"/>
                </p:cNvSpPr>
                <p:nvPr/>
              </p:nvSpPr>
              <p:spPr bwMode="auto">
                <a:xfrm>
                  <a:off x="35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2" name="Line 9626"/>
                <p:cNvSpPr>
                  <a:spLocks noChangeShapeType="1"/>
                </p:cNvSpPr>
                <p:nvPr/>
              </p:nvSpPr>
              <p:spPr bwMode="auto">
                <a:xfrm>
                  <a:off x="35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3" name="Line 9627"/>
                <p:cNvSpPr>
                  <a:spLocks noChangeShapeType="1"/>
                </p:cNvSpPr>
                <p:nvPr/>
              </p:nvSpPr>
              <p:spPr bwMode="auto">
                <a:xfrm>
                  <a:off x="35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4" name="Line 9628"/>
                <p:cNvSpPr>
                  <a:spLocks noChangeShapeType="1"/>
                </p:cNvSpPr>
                <p:nvPr/>
              </p:nvSpPr>
              <p:spPr bwMode="auto">
                <a:xfrm>
                  <a:off x="35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5" name="Line 9629"/>
                <p:cNvSpPr>
                  <a:spLocks noChangeShapeType="1"/>
                </p:cNvSpPr>
                <p:nvPr/>
              </p:nvSpPr>
              <p:spPr bwMode="auto">
                <a:xfrm>
                  <a:off x="35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6" name="Line 9630"/>
                <p:cNvSpPr>
                  <a:spLocks noChangeShapeType="1"/>
                </p:cNvSpPr>
                <p:nvPr/>
              </p:nvSpPr>
              <p:spPr bwMode="auto">
                <a:xfrm>
                  <a:off x="35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7" name="Line 9631"/>
                <p:cNvSpPr>
                  <a:spLocks noChangeShapeType="1"/>
                </p:cNvSpPr>
                <p:nvPr/>
              </p:nvSpPr>
              <p:spPr bwMode="auto">
                <a:xfrm>
                  <a:off x="36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8" name="Line 9632"/>
                <p:cNvSpPr>
                  <a:spLocks noChangeShapeType="1"/>
                </p:cNvSpPr>
                <p:nvPr/>
              </p:nvSpPr>
              <p:spPr bwMode="auto">
                <a:xfrm>
                  <a:off x="36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09" name="Line 9633"/>
                <p:cNvSpPr>
                  <a:spLocks noChangeShapeType="1"/>
                </p:cNvSpPr>
                <p:nvPr/>
              </p:nvSpPr>
              <p:spPr bwMode="auto">
                <a:xfrm>
                  <a:off x="36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0" name="Line 9634"/>
                <p:cNvSpPr>
                  <a:spLocks noChangeShapeType="1"/>
                </p:cNvSpPr>
                <p:nvPr/>
              </p:nvSpPr>
              <p:spPr bwMode="auto">
                <a:xfrm>
                  <a:off x="36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1" name="Line 9635"/>
                <p:cNvSpPr>
                  <a:spLocks noChangeShapeType="1"/>
                </p:cNvSpPr>
                <p:nvPr/>
              </p:nvSpPr>
              <p:spPr bwMode="auto">
                <a:xfrm>
                  <a:off x="36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2" name="Line 9636"/>
                <p:cNvSpPr>
                  <a:spLocks noChangeShapeType="1"/>
                </p:cNvSpPr>
                <p:nvPr/>
              </p:nvSpPr>
              <p:spPr bwMode="auto">
                <a:xfrm>
                  <a:off x="36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3" name="Line 9637"/>
                <p:cNvSpPr>
                  <a:spLocks noChangeShapeType="1"/>
                </p:cNvSpPr>
                <p:nvPr/>
              </p:nvSpPr>
              <p:spPr bwMode="auto">
                <a:xfrm>
                  <a:off x="36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4" name="Line 9638"/>
                <p:cNvSpPr>
                  <a:spLocks noChangeShapeType="1"/>
                </p:cNvSpPr>
                <p:nvPr/>
              </p:nvSpPr>
              <p:spPr bwMode="auto">
                <a:xfrm>
                  <a:off x="36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5" name="Line 9639"/>
                <p:cNvSpPr>
                  <a:spLocks noChangeShapeType="1"/>
                </p:cNvSpPr>
                <p:nvPr/>
              </p:nvSpPr>
              <p:spPr bwMode="auto">
                <a:xfrm>
                  <a:off x="36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6" name="Line 9640"/>
                <p:cNvSpPr>
                  <a:spLocks noChangeShapeType="1"/>
                </p:cNvSpPr>
                <p:nvPr/>
              </p:nvSpPr>
              <p:spPr bwMode="auto">
                <a:xfrm>
                  <a:off x="37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7" name="Line 9641"/>
                <p:cNvSpPr>
                  <a:spLocks noChangeShapeType="1"/>
                </p:cNvSpPr>
                <p:nvPr/>
              </p:nvSpPr>
              <p:spPr bwMode="auto">
                <a:xfrm>
                  <a:off x="37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8" name="Line 9642"/>
                <p:cNvSpPr>
                  <a:spLocks noChangeShapeType="1"/>
                </p:cNvSpPr>
                <p:nvPr/>
              </p:nvSpPr>
              <p:spPr bwMode="auto">
                <a:xfrm>
                  <a:off x="37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19" name="Line 9643"/>
                <p:cNvSpPr>
                  <a:spLocks noChangeShapeType="1"/>
                </p:cNvSpPr>
                <p:nvPr/>
              </p:nvSpPr>
              <p:spPr bwMode="auto">
                <a:xfrm>
                  <a:off x="37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0" name="Line 9644"/>
                <p:cNvSpPr>
                  <a:spLocks noChangeShapeType="1"/>
                </p:cNvSpPr>
                <p:nvPr/>
              </p:nvSpPr>
              <p:spPr bwMode="auto">
                <a:xfrm>
                  <a:off x="37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1" name="Line 9645"/>
                <p:cNvSpPr>
                  <a:spLocks noChangeShapeType="1"/>
                </p:cNvSpPr>
                <p:nvPr/>
              </p:nvSpPr>
              <p:spPr bwMode="auto">
                <a:xfrm>
                  <a:off x="37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2" name="Line 9646"/>
                <p:cNvSpPr>
                  <a:spLocks noChangeShapeType="1"/>
                </p:cNvSpPr>
                <p:nvPr/>
              </p:nvSpPr>
              <p:spPr bwMode="auto">
                <a:xfrm>
                  <a:off x="37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3" name="Line 9647"/>
                <p:cNvSpPr>
                  <a:spLocks noChangeShapeType="1"/>
                </p:cNvSpPr>
                <p:nvPr/>
              </p:nvSpPr>
              <p:spPr bwMode="auto">
                <a:xfrm>
                  <a:off x="37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4" name="Line 9648"/>
                <p:cNvSpPr>
                  <a:spLocks noChangeShapeType="1"/>
                </p:cNvSpPr>
                <p:nvPr/>
              </p:nvSpPr>
              <p:spPr bwMode="auto">
                <a:xfrm>
                  <a:off x="38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5" name="Line 9649"/>
                <p:cNvSpPr>
                  <a:spLocks noChangeShapeType="1"/>
                </p:cNvSpPr>
                <p:nvPr/>
              </p:nvSpPr>
              <p:spPr bwMode="auto">
                <a:xfrm>
                  <a:off x="38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6" name="Line 9650"/>
                <p:cNvSpPr>
                  <a:spLocks noChangeShapeType="1"/>
                </p:cNvSpPr>
                <p:nvPr/>
              </p:nvSpPr>
              <p:spPr bwMode="auto">
                <a:xfrm>
                  <a:off x="3827"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7" name="Line 9651"/>
                <p:cNvSpPr>
                  <a:spLocks noChangeShapeType="1"/>
                </p:cNvSpPr>
                <p:nvPr/>
              </p:nvSpPr>
              <p:spPr bwMode="auto">
                <a:xfrm>
                  <a:off x="38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8" name="Line 9652"/>
                <p:cNvSpPr>
                  <a:spLocks noChangeShapeType="1"/>
                </p:cNvSpPr>
                <p:nvPr/>
              </p:nvSpPr>
              <p:spPr bwMode="auto">
                <a:xfrm>
                  <a:off x="38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29" name="Line 9653"/>
                <p:cNvSpPr>
                  <a:spLocks noChangeShapeType="1"/>
                </p:cNvSpPr>
                <p:nvPr/>
              </p:nvSpPr>
              <p:spPr bwMode="auto">
                <a:xfrm>
                  <a:off x="38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0" name="Line 9654"/>
                <p:cNvSpPr>
                  <a:spLocks noChangeShapeType="1"/>
                </p:cNvSpPr>
                <p:nvPr/>
              </p:nvSpPr>
              <p:spPr bwMode="auto">
                <a:xfrm>
                  <a:off x="38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1" name="Line 9655"/>
                <p:cNvSpPr>
                  <a:spLocks noChangeShapeType="1"/>
                </p:cNvSpPr>
                <p:nvPr/>
              </p:nvSpPr>
              <p:spPr bwMode="auto">
                <a:xfrm>
                  <a:off x="38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2" name="Line 9656"/>
                <p:cNvSpPr>
                  <a:spLocks noChangeShapeType="1"/>
                </p:cNvSpPr>
                <p:nvPr/>
              </p:nvSpPr>
              <p:spPr bwMode="auto">
                <a:xfrm>
                  <a:off x="38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3" name="Line 9657"/>
                <p:cNvSpPr>
                  <a:spLocks noChangeShapeType="1"/>
                </p:cNvSpPr>
                <p:nvPr/>
              </p:nvSpPr>
              <p:spPr bwMode="auto">
                <a:xfrm>
                  <a:off x="39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4" name="Line 9658"/>
                <p:cNvSpPr>
                  <a:spLocks noChangeShapeType="1"/>
                </p:cNvSpPr>
                <p:nvPr/>
              </p:nvSpPr>
              <p:spPr bwMode="auto">
                <a:xfrm>
                  <a:off x="39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5" name="Line 9659"/>
                <p:cNvSpPr>
                  <a:spLocks noChangeShapeType="1"/>
                </p:cNvSpPr>
                <p:nvPr/>
              </p:nvSpPr>
              <p:spPr bwMode="auto">
                <a:xfrm>
                  <a:off x="39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6" name="Line 9660"/>
                <p:cNvSpPr>
                  <a:spLocks noChangeShapeType="1"/>
                </p:cNvSpPr>
                <p:nvPr/>
              </p:nvSpPr>
              <p:spPr bwMode="auto">
                <a:xfrm>
                  <a:off x="39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7" name="Line 9661"/>
                <p:cNvSpPr>
                  <a:spLocks noChangeShapeType="1"/>
                </p:cNvSpPr>
                <p:nvPr/>
              </p:nvSpPr>
              <p:spPr bwMode="auto">
                <a:xfrm>
                  <a:off x="39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8" name="Line 9662"/>
                <p:cNvSpPr>
                  <a:spLocks noChangeShapeType="1"/>
                </p:cNvSpPr>
                <p:nvPr/>
              </p:nvSpPr>
              <p:spPr bwMode="auto">
                <a:xfrm>
                  <a:off x="39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39" name="Line 9663"/>
                <p:cNvSpPr>
                  <a:spLocks noChangeShapeType="1"/>
                </p:cNvSpPr>
                <p:nvPr/>
              </p:nvSpPr>
              <p:spPr bwMode="auto">
                <a:xfrm>
                  <a:off x="39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0" name="Line 9664"/>
                <p:cNvSpPr>
                  <a:spLocks noChangeShapeType="1"/>
                </p:cNvSpPr>
                <p:nvPr/>
              </p:nvSpPr>
              <p:spPr bwMode="auto">
                <a:xfrm>
                  <a:off x="39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1" name="Line 9665"/>
                <p:cNvSpPr>
                  <a:spLocks noChangeShapeType="1"/>
                </p:cNvSpPr>
                <p:nvPr/>
              </p:nvSpPr>
              <p:spPr bwMode="auto">
                <a:xfrm>
                  <a:off x="40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2" name="Line 9666"/>
                <p:cNvSpPr>
                  <a:spLocks noChangeShapeType="1"/>
                </p:cNvSpPr>
                <p:nvPr/>
              </p:nvSpPr>
              <p:spPr bwMode="auto">
                <a:xfrm>
                  <a:off x="4016"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3" name="Line 9667"/>
                <p:cNvSpPr>
                  <a:spLocks noChangeShapeType="1"/>
                </p:cNvSpPr>
                <p:nvPr/>
              </p:nvSpPr>
              <p:spPr bwMode="auto">
                <a:xfrm>
                  <a:off x="40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4" name="Line 9668"/>
                <p:cNvSpPr>
                  <a:spLocks noChangeShapeType="1"/>
                </p:cNvSpPr>
                <p:nvPr/>
              </p:nvSpPr>
              <p:spPr bwMode="auto">
                <a:xfrm>
                  <a:off x="40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5" name="Line 9669"/>
                <p:cNvSpPr>
                  <a:spLocks noChangeShapeType="1"/>
                </p:cNvSpPr>
                <p:nvPr/>
              </p:nvSpPr>
              <p:spPr bwMode="auto">
                <a:xfrm>
                  <a:off x="40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6" name="Line 9670"/>
                <p:cNvSpPr>
                  <a:spLocks noChangeShapeType="1"/>
                </p:cNvSpPr>
                <p:nvPr/>
              </p:nvSpPr>
              <p:spPr bwMode="auto">
                <a:xfrm>
                  <a:off x="40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47" name="Line 9671"/>
                <p:cNvSpPr>
                  <a:spLocks noChangeShapeType="1"/>
                </p:cNvSpPr>
                <p:nvPr/>
              </p:nvSpPr>
              <p:spPr bwMode="auto">
                <a:xfrm>
                  <a:off x="40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3448" name="Group 9672"/>
              <p:cNvGrpSpPr>
                <a:grpSpLocks/>
              </p:cNvGrpSpPr>
              <p:nvPr/>
            </p:nvGrpSpPr>
            <p:grpSpPr bwMode="auto">
              <a:xfrm>
                <a:off x="956" y="2637"/>
                <a:ext cx="4630" cy="404"/>
                <a:chOff x="956" y="2637"/>
                <a:chExt cx="4630" cy="404"/>
              </a:xfrm>
            </p:grpSpPr>
            <p:sp>
              <p:nvSpPr>
                <p:cNvPr id="853449" name="Line 9673"/>
                <p:cNvSpPr>
                  <a:spLocks noChangeShapeType="1"/>
                </p:cNvSpPr>
                <p:nvPr/>
              </p:nvSpPr>
              <p:spPr bwMode="auto">
                <a:xfrm>
                  <a:off x="40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0" name="Line 9674"/>
                <p:cNvSpPr>
                  <a:spLocks noChangeShapeType="1"/>
                </p:cNvSpPr>
                <p:nvPr/>
              </p:nvSpPr>
              <p:spPr bwMode="auto">
                <a:xfrm>
                  <a:off x="40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1" name="Line 9675"/>
                <p:cNvSpPr>
                  <a:spLocks noChangeShapeType="1"/>
                </p:cNvSpPr>
                <p:nvPr/>
              </p:nvSpPr>
              <p:spPr bwMode="auto">
                <a:xfrm>
                  <a:off x="41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2" name="Line 9676"/>
                <p:cNvSpPr>
                  <a:spLocks noChangeShapeType="1"/>
                </p:cNvSpPr>
                <p:nvPr/>
              </p:nvSpPr>
              <p:spPr bwMode="auto">
                <a:xfrm>
                  <a:off x="41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3" name="Line 9677"/>
                <p:cNvSpPr>
                  <a:spLocks noChangeShapeType="1"/>
                </p:cNvSpPr>
                <p:nvPr/>
              </p:nvSpPr>
              <p:spPr bwMode="auto">
                <a:xfrm>
                  <a:off x="41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4" name="Line 9678"/>
                <p:cNvSpPr>
                  <a:spLocks noChangeShapeType="1"/>
                </p:cNvSpPr>
                <p:nvPr/>
              </p:nvSpPr>
              <p:spPr bwMode="auto">
                <a:xfrm>
                  <a:off x="41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5" name="Line 9679"/>
                <p:cNvSpPr>
                  <a:spLocks noChangeShapeType="1"/>
                </p:cNvSpPr>
                <p:nvPr/>
              </p:nvSpPr>
              <p:spPr bwMode="auto">
                <a:xfrm>
                  <a:off x="41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6" name="Line 9680"/>
                <p:cNvSpPr>
                  <a:spLocks noChangeShapeType="1"/>
                </p:cNvSpPr>
                <p:nvPr/>
              </p:nvSpPr>
              <p:spPr bwMode="auto">
                <a:xfrm>
                  <a:off x="41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7" name="Line 9681"/>
                <p:cNvSpPr>
                  <a:spLocks noChangeShapeType="1"/>
                </p:cNvSpPr>
                <p:nvPr/>
              </p:nvSpPr>
              <p:spPr bwMode="auto">
                <a:xfrm>
                  <a:off x="41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8" name="Line 9682"/>
                <p:cNvSpPr>
                  <a:spLocks noChangeShapeType="1"/>
                </p:cNvSpPr>
                <p:nvPr/>
              </p:nvSpPr>
              <p:spPr bwMode="auto">
                <a:xfrm>
                  <a:off x="41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59" name="Line 9683"/>
                <p:cNvSpPr>
                  <a:spLocks noChangeShapeType="1"/>
                </p:cNvSpPr>
                <p:nvPr/>
              </p:nvSpPr>
              <p:spPr bwMode="auto">
                <a:xfrm>
                  <a:off x="42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0" name="Line 9684"/>
                <p:cNvSpPr>
                  <a:spLocks noChangeShapeType="1"/>
                </p:cNvSpPr>
                <p:nvPr/>
              </p:nvSpPr>
              <p:spPr bwMode="auto">
                <a:xfrm>
                  <a:off x="42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1" name="Line 9685"/>
                <p:cNvSpPr>
                  <a:spLocks noChangeShapeType="1"/>
                </p:cNvSpPr>
                <p:nvPr/>
              </p:nvSpPr>
              <p:spPr bwMode="auto">
                <a:xfrm>
                  <a:off x="42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2" name="Line 9686"/>
                <p:cNvSpPr>
                  <a:spLocks noChangeShapeType="1"/>
                </p:cNvSpPr>
                <p:nvPr/>
              </p:nvSpPr>
              <p:spPr bwMode="auto">
                <a:xfrm>
                  <a:off x="42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3" name="Line 9687"/>
                <p:cNvSpPr>
                  <a:spLocks noChangeShapeType="1"/>
                </p:cNvSpPr>
                <p:nvPr/>
              </p:nvSpPr>
              <p:spPr bwMode="auto">
                <a:xfrm>
                  <a:off x="42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4" name="Line 9688"/>
                <p:cNvSpPr>
                  <a:spLocks noChangeShapeType="1"/>
                </p:cNvSpPr>
                <p:nvPr/>
              </p:nvSpPr>
              <p:spPr bwMode="auto">
                <a:xfrm>
                  <a:off x="42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5" name="Line 9689"/>
                <p:cNvSpPr>
                  <a:spLocks noChangeShapeType="1"/>
                </p:cNvSpPr>
                <p:nvPr/>
              </p:nvSpPr>
              <p:spPr bwMode="auto">
                <a:xfrm>
                  <a:off x="42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6" name="Line 9690"/>
                <p:cNvSpPr>
                  <a:spLocks noChangeShapeType="1"/>
                </p:cNvSpPr>
                <p:nvPr/>
              </p:nvSpPr>
              <p:spPr bwMode="auto">
                <a:xfrm>
                  <a:off x="42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7" name="Line 9691"/>
                <p:cNvSpPr>
                  <a:spLocks noChangeShapeType="1"/>
                </p:cNvSpPr>
                <p:nvPr/>
              </p:nvSpPr>
              <p:spPr bwMode="auto">
                <a:xfrm>
                  <a:off x="42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8" name="Line 9692"/>
                <p:cNvSpPr>
                  <a:spLocks noChangeShapeType="1"/>
                </p:cNvSpPr>
                <p:nvPr/>
              </p:nvSpPr>
              <p:spPr bwMode="auto">
                <a:xfrm>
                  <a:off x="43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69" name="Line 9693"/>
                <p:cNvSpPr>
                  <a:spLocks noChangeShapeType="1"/>
                </p:cNvSpPr>
                <p:nvPr/>
              </p:nvSpPr>
              <p:spPr bwMode="auto">
                <a:xfrm>
                  <a:off x="43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0" name="Line 9694"/>
                <p:cNvSpPr>
                  <a:spLocks noChangeShapeType="1"/>
                </p:cNvSpPr>
                <p:nvPr/>
              </p:nvSpPr>
              <p:spPr bwMode="auto">
                <a:xfrm>
                  <a:off x="43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1" name="Line 9695"/>
                <p:cNvSpPr>
                  <a:spLocks noChangeShapeType="1"/>
                </p:cNvSpPr>
                <p:nvPr/>
              </p:nvSpPr>
              <p:spPr bwMode="auto">
                <a:xfrm>
                  <a:off x="43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2" name="Line 9696"/>
                <p:cNvSpPr>
                  <a:spLocks noChangeShapeType="1"/>
                </p:cNvSpPr>
                <p:nvPr/>
              </p:nvSpPr>
              <p:spPr bwMode="auto">
                <a:xfrm>
                  <a:off x="43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3" name="Line 9697"/>
                <p:cNvSpPr>
                  <a:spLocks noChangeShapeType="1"/>
                </p:cNvSpPr>
                <p:nvPr/>
              </p:nvSpPr>
              <p:spPr bwMode="auto">
                <a:xfrm>
                  <a:off x="43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4" name="Line 9698"/>
                <p:cNvSpPr>
                  <a:spLocks noChangeShapeType="1"/>
                </p:cNvSpPr>
                <p:nvPr/>
              </p:nvSpPr>
              <p:spPr bwMode="auto">
                <a:xfrm>
                  <a:off x="43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5" name="Line 9699"/>
                <p:cNvSpPr>
                  <a:spLocks noChangeShapeType="1"/>
                </p:cNvSpPr>
                <p:nvPr/>
              </p:nvSpPr>
              <p:spPr bwMode="auto">
                <a:xfrm>
                  <a:off x="43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6" name="Line 9700"/>
                <p:cNvSpPr>
                  <a:spLocks noChangeShapeType="1"/>
                </p:cNvSpPr>
                <p:nvPr/>
              </p:nvSpPr>
              <p:spPr bwMode="auto">
                <a:xfrm>
                  <a:off x="44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7" name="Line 9701"/>
                <p:cNvSpPr>
                  <a:spLocks noChangeShapeType="1"/>
                </p:cNvSpPr>
                <p:nvPr/>
              </p:nvSpPr>
              <p:spPr bwMode="auto">
                <a:xfrm>
                  <a:off x="44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8" name="Line 9702"/>
                <p:cNvSpPr>
                  <a:spLocks noChangeShapeType="1"/>
                </p:cNvSpPr>
                <p:nvPr/>
              </p:nvSpPr>
              <p:spPr bwMode="auto">
                <a:xfrm>
                  <a:off x="44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79" name="Line 9703"/>
                <p:cNvSpPr>
                  <a:spLocks noChangeShapeType="1"/>
                </p:cNvSpPr>
                <p:nvPr/>
              </p:nvSpPr>
              <p:spPr bwMode="auto">
                <a:xfrm>
                  <a:off x="44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0" name="Line 9704"/>
                <p:cNvSpPr>
                  <a:spLocks noChangeShapeType="1"/>
                </p:cNvSpPr>
                <p:nvPr/>
              </p:nvSpPr>
              <p:spPr bwMode="auto">
                <a:xfrm>
                  <a:off x="4453"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1" name="Line 9705"/>
                <p:cNvSpPr>
                  <a:spLocks noChangeShapeType="1"/>
                </p:cNvSpPr>
                <p:nvPr/>
              </p:nvSpPr>
              <p:spPr bwMode="auto">
                <a:xfrm>
                  <a:off x="44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2" name="Line 9706"/>
                <p:cNvSpPr>
                  <a:spLocks noChangeShapeType="1"/>
                </p:cNvSpPr>
                <p:nvPr/>
              </p:nvSpPr>
              <p:spPr bwMode="auto">
                <a:xfrm>
                  <a:off x="44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3" name="Line 9707"/>
                <p:cNvSpPr>
                  <a:spLocks noChangeShapeType="1"/>
                </p:cNvSpPr>
                <p:nvPr/>
              </p:nvSpPr>
              <p:spPr bwMode="auto">
                <a:xfrm>
                  <a:off x="44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4" name="Line 9708"/>
                <p:cNvSpPr>
                  <a:spLocks noChangeShapeType="1"/>
                </p:cNvSpPr>
                <p:nvPr/>
              </p:nvSpPr>
              <p:spPr bwMode="auto">
                <a:xfrm>
                  <a:off x="45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5" name="Line 9709"/>
                <p:cNvSpPr>
                  <a:spLocks noChangeShapeType="1"/>
                </p:cNvSpPr>
                <p:nvPr/>
              </p:nvSpPr>
              <p:spPr bwMode="auto">
                <a:xfrm>
                  <a:off x="45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6" name="Line 9710"/>
                <p:cNvSpPr>
                  <a:spLocks noChangeShapeType="1"/>
                </p:cNvSpPr>
                <p:nvPr/>
              </p:nvSpPr>
              <p:spPr bwMode="auto">
                <a:xfrm>
                  <a:off x="45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7" name="Line 9711"/>
                <p:cNvSpPr>
                  <a:spLocks noChangeShapeType="1"/>
                </p:cNvSpPr>
                <p:nvPr/>
              </p:nvSpPr>
              <p:spPr bwMode="auto">
                <a:xfrm>
                  <a:off x="45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8" name="Line 9712"/>
                <p:cNvSpPr>
                  <a:spLocks noChangeShapeType="1"/>
                </p:cNvSpPr>
                <p:nvPr/>
              </p:nvSpPr>
              <p:spPr bwMode="auto">
                <a:xfrm>
                  <a:off x="45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89" name="Line 9713"/>
                <p:cNvSpPr>
                  <a:spLocks noChangeShapeType="1"/>
                </p:cNvSpPr>
                <p:nvPr/>
              </p:nvSpPr>
              <p:spPr bwMode="auto">
                <a:xfrm>
                  <a:off x="45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0" name="Line 9714"/>
                <p:cNvSpPr>
                  <a:spLocks noChangeShapeType="1"/>
                </p:cNvSpPr>
                <p:nvPr/>
              </p:nvSpPr>
              <p:spPr bwMode="auto">
                <a:xfrm>
                  <a:off x="45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1" name="Line 9715"/>
                <p:cNvSpPr>
                  <a:spLocks noChangeShapeType="1"/>
                </p:cNvSpPr>
                <p:nvPr/>
              </p:nvSpPr>
              <p:spPr bwMode="auto">
                <a:xfrm>
                  <a:off x="45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2" name="Line 9716"/>
                <p:cNvSpPr>
                  <a:spLocks noChangeShapeType="1"/>
                </p:cNvSpPr>
                <p:nvPr/>
              </p:nvSpPr>
              <p:spPr bwMode="auto">
                <a:xfrm>
                  <a:off x="45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3" name="Line 9717"/>
                <p:cNvSpPr>
                  <a:spLocks noChangeShapeType="1"/>
                </p:cNvSpPr>
                <p:nvPr/>
              </p:nvSpPr>
              <p:spPr bwMode="auto">
                <a:xfrm>
                  <a:off x="46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4" name="Line 9718"/>
                <p:cNvSpPr>
                  <a:spLocks noChangeShapeType="1"/>
                </p:cNvSpPr>
                <p:nvPr/>
              </p:nvSpPr>
              <p:spPr bwMode="auto">
                <a:xfrm>
                  <a:off x="46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5" name="Line 9719"/>
                <p:cNvSpPr>
                  <a:spLocks noChangeShapeType="1"/>
                </p:cNvSpPr>
                <p:nvPr/>
              </p:nvSpPr>
              <p:spPr bwMode="auto">
                <a:xfrm>
                  <a:off x="46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6" name="Line 9720"/>
                <p:cNvSpPr>
                  <a:spLocks noChangeShapeType="1"/>
                </p:cNvSpPr>
                <p:nvPr/>
              </p:nvSpPr>
              <p:spPr bwMode="auto">
                <a:xfrm>
                  <a:off x="4642"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7" name="Line 9721"/>
                <p:cNvSpPr>
                  <a:spLocks noChangeShapeType="1"/>
                </p:cNvSpPr>
                <p:nvPr/>
              </p:nvSpPr>
              <p:spPr bwMode="auto">
                <a:xfrm>
                  <a:off x="46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8" name="Line 9722"/>
                <p:cNvSpPr>
                  <a:spLocks noChangeShapeType="1"/>
                </p:cNvSpPr>
                <p:nvPr/>
              </p:nvSpPr>
              <p:spPr bwMode="auto">
                <a:xfrm>
                  <a:off x="46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499" name="Line 9723"/>
                <p:cNvSpPr>
                  <a:spLocks noChangeShapeType="1"/>
                </p:cNvSpPr>
                <p:nvPr/>
              </p:nvSpPr>
              <p:spPr bwMode="auto">
                <a:xfrm>
                  <a:off x="46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0" name="Line 9724"/>
                <p:cNvSpPr>
                  <a:spLocks noChangeShapeType="1"/>
                </p:cNvSpPr>
                <p:nvPr/>
              </p:nvSpPr>
              <p:spPr bwMode="auto">
                <a:xfrm>
                  <a:off x="46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1" name="Line 9725"/>
                <p:cNvSpPr>
                  <a:spLocks noChangeShapeType="1"/>
                </p:cNvSpPr>
                <p:nvPr/>
              </p:nvSpPr>
              <p:spPr bwMode="auto">
                <a:xfrm>
                  <a:off x="47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2" name="Line 9726"/>
                <p:cNvSpPr>
                  <a:spLocks noChangeShapeType="1"/>
                </p:cNvSpPr>
                <p:nvPr/>
              </p:nvSpPr>
              <p:spPr bwMode="auto">
                <a:xfrm>
                  <a:off x="47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3" name="Line 9727"/>
                <p:cNvSpPr>
                  <a:spLocks noChangeShapeType="1"/>
                </p:cNvSpPr>
                <p:nvPr/>
              </p:nvSpPr>
              <p:spPr bwMode="auto">
                <a:xfrm>
                  <a:off x="47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4" name="Line 9728"/>
                <p:cNvSpPr>
                  <a:spLocks noChangeShapeType="1"/>
                </p:cNvSpPr>
                <p:nvPr/>
              </p:nvSpPr>
              <p:spPr bwMode="auto">
                <a:xfrm>
                  <a:off x="47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5" name="Line 9729"/>
                <p:cNvSpPr>
                  <a:spLocks noChangeShapeType="1"/>
                </p:cNvSpPr>
                <p:nvPr/>
              </p:nvSpPr>
              <p:spPr bwMode="auto">
                <a:xfrm>
                  <a:off x="47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6" name="Line 9730"/>
                <p:cNvSpPr>
                  <a:spLocks noChangeShapeType="1"/>
                </p:cNvSpPr>
                <p:nvPr/>
              </p:nvSpPr>
              <p:spPr bwMode="auto">
                <a:xfrm>
                  <a:off x="47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7" name="Line 9731"/>
                <p:cNvSpPr>
                  <a:spLocks noChangeShapeType="1"/>
                </p:cNvSpPr>
                <p:nvPr/>
              </p:nvSpPr>
              <p:spPr bwMode="auto">
                <a:xfrm>
                  <a:off x="47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8" name="Line 9732"/>
                <p:cNvSpPr>
                  <a:spLocks noChangeShapeType="1"/>
                </p:cNvSpPr>
                <p:nvPr/>
              </p:nvSpPr>
              <p:spPr bwMode="auto">
                <a:xfrm>
                  <a:off x="47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09" name="Line 9733"/>
                <p:cNvSpPr>
                  <a:spLocks noChangeShapeType="1"/>
                </p:cNvSpPr>
                <p:nvPr/>
              </p:nvSpPr>
              <p:spPr bwMode="auto">
                <a:xfrm>
                  <a:off x="47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0" name="Line 9734"/>
                <p:cNvSpPr>
                  <a:spLocks noChangeShapeType="1"/>
                </p:cNvSpPr>
                <p:nvPr/>
              </p:nvSpPr>
              <p:spPr bwMode="auto">
                <a:xfrm>
                  <a:off x="48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1" name="Line 9735"/>
                <p:cNvSpPr>
                  <a:spLocks noChangeShapeType="1"/>
                </p:cNvSpPr>
                <p:nvPr/>
              </p:nvSpPr>
              <p:spPr bwMode="auto">
                <a:xfrm>
                  <a:off x="48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2" name="Line 9736"/>
                <p:cNvSpPr>
                  <a:spLocks noChangeShapeType="1"/>
                </p:cNvSpPr>
                <p:nvPr/>
              </p:nvSpPr>
              <p:spPr bwMode="auto">
                <a:xfrm>
                  <a:off x="48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3" name="Line 9737"/>
                <p:cNvSpPr>
                  <a:spLocks noChangeShapeType="1"/>
                </p:cNvSpPr>
                <p:nvPr/>
              </p:nvSpPr>
              <p:spPr bwMode="auto">
                <a:xfrm>
                  <a:off x="48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4" name="Line 9738"/>
                <p:cNvSpPr>
                  <a:spLocks noChangeShapeType="1"/>
                </p:cNvSpPr>
                <p:nvPr/>
              </p:nvSpPr>
              <p:spPr bwMode="auto">
                <a:xfrm>
                  <a:off x="48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5" name="Line 9739"/>
                <p:cNvSpPr>
                  <a:spLocks noChangeShapeType="1"/>
                </p:cNvSpPr>
                <p:nvPr/>
              </p:nvSpPr>
              <p:spPr bwMode="auto">
                <a:xfrm>
                  <a:off x="48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6" name="Line 9740"/>
                <p:cNvSpPr>
                  <a:spLocks noChangeShapeType="1"/>
                </p:cNvSpPr>
                <p:nvPr/>
              </p:nvSpPr>
              <p:spPr bwMode="auto">
                <a:xfrm>
                  <a:off x="48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7" name="Line 9741"/>
                <p:cNvSpPr>
                  <a:spLocks noChangeShapeType="1"/>
                </p:cNvSpPr>
                <p:nvPr/>
              </p:nvSpPr>
              <p:spPr bwMode="auto">
                <a:xfrm>
                  <a:off x="48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8" name="Line 9742"/>
                <p:cNvSpPr>
                  <a:spLocks noChangeShapeType="1"/>
                </p:cNvSpPr>
                <p:nvPr/>
              </p:nvSpPr>
              <p:spPr bwMode="auto">
                <a:xfrm>
                  <a:off x="49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19" name="Line 9743"/>
                <p:cNvSpPr>
                  <a:spLocks noChangeShapeType="1"/>
                </p:cNvSpPr>
                <p:nvPr/>
              </p:nvSpPr>
              <p:spPr bwMode="auto">
                <a:xfrm>
                  <a:off x="49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0" name="Line 9744"/>
                <p:cNvSpPr>
                  <a:spLocks noChangeShapeType="1"/>
                </p:cNvSpPr>
                <p:nvPr/>
              </p:nvSpPr>
              <p:spPr bwMode="auto">
                <a:xfrm>
                  <a:off x="49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1" name="Line 9745"/>
                <p:cNvSpPr>
                  <a:spLocks noChangeShapeType="1"/>
                </p:cNvSpPr>
                <p:nvPr/>
              </p:nvSpPr>
              <p:spPr bwMode="auto">
                <a:xfrm>
                  <a:off x="49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2" name="Line 9746"/>
                <p:cNvSpPr>
                  <a:spLocks noChangeShapeType="1"/>
                </p:cNvSpPr>
                <p:nvPr/>
              </p:nvSpPr>
              <p:spPr bwMode="auto">
                <a:xfrm>
                  <a:off x="49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3" name="Line 9747"/>
                <p:cNvSpPr>
                  <a:spLocks noChangeShapeType="1"/>
                </p:cNvSpPr>
                <p:nvPr/>
              </p:nvSpPr>
              <p:spPr bwMode="auto">
                <a:xfrm>
                  <a:off x="49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4" name="Line 9748"/>
                <p:cNvSpPr>
                  <a:spLocks noChangeShapeType="1"/>
                </p:cNvSpPr>
                <p:nvPr/>
              </p:nvSpPr>
              <p:spPr bwMode="auto">
                <a:xfrm>
                  <a:off x="49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5" name="Line 9749"/>
                <p:cNvSpPr>
                  <a:spLocks noChangeShapeType="1"/>
                </p:cNvSpPr>
                <p:nvPr/>
              </p:nvSpPr>
              <p:spPr bwMode="auto">
                <a:xfrm>
                  <a:off x="49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6" name="Line 9750"/>
                <p:cNvSpPr>
                  <a:spLocks noChangeShapeType="1"/>
                </p:cNvSpPr>
                <p:nvPr/>
              </p:nvSpPr>
              <p:spPr bwMode="auto">
                <a:xfrm>
                  <a:off x="49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7" name="Line 9751"/>
                <p:cNvSpPr>
                  <a:spLocks noChangeShapeType="1"/>
                </p:cNvSpPr>
                <p:nvPr/>
              </p:nvSpPr>
              <p:spPr bwMode="auto">
                <a:xfrm>
                  <a:off x="50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8" name="Line 9752"/>
                <p:cNvSpPr>
                  <a:spLocks noChangeShapeType="1"/>
                </p:cNvSpPr>
                <p:nvPr/>
              </p:nvSpPr>
              <p:spPr bwMode="auto">
                <a:xfrm>
                  <a:off x="50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29" name="Line 9753"/>
                <p:cNvSpPr>
                  <a:spLocks noChangeShapeType="1"/>
                </p:cNvSpPr>
                <p:nvPr/>
              </p:nvSpPr>
              <p:spPr bwMode="auto">
                <a:xfrm>
                  <a:off x="50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0" name="Line 9754"/>
                <p:cNvSpPr>
                  <a:spLocks noChangeShapeType="1"/>
                </p:cNvSpPr>
                <p:nvPr/>
              </p:nvSpPr>
              <p:spPr bwMode="auto">
                <a:xfrm>
                  <a:off x="50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1" name="Line 9755"/>
                <p:cNvSpPr>
                  <a:spLocks noChangeShapeType="1"/>
                </p:cNvSpPr>
                <p:nvPr/>
              </p:nvSpPr>
              <p:spPr bwMode="auto">
                <a:xfrm>
                  <a:off x="50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2" name="Line 9756"/>
                <p:cNvSpPr>
                  <a:spLocks noChangeShapeType="1"/>
                </p:cNvSpPr>
                <p:nvPr/>
              </p:nvSpPr>
              <p:spPr bwMode="auto">
                <a:xfrm>
                  <a:off x="50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3" name="Line 9757"/>
                <p:cNvSpPr>
                  <a:spLocks noChangeShapeType="1"/>
                </p:cNvSpPr>
                <p:nvPr/>
              </p:nvSpPr>
              <p:spPr bwMode="auto">
                <a:xfrm>
                  <a:off x="5079"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4" name="Line 9758"/>
                <p:cNvSpPr>
                  <a:spLocks noChangeShapeType="1"/>
                </p:cNvSpPr>
                <p:nvPr/>
              </p:nvSpPr>
              <p:spPr bwMode="auto">
                <a:xfrm>
                  <a:off x="50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5" name="Line 9759"/>
                <p:cNvSpPr>
                  <a:spLocks noChangeShapeType="1"/>
                </p:cNvSpPr>
                <p:nvPr/>
              </p:nvSpPr>
              <p:spPr bwMode="auto">
                <a:xfrm>
                  <a:off x="51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6" name="Line 9760"/>
                <p:cNvSpPr>
                  <a:spLocks noChangeShapeType="1"/>
                </p:cNvSpPr>
                <p:nvPr/>
              </p:nvSpPr>
              <p:spPr bwMode="auto">
                <a:xfrm>
                  <a:off x="51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7" name="Line 9761"/>
                <p:cNvSpPr>
                  <a:spLocks noChangeShapeType="1"/>
                </p:cNvSpPr>
                <p:nvPr/>
              </p:nvSpPr>
              <p:spPr bwMode="auto">
                <a:xfrm>
                  <a:off x="51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8" name="Line 9762"/>
                <p:cNvSpPr>
                  <a:spLocks noChangeShapeType="1"/>
                </p:cNvSpPr>
                <p:nvPr/>
              </p:nvSpPr>
              <p:spPr bwMode="auto">
                <a:xfrm>
                  <a:off x="51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39" name="Line 9763"/>
                <p:cNvSpPr>
                  <a:spLocks noChangeShapeType="1"/>
                </p:cNvSpPr>
                <p:nvPr/>
              </p:nvSpPr>
              <p:spPr bwMode="auto">
                <a:xfrm>
                  <a:off x="51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0" name="Line 9764"/>
                <p:cNvSpPr>
                  <a:spLocks noChangeShapeType="1"/>
                </p:cNvSpPr>
                <p:nvPr/>
              </p:nvSpPr>
              <p:spPr bwMode="auto">
                <a:xfrm>
                  <a:off x="51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1" name="Line 9765"/>
                <p:cNvSpPr>
                  <a:spLocks noChangeShapeType="1"/>
                </p:cNvSpPr>
                <p:nvPr/>
              </p:nvSpPr>
              <p:spPr bwMode="auto">
                <a:xfrm>
                  <a:off x="51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2" name="Line 9766"/>
                <p:cNvSpPr>
                  <a:spLocks noChangeShapeType="1"/>
                </p:cNvSpPr>
                <p:nvPr/>
              </p:nvSpPr>
              <p:spPr bwMode="auto">
                <a:xfrm>
                  <a:off x="51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3" name="Line 9767"/>
                <p:cNvSpPr>
                  <a:spLocks noChangeShapeType="1"/>
                </p:cNvSpPr>
                <p:nvPr/>
              </p:nvSpPr>
              <p:spPr bwMode="auto">
                <a:xfrm>
                  <a:off x="51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4" name="Line 9768"/>
                <p:cNvSpPr>
                  <a:spLocks noChangeShapeType="1"/>
                </p:cNvSpPr>
                <p:nvPr/>
              </p:nvSpPr>
              <p:spPr bwMode="auto">
                <a:xfrm>
                  <a:off x="52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5" name="Line 9769"/>
                <p:cNvSpPr>
                  <a:spLocks noChangeShapeType="1"/>
                </p:cNvSpPr>
                <p:nvPr/>
              </p:nvSpPr>
              <p:spPr bwMode="auto">
                <a:xfrm>
                  <a:off x="52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6" name="Line 9770"/>
                <p:cNvSpPr>
                  <a:spLocks noChangeShapeType="1"/>
                </p:cNvSpPr>
                <p:nvPr/>
              </p:nvSpPr>
              <p:spPr bwMode="auto">
                <a:xfrm>
                  <a:off x="52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7" name="Line 9771"/>
                <p:cNvSpPr>
                  <a:spLocks noChangeShapeType="1"/>
                </p:cNvSpPr>
                <p:nvPr/>
              </p:nvSpPr>
              <p:spPr bwMode="auto">
                <a:xfrm>
                  <a:off x="52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8" name="Line 9772"/>
                <p:cNvSpPr>
                  <a:spLocks noChangeShapeType="1"/>
                </p:cNvSpPr>
                <p:nvPr/>
              </p:nvSpPr>
              <p:spPr bwMode="auto">
                <a:xfrm>
                  <a:off x="52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49" name="Line 9773"/>
                <p:cNvSpPr>
                  <a:spLocks noChangeShapeType="1"/>
                </p:cNvSpPr>
                <p:nvPr/>
              </p:nvSpPr>
              <p:spPr bwMode="auto">
                <a:xfrm>
                  <a:off x="5268"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0" name="Line 9774"/>
                <p:cNvSpPr>
                  <a:spLocks noChangeShapeType="1"/>
                </p:cNvSpPr>
                <p:nvPr/>
              </p:nvSpPr>
              <p:spPr bwMode="auto">
                <a:xfrm>
                  <a:off x="52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1" name="Line 9775"/>
                <p:cNvSpPr>
                  <a:spLocks noChangeShapeType="1"/>
                </p:cNvSpPr>
                <p:nvPr/>
              </p:nvSpPr>
              <p:spPr bwMode="auto">
                <a:xfrm>
                  <a:off x="52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2" name="Line 9776"/>
                <p:cNvSpPr>
                  <a:spLocks noChangeShapeType="1"/>
                </p:cNvSpPr>
                <p:nvPr/>
              </p:nvSpPr>
              <p:spPr bwMode="auto">
                <a:xfrm>
                  <a:off x="53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3" name="Line 9777"/>
                <p:cNvSpPr>
                  <a:spLocks noChangeShapeType="1"/>
                </p:cNvSpPr>
                <p:nvPr/>
              </p:nvSpPr>
              <p:spPr bwMode="auto">
                <a:xfrm>
                  <a:off x="53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4" name="Line 9778"/>
                <p:cNvSpPr>
                  <a:spLocks noChangeShapeType="1"/>
                </p:cNvSpPr>
                <p:nvPr/>
              </p:nvSpPr>
              <p:spPr bwMode="auto">
                <a:xfrm>
                  <a:off x="53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5" name="Line 9779"/>
                <p:cNvSpPr>
                  <a:spLocks noChangeShapeType="1"/>
                </p:cNvSpPr>
                <p:nvPr/>
              </p:nvSpPr>
              <p:spPr bwMode="auto">
                <a:xfrm>
                  <a:off x="53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6" name="Line 9780"/>
                <p:cNvSpPr>
                  <a:spLocks noChangeShapeType="1"/>
                </p:cNvSpPr>
                <p:nvPr/>
              </p:nvSpPr>
              <p:spPr bwMode="auto">
                <a:xfrm>
                  <a:off x="53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7" name="Line 9781"/>
                <p:cNvSpPr>
                  <a:spLocks noChangeShapeType="1"/>
                </p:cNvSpPr>
                <p:nvPr/>
              </p:nvSpPr>
              <p:spPr bwMode="auto">
                <a:xfrm>
                  <a:off x="53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8" name="Line 9782"/>
                <p:cNvSpPr>
                  <a:spLocks noChangeShapeType="1"/>
                </p:cNvSpPr>
                <p:nvPr/>
              </p:nvSpPr>
              <p:spPr bwMode="auto">
                <a:xfrm>
                  <a:off x="53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59" name="Line 9783"/>
                <p:cNvSpPr>
                  <a:spLocks noChangeShapeType="1"/>
                </p:cNvSpPr>
                <p:nvPr/>
              </p:nvSpPr>
              <p:spPr bwMode="auto">
                <a:xfrm>
                  <a:off x="53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0" name="Line 9784"/>
                <p:cNvSpPr>
                  <a:spLocks noChangeShapeType="1"/>
                </p:cNvSpPr>
                <p:nvPr/>
              </p:nvSpPr>
              <p:spPr bwMode="auto">
                <a:xfrm>
                  <a:off x="53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1" name="Line 9785"/>
                <p:cNvSpPr>
                  <a:spLocks noChangeShapeType="1"/>
                </p:cNvSpPr>
                <p:nvPr/>
              </p:nvSpPr>
              <p:spPr bwMode="auto">
                <a:xfrm>
                  <a:off x="54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2" name="Line 9786"/>
                <p:cNvSpPr>
                  <a:spLocks noChangeShapeType="1"/>
                </p:cNvSpPr>
                <p:nvPr/>
              </p:nvSpPr>
              <p:spPr bwMode="auto">
                <a:xfrm>
                  <a:off x="54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3" name="Line 9787"/>
                <p:cNvSpPr>
                  <a:spLocks noChangeShapeType="1"/>
                </p:cNvSpPr>
                <p:nvPr/>
              </p:nvSpPr>
              <p:spPr bwMode="auto">
                <a:xfrm>
                  <a:off x="54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4" name="Line 9788"/>
                <p:cNvSpPr>
                  <a:spLocks noChangeShapeType="1"/>
                </p:cNvSpPr>
                <p:nvPr/>
              </p:nvSpPr>
              <p:spPr bwMode="auto">
                <a:xfrm>
                  <a:off x="54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5" name="Line 9789"/>
                <p:cNvSpPr>
                  <a:spLocks noChangeShapeType="1"/>
                </p:cNvSpPr>
                <p:nvPr/>
              </p:nvSpPr>
              <p:spPr bwMode="auto">
                <a:xfrm>
                  <a:off x="54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6" name="Line 9790"/>
                <p:cNvSpPr>
                  <a:spLocks noChangeShapeType="1"/>
                </p:cNvSpPr>
                <p:nvPr/>
              </p:nvSpPr>
              <p:spPr bwMode="auto">
                <a:xfrm>
                  <a:off x="54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7" name="Line 9791"/>
                <p:cNvSpPr>
                  <a:spLocks noChangeShapeType="1"/>
                </p:cNvSpPr>
                <p:nvPr/>
              </p:nvSpPr>
              <p:spPr bwMode="auto">
                <a:xfrm>
                  <a:off x="54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8" name="Line 9792"/>
                <p:cNvSpPr>
                  <a:spLocks noChangeShapeType="1"/>
                </p:cNvSpPr>
                <p:nvPr/>
              </p:nvSpPr>
              <p:spPr bwMode="auto">
                <a:xfrm>
                  <a:off x="54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69" name="Line 9793"/>
                <p:cNvSpPr>
                  <a:spLocks noChangeShapeType="1"/>
                </p:cNvSpPr>
                <p:nvPr/>
              </p:nvSpPr>
              <p:spPr bwMode="auto">
                <a:xfrm>
                  <a:off x="55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0" name="Line 9794"/>
                <p:cNvSpPr>
                  <a:spLocks noChangeShapeType="1"/>
                </p:cNvSpPr>
                <p:nvPr/>
              </p:nvSpPr>
              <p:spPr bwMode="auto">
                <a:xfrm>
                  <a:off x="55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1" name="Line 9795"/>
                <p:cNvSpPr>
                  <a:spLocks noChangeShapeType="1"/>
                </p:cNvSpPr>
                <p:nvPr/>
              </p:nvSpPr>
              <p:spPr bwMode="auto">
                <a:xfrm>
                  <a:off x="55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2" name="Line 9796"/>
                <p:cNvSpPr>
                  <a:spLocks noChangeShapeType="1"/>
                </p:cNvSpPr>
                <p:nvPr/>
              </p:nvSpPr>
              <p:spPr bwMode="auto">
                <a:xfrm>
                  <a:off x="55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3" name="Line 9797"/>
                <p:cNvSpPr>
                  <a:spLocks noChangeShapeType="1"/>
                </p:cNvSpPr>
                <p:nvPr/>
              </p:nvSpPr>
              <p:spPr bwMode="auto">
                <a:xfrm>
                  <a:off x="55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4" name="Line 9798"/>
                <p:cNvSpPr>
                  <a:spLocks noChangeShapeType="1"/>
                </p:cNvSpPr>
                <p:nvPr/>
              </p:nvSpPr>
              <p:spPr bwMode="auto">
                <a:xfrm>
                  <a:off x="55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5" name="Line 9799"/>
                <p:cNvSpPr>
                  <a:spLocks noChangeShapeType="1"/>
                </p:cNvSpPr>
                <p:nvPr/>
              </p:nvSpPr>
              <p:spPr bwMode="auto">
                <a:xfrm>
                  <a:off x="55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6" name="Line 9800"/>
                <p:cNvSpPr>
                  <a:spLocks noChangeShapeType="1"/>
                </p:cNvSpPr>
                <p:nvPr/>
              </p:nvSpPr>
              <p:spPr bwMode="auto">
                <a:xfrm>
                  <a:off x="5586" y="304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7" name="Line 9801"/>
                <p:cNvSpPr>
                  <a:spLocks noChangeShapeType="1"/>
                </p:cNvSpPr>
                <p:nvPr/>
              </p:nvSpPr>
              <p:spPr bwMode="auto">
                <a:xfrm>
                  <a:off x="9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8" name="Line 9802"/>
                <p:cNvSpPr>
                  <a:spLocks noChangeShapeType="1"/>
                </p:cNvSpPr>
                <p:nvPr/>
              </p:nvSpPr>
              <p:spPr bwMode="auto">
                <a:xfrm>
                  <a:off x="9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79" name="Line 9803"/>
                <p:cNvSpPr>
                  <a:spLocks noChangeShapeType="1"/>
                </p:cNvSpPr>
                <p:nvPr/>
              </p:nvSpPr>
              <p:spPr bwMode="auto">
                <a:xfrm>
                  <a:off x="9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0" name="Line 9804"/>
                <p:cNvSpPr>
                  <a:spLocks noChangeShapeType="1"/>
                </p:cNvSpPr>
                <p:nvPr/>
              </p:nvSpPr>
              <p:spPr bwMode="auto">
                <a:xfrm>
                  <a:off x="9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1" name="Line 9805"/>
                <p:cNvSpPr>
                  <a:spLocks noChangeShapeType="1"/>
                </p:cNvSpPr>
                <p:nvPr/>
              </p:nvSpPr>
              <p:spPr bwMode="auto">
                <a:xfrm>
                  <a:off x="10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2" name="Line 9806"/>
                <p:cNvSpPr>
                  <a:spLocks noChangeShapeType="1"/>
                </p:cNvSpPr>
                <p:nvPr/>
              </p:nvSpPr>
              <p:spPr bwMode="auto">
                <a:xfrm>
                  <a:off x="10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3" name="Line 9807"/>
                <p:cNvSpPr>
                  <a:spLocks noChangeShapeType="1"/>
                </p:cNvSpPr>
                <p:nvPr/>
              </p:nvSpPr>
              <p:spPr bwMode="auto">
                <a:xfrm>
                  <a:off x="10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4" name="Line 9808"/>
                <p:cNvSpPr>
                  <a:spLocks noChangeShapeType="1"/>
                </p:cNvSpPr>
                <p:nvPr/>
              </p:nvSpPr>
              <p:spPr bwMode="auto">
                <a:xfrm>
                  <a:off x="10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5" name="Line 9809"/>
                <p:cNvSpPr>
                  <a:spLocks noChangeShapeType="1"/>
                </p:cNvSpPr>
                <p:nvPr/>
              </p:nvSpPr>
              <p:spPr bwMode="auto">
                <a:xfrm>
                  <a:off x="10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6" name="Line 9810"/>
                <p:cNvSpPr>
                  <a:spLocks noChangeShapeType="1"/>
                </p:cNvSpPr>
                <p:nvPr/>
              </p:nvSpPr>
              <p:spPr bwMode="auto">
                <a:xfrm>
                  <a:off x="10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7" name="Line 9811"/>
                <p:cNvSpPr>
                  <a:spLocks noChangeShapeType="1"/>
                </p:cNvSpPr>
                <p:nvPr/>
              </p:nvSpPr>
              <p:spPr bwMode="auto">
                <a:xfrm>
                  <a:off x="10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8" name="Line 9812"/>
                <p:cNvSpPr>
                  <a:spLocks noChangeShapeType="1"/>
                </p:cNvSpPr>
                <p:nvPr/>
              </p:nvSpPr>
              <p:spPr bwMode="auto">
                <a:xfrm>
                  <a:off x="10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89" name="Line 9813"/>
                <p:cNvSpPr>
                  <a:spLocks noChangeShapeType="1"/>
                </p:cNvSpPr>
                <p:nvPr/>
              </p:nvSpPr>
              <p:spPr bwMode="auto">
                <a:xfrm>
                  <a:off x="10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0" name="Line 9814"/>
                <p:cNvSpPr>
                  <a:spLocks noChangeShapeType="1"/>
                </p:cNvSpPr>
                <p:nvPr/>
              </p:nvSpPr>
              <p:spPr bwMode="auto">
                <a:xfrm>
                  <a:off x="11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1" name="Line 9815"/>
                <p:cNvSpPr>
                  <a:spLocks noChangeShapeType="1"/>
                </p:cNvSpPr>
                <p:nvPr/>
              </p:nvSpPr>
              <p:spPr bwMode="auto">
                <a:xfrm>
                  <a:off x="11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2" name="Line 9816"/>
                <p:cNvSpPr>
                  <a:spLocks noChangeShapeType="1"/>
                </p:cNvSpPr>
                <p:nvPr/>
              </p:nvSpPr>
              <p:spPr bwMode="auto">
                <a:xfrm>
                  <a:off x="11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3" name="Line 9817"/>
                <p:cNvSpPr>
                  <a:spLocks noChangeShapeType="1"/>
                </p:cNvSpPr>
                <p:nvPr/>
              </p:nvSpPr>
              <p:spPr bwMode="auto">
                <a:xfrm>
                  <a:off x="11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4" name="Line 9818"/>
                <p:cNvSpPr>
                  <a:spLocks noChangeShapeType="1"/>
                </p:cNvSpPr>
                <p:nvPr/>
              </p:nvSpPr>
              <p:spPr bwMode="auto">
                <a:xfrm>
                  <a:off x="11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5" name="Line 9819"/>
                <p:cNvSpPr>
                  <a:spLocks noChangeShapeType="1"/>
                </p:cNvSpPr>
                <p:nvPr/>
              </p:nvSpPr>
              <p:spPr bwMode="auto">
                <a:xfrm>
                  <a:off x="11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6" name="Line 9820"/>
                <p:cNvSpPr>
                  <a:spLocks noChangeShapeType="1"/>
                </p:cNvSpPr>
                <p:nvPr/>
              </p:nvSpPr>
              <p:spPr bwMode="auto">
                <a:xfrm>
                  <a:off x="11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7" name="Line 9821"/>
                <p:cNvSpPr>
                  <a:spLocks noChangeShapeType="1"/>
                </p:cNvSpPr>
                <p:nvPr/>
              </p:nvSpPr>
              <p:spPr bwMode="auto">
                <a:xfrm>
                  <a:off x="11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8" name="Line 9822"/>
                <p:cNvSpPr>
                  <a:spLocks noChangeShapeType="1"/>
                </p:cNvSpPr>
                <p:nvPr/>
              </p:nvSpPr>
              <p:spPr bwMode="auto">
                <a:xfrm>
                  <a:off x="12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599" name="Line 9823"/>
                <p:cNvSpPr>
                  <a:spLocks noChangeShapeType="1"/>
                </p:cNvSpPr>
                <p:nvPr/>
              </p:nvSpPr>
              <p:spPr bwMode="auto">
                <a:xfrm>
                  <a:off x="12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0" name="Line 9824"/>
                <p:cNvSpPr>
                  <a:spLocks noChangeShapeType="1"/>
                </p:cNvSpPr>
                <p:nvPr/>
              </p:nvSpPr>
              <p:spPr bwMode="auto">
                <a:xfrm>
                  <a:off x="12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1" name="Line 9825"/>
                <p:cNvSpPr>
                  <a:spLocks noChangeShapeType="1"/>
                </p:cNvSpPr>
                <p:nvPr/>
              </p:nvSpPr>
              <p:spPr bwMode="auto">
                <a:xfrm>
                  <a:off x="12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2" name="Line 9826"/>
                <p:cNvSpPr>
                  <a:spLocks noChangeShapeType="1"/>
                </p:cNvSpPr>
                <p:nvPr/>
              </p:nvSpPr>
              <p:spPr bwMode="auto">
                <a:xfrm>
                  <a:off x="12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3" name="Line 9827"/>
                <p:cNvSpPr>
                  <a:spLocks noChangeShapeType="1"/>
                </p:cNvSpPr>
                <p:nvPr/>
              </p:nvSpPr>
              <p:spPr bwMode="auto">
                <a:xfrm>
                  <a:off x="12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4" name="Line 9828"/>
                <p:cNvSpPr>
                  <a:spLocks noChangeShapeType="1"/>
                </p:cNvSpPr>
                <p:nvPr/>
              </p:nvSpPr>
              <p:spPr bwMode="auto">
                <a:xfrm>
                  <a:off x="12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5" name="Line 9829"/>
                <p:cNvSpPr>
                  <a:spLocks noChangeShapeType="1"/>
                </p:cNvSpPr>
                <p:nvPr/>
              </p:nvSpPr>
              <p:spPr bwMode="auto">
                <a:xfrm>
                  <a:off x="12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6" name="Line 9830"/>
                <p:cNvSpPr>
                  <a:spLocks noChangeShapeType="1"/>
                </p:cNvSpPr>
                <p:nvPr/>
              </p:nvSpPr>
              <p:spPr bwMode="auto">
                <a:xfrm>
                  <a:off x="12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7" name="Line 9831"/>
                <p:cNvSpPr>
                  <a:spLocks noChangeShapeType="1"/>
                </p:cNvSpPr>
                <p:nvPr/>
              </p:nvSpPr>
              <p:spPr bwMode="auto">
                <a:xfrm>
                  <a:off x="13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8" name="Line 9832"/>
                <p:cNvSpPr>
                  <a:spLocks noChangeShapeType="1"/>
                </p:cNvSpPr>
                <p:nvPr/>
              </p:nvSpPr>
              <p:spPr bwMode="auto">
                <a:xfrm>
                  <a:off x="1323"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09" name="Line 9833"/>
                <p:cNvSpPr>
                  <a:spLocks noChangeShapeType="1"/>
                </p:cNvSpPr>
                <p:nvPr/>
              </p:nvSpPr>
              <p:spPr bwMode="auto">
                <a:xfrm>
                  <a:off x="13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0" name="Line 9834"/>
                <p:cNvSpPr>
                  <a:spLocks noChangeShapeType="1"/>
                </p:cNvSpPr>
                <p:nvPr/>
              </p:nvSpPr>
              <p:spPr bwMode="auto">
                <a:xfrm>
                  <a:off x="13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1" name="Line 9835"/>
                <p:cNvSpPr>
                  <a:spLocks noChangeShapeType="1"/>
                </p:cNvSpPr>
                <p:nvPr/>
              </p:nvSpPr>
              <p:spPr bwMode="auto">
                <a:xfrm>
                  <a:off x="13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2" name="Line 9836"/>
                <p:cNvSpPr>
                  <a:spLocks noChangeShapeType="1"/>
                </p:cNvSpPr>
                <p:nvPr/>
              </p:nvSpPr>
              <p:spPr bwMode="auto">
                <a:xfrm>
                  <a:off x="13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3" name="Line 9837"/>
                <p:cNvSpPr>
                  <a:spLocks noChangeShapeType="1"/>
                </p:cNvSpPr>
                <p:nvPr/>
              </p:nvSpPr>
              <p:spPr bwMode="auto">
                <a:xfrm>
                  <a:off x="13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4" name="Line 9838"/>
                <p:cNvSpPr>
                  <a:spLocks noChangeShapeType="1"/>
                </p:cNvSpPr>
                <p:nvPr/>
              </p:nvSpPr>
              <p:spPr bwMode="auto">
                <a:xfrm>
                  <a:off x="13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5" name="Line 9839"/>
                <p:cNvSpPr>
                  <a:spLocks noChangeShapeType="1"/>
                </p:cNvSpPr>
                <p:nvPr/>
              </p:nvSpPr>
              <p:spPr bwMode="auto">
                <a:xfrm>
                  <a:off x="14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6" name="Line 9840"/>
                <p:cNvSpPr>
                  <a:spLocks noChangeShapeType="1"/>
                </p:cNvSpPr>
                <p:nvPr/>
              </p:nvSpPr>
              <p:spPr bwMode="auto">
                <a:xfrm>
                  <a:off x="14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7" name="Line 9841"/>
                <p:cNvSpPr>
                  <a:spLocks noChangeShapeType="1"/>
                </p:cNvSpPr>
                <p:nvPr/>
              </p:nvSpPr>
              <p:spPr bwMode="auto">
                <a:xfrm>
                  <a:off x="14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8" name="Line 9842"/>
                <p:cNvSpPr>
                  <a:spLocks noChangeShapeType="1"/>
                </p:cNvSpPr>
                <p:nvPr/>
              </p:nvSpPr>
              <p:spPr bwMode="auto">
                <a:xfrm>
                  <a:off x="14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19" name="Line 9843"/>
                <p:cNvSpPr>
                  <a:spLocks noChangeShapeType="1"/>
                </p:cNvSpPr>
                <p:nvPr/>
              </p:nvSpPr>
              <p:spPr bwMode="auto">
                <a:xfrm>
                  <a:off x="14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0" name="Line 9844"/>
                <p:cNvSpPr>
                  <a:spLocks noChangeShapeType="1"/>
                </p:cNvSpPr>
                <p:nvPr/>
              </p:nvSpPr>
              <p:spPr bwMode="auto">
                <a:xfrm>
                  <a:off x="14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1" name="Line 9845"/>
                <p:cNvSpPr>
                  <a:spLocks noChangeShapeType="1"/>
                </p:cNvSpPr>
                <p:nvPr/>
              </p:nvSpPr>
              <p:spPr bwMode="auto">
                <a:xfrm>
                  <a:off x="14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2" name="Line 9846"/>
                <p:cNvSpPr>
                  <a:spLocks noChangeShapeType="1"/>
                </p:cNvSpPr>
                <p:nvPr/>
              </p:nvSpPr>
              <p:spPr bwMode="auto">
                <a:xfrm>
                  <a:off x="14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3" name="Line 9847"/>
                <p:cNvSpPr>
                  <a:spLocks noChangeShapeType="1"/>
                </p:cNvSpPr>
                <p:nvPr/>
              </p:nvSpPr>
              <p:spPr bwMode="auto">
                <a:xfrm>
                  <a:off x="15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4" name="Line 9848"/>
                <p:cNvSpPr>
                  <a:spLocks noChangeShapeType="1"/>
                </p:cNvSpPr>
                <p:nvPr/>
              </p:nvSpPr>
              <p:spPr bwMode="auto">
                <a:xfrm>
                  <a:off x="1512"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5" name="Line 9849"/>
                <p:cNvSpPr>
                  <a:spLocks noChangeShapeType="1"/>
                </p:cNvSpPr>
                <p:nvPr/>
              </p:nvSpPr>
              <p:spPr bwMode="auto">
                <a:xfrm>
                  <a:off x="15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6" name="Line 9850"/>
                <p:cNvSpPr>
                  <a:spLocks noChangeShapeType="1"/>
                </p:cNvSpPr>
                <p:nvPr/>
              </p:nvSpPr>
              <p:spPr bwMode="auto">
                <a:xfrm>
                  <a:off x="15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7" name="Line 9851"/>
                <p:cNvSpPr>
                  <a:spLocks noChangeShapeType="1"/>
                </p:cNvSpPr>
                <p:nvPr/>
              </p:nvSpPr>
              <p:spPr bwMode="auto">
                <a:xfrm>
                  <a:off x="15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8" name="Line 9852"/>
                <p:cNvSpPr>
                  <a:spLocks noChangeShapeType="1"/>
                </p:cNvSpPr>
                <p:nvPr/>
              </p:nvSpPr>
              <p:spPr bwMode="auto">
                <a:xfrm>
                  <a:off x="15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29" name="Line 9853"/>
                <p:cNvSpPr>
                  <a:spLocks noChangeShapeType="1"/>
                </p:cNvSpPr>
                <p:nvPr/>
              </p:nvSpPr>
              <p:spPr bwMode="auto">
                <a:xfrm>
                  <a:off x="15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0" name="Line 9854"/>
                <p:cNvSpPr>
                  <a:spLocks noChangeShapeType="1"/>
                </p:cNvSpPr>
                <p:nvPr/>
              </p:nvSpPr>
              <p:spPr bwMode="auto">
                <a:xfrm>
                  <a:off x="15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1" name="Line 9855"/>
                <p:cNvSpPr>
                  <a:spLocks noChangeShapeType="1"/>
                </p:cNvSpPr>
                <p:nvPr/>
              </p:nvSpPr>
              <p:spPr bwMode="auto">
                <a:xfrm>
                  <a:off x="15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2" name="Line 9856"/>
                <p:cNvSpPr>
                  <a:spLocks noChangeShapeType="1"/>
                </p:cNvSpPr>
                <p:nvPr/>
              </p:nvSpPr>
              <p:spPr bwMode="auto">
                <a:xfrm>
                  <a:off x="16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3" name="Line 9857"/>
                <p:cNvSpPr>
                  <a:spLocks noChangeShapeType="1"/>
                </p:cNvSpPr>
                <p:nvPr/>
              </p:nvSpPr>
              <p:spPr bwMode="auto">
                <a:xfrm>
                  <a:off x="16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4" name="Line 9858"/>
                <p:cNvSpPr>
                  <a:spLocks noChangeShapeType="1"/>
                </p:cNvSpPr>
                <p:nvPr/>
              </p:nvSpPr>
              <p:spPr bwMode="auto">
                <a:xfrm>
                  <a:off x="16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5" name="Line 9859"/>
                <p:cNvSpPr>
                  <a:spLocks noChangeShapeType="1"/>
                </p:cNvSpPr>
                <p:nvPr/>
              </p:nvSpPr>
              <p:spPr bwMode="auto">
                <a:xfrm>
                  <a:off x="16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6" name="Line 9860"/>
                <p:cNvSpPr>
                  <a:spLocks noChangeShapeType="1"/>
                </p:cNvSpPr>
                <p:nvPr/>
              </p:nvSpPr>
              <p:spPr bwMode="auto">
                <a:xfrm>
                  <a:off x="16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7" name="Line 9861"/>
                <p:cNvSpPr>
                  <a:spLocks noChangeShapeType="1"/>
                </p:cNvSpPr>
                <p:nvPr/>
              </p:nvSpPr>
              <p:spPr bwMode="auto">
                <a:xfrm>
                  <a:off x="16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8" name="Line 9862"/>
                <p:cNvSpPr>
                  <a:spLocks noChangeShapeType="1"/>
                </p:cNvSpPr>
                <p:nvPr/>
              </p:nvSpPr>
              <p:spPr bwMode="auto">
                <a:xfrm>
                  <a:off x="16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39" name="Line 9863"/>
                <p:cNvSpPr>
                  <a:spLocks noChangeShapeType="1"/>
                </p:cNvSpPr>
                <p:nvPr/>
              </p:nvSpPr>
              <p:spPr bwMode="auto">
                <a:xfrm>
                  <a:off x="16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0" name="Line 9864"/>
                <p:cNvSpPr>
                  <a:spLocks noChangeShapeType="1"/>
                </p:cNvSpPr>
                <p:nvPr/>
              </p:nvSpPr>
              <p:spPr bwMode="auto">
                <a:xfrm>
                  <a:off x="17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1" name="Line 9865"/>
                <p:cNvSpPr>
                  <a:spLocks noChangeShapeType="1"/>
                </p:cNvSpPr>
                <p:nvPr/>
              </p:nvSpPr>
              <p:spPr bwMode="auto">
                <a:xfrm>
                  <a:off x="17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2" name="Line 9866"/>
                <p:cNvSpPr>
                  <a:spLocks noChangeShapeType="1"/>
                </p:cNvSpPr>
                <p:nvPr/>
              </p:nvSpPr>
              <p:spPr bwMode="auto">
                <a:xfrm>
                  <a:off x="17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3" name="Line 9867"/>
                <p:cNvSpPr>
                  <a:spLocks noChangeShapeType="1"/>
                </p:cNvSpPr>
                <p:nvPr/>
              </p:nvSpPr>
              <p:spPr bwMode="auto">
                <a:xfrm>
                  <a:off x="17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4" name="Line 9868"/>
                <p:cNvSpPr>
                  <a:spLocks noChangeShapeType="1"/>
                </p:cNvSpPr>
                <p:nvPr/>
              </p:nvSpPr>
              <p:spPr bwMode="auto">
                <a:xfrm>
                  <a:off x="17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5" name="Line 9869"/>
                <p:cNvSpPr>
                  <a:spLocks noChangeShapeType="1"/>
                </p:cNvSpPr>
                <p:nvPr/>
              </p:nvSpPr>
              <p:spPr bwMode="auto">
                <a:xfrm>
                  <a:off x="17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6" name="Line 9870"/>
                <p:cNvSpPr>
                  <a:spLocks noChangeShapeType="1"/>
                </p:cNvSpPr>
                <p:nvPr/>
              </p:nvSpPr>
              <p:spPr bwMode="auto">
                <a:xfrm>
                  <a:off x="17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7" name="Line 9871"/>
                <p:cNvSpPr>
                  <a:spLocks noChangeShapeType="1"/>
                </p:cNvSpPr>
                <p:nvPr/>
              </p:nvSpPr>
              <p:spPr bwMode="auto">
                <a:xfrm>
                  <a:off x="17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48" name="Line 9872"/>
                <p:cNvSpPr>
                  <a:spLocks noChangeShapeType="1"/>
                </p:cNvSpPr>
                <p:nvPr/>
              </p:nvSpPr>
              <p:spPr bwMode="auto">
                <a:xfrm>
                  <a:off x="17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3649" name="Group 9873"/>
              <p:cNvGrpSpPr>
                <a:grpSpLocks/>
              </p:cNvGrpSpPr>
              <p:nvPr/>
            </p:nvGrpSpPr>
            <p:grpSpPr bwMode="auto">
              <a:xfrm>
                <a:off x="1807" y="2637"/>
                <a:ext cx="2352" cy="0"/>
                <a:chOff x="1807" y="2637"/>
                <a:chExt cx="2352" cy="0"/>
              </a:xfrm>
            </p:grpSpPr>
            <p:sp>
              <p:nvSpPr>
                <p:cNvPr id="853650" name="Line 9874"/>
                <p:cNvSpPr>
                  <a:spLocks noChangeShapeType="1"/>
                </p:cNvSpPr>
                <p:nvPr/>
              </p:nvSpPr>
              <p:spPr bwMode="auto">
                <a:xfrm>
                  <a:off x="18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1" name="Line 9875"/>
                <p:cNvSpPr>
                  <a:spLocks noChangeShapeType="1"/>
                </p:cNvSpPr>
                <p:nvPr/>
              </p:nvSpPr>
              <p:spPr bwMode="auto">
                <a:xfrm>
                  <a:off x="18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2" name="Line 9876"/>
                <p:cNvSpPr>
                  <a:spLocks noChangeShapeType="1"/>
                </p:cNvSpPr>
                <p:nvPr/>
              </p:nvSpPr>
              <p:spPr bwMode="auto">
                <a:xfrm>
                  <a:off x="18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3" name="Line 9877"/>
                <p:cNvSpPr>
                  <a:spLocks noChangeShapeType="1"/>
                </p:cNvSpPr>
                <p:nvPr/>
              </p:nvSpPr>
              <p:spPr bwMode="auto">
                <a:xfrm>
                  <a:off x="18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4" name="Line 9878"/>
                <p:cNvSpPr>
                  <a:spLocks noChangeShapeType="1"/>
                </p:cNvSpPr>
                <p:nvPr/>
              </p:nvSpPr>
              <p:spPr bwMode="auto">
                <a:xfrm>
                  <a:off x="18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5" name="Line 9879"/>
                <p:cNvSpPr>
                  <a:spLocks noChangeShapeType="1"/>
                </p:cNvSpPr>
                <p:nvPr/>
              </p:nvSpPr>
              <p:spPr bwMode="auto">
                <a:xfrm>
                  <a:off x="18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6" name="Line 9880"/>
                <p:cNvSpPr>
                  <a:spLocks noChangeShapeType="1"/>
                </p:cNvSpPr>
                <p:nvPr/>
              </p:nvSpPr>
              <p:spPr bwMode="auto">
                <a:xfrm>
                  <a:off x="18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7" name="Line 9881"/>
                <p:cNvSpPr>
                  <a:spLocks noChangeShapeType="1"/>
                </p:cNvSpPr>
                <p:nvPr/>
              </p:nvSpPr>
              <p:spPr bwMode="auto">
                <a:xfrm>
                  <a:off x="18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8" name="Line 9882"/>
                <p:cNvSpPr>
                  <a:spLocks noChangeShapeType="1"/>
                </p:cNvSpPr>
                <p:nvPr/>
              </p:nvSpPr>
              <p:spPr bwMode="auto">
                <a:xfrm>
                  <a:off x="19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59" name="Line 9883"/>
                <p:cNvSpPr>
                  <a:spLocks noChangeShapeType="1"/>
                </p:cNvSpPr>
                <p:nvPr/>
              </p:nvSpPr>
              <p:spPr bwMode="auto">
                <a:xfrm>
                  <a:off x="19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0" name="Line 9884"/>
                <p:cNvSpPr>
                  <a:spLocks noChangeShapeType="1"/>
                </p:cNvSpPr>
                <p:nvPr/>
              </p:nvSpPr>
              <p:spPr bwMode="auto">
                <a:xfrm>
                  <a:off x="19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1" name="Line 9885"/>
                <p:cNvSpPr>
                  <a:spLocks noChangeShapeType="1"/>
                </p:cNvSpPr>
                <p:nvPr/>
              </p:nvSpPr>
              <p:spPr bwMode="auto">
                <a:xfrm>
                  <a:off x="19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2" name="Line 9886"/>
                <p:cNvSpPr>
                  <a:spLocks noChangeShapeType="1"/>
                </p:cNvSpPr>
                <p:nvPr/>
              </p:nvSpPr>
              <p:spPr bwMode="auto">
                <a:xfrm>
                  <a:off x="1949"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3" name="Line 9887"/>
                <p:cNvSpPr>
                  <a:spLocks noChangeShapeType="1"/>
                </p:cNvSpPr>
                <p:nvPr/>
              </p:nvSpPr>
              <p:spPr bwMode="auto">
                <a:xfrm>
                  <a:off x="19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4" name="Line 9888"/>
                <p:cNvSpPr>
                  <a:spLocks noChangeShapeType="1"/>
                </p:cNvSpPr>
                <p:nvPr/>
              </p:nvSpPr>
              <p:spPr bwMode="auto">
                <a:xfrm>
                  <a:off x="19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5" name="Line 9889"/>
                <p:cNvSpPr>
                  <a:spLocks noChangeShapeType="1"/>
                </p:cNvSpPr>
                <p:nvPr/>
              </p:nvSpPr>
              <p:spPr bwMode="auto">
                <a:xfrm>
                  <a:off x="19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6" name="Line 9890"/>
                <p:cNvSpPr>
                  <a:spLocks noChangeShapeType="1"/>
                </p:cNvSpPr>
                <p:nvPr/>
              </p:nvSpPr>
              <p:spPr bwMode="auto">
                <a:xfrm>
                  <a:off x="19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7" name="Line 9891"/>
                <p:cNvSpPr>
                  <a:spLocks noChangeShapeType="1"/>
                </p:cNvSpPr>
                <p:nvPr/>
              </p:nvSpPr>
              <p:spPr bwMode="auto">
                <a:xfrm>
                  <a:off x="20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8" name="Line 9892"/>
                <p:cNvSpPr>
                  <a:spLocks noChangeShapeType="1"/>
                </p:cNvSpPr>
                <p:nvPr/>
              </p:nvSpPr>
              <p:spPr bwMode="auto">
                <a:xfrm>
                  <a:off x="20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69" name="Line 9893"/>
                <p:cNvSpPr>
                  <a:spLocks noChangeShapeType="1"/>
                </p:cNvSpPr>
                <p:nvPr/>
              </p:nvSpPr>
              <p:spPr bwMode="auto">
                <a:xfrm>
                  <a:off x="20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0" name="Line 9894"/>
                <p:cNvSpPr>
                  <a:spLocks noChangeShapeType="1"/>
                </p:cNvSpPr>
                <p:nvPr/>
              </p:nvSpPr>
              <p:spPr bwMode="auto">
                <a:xfrm>
                  <a:off x="20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1" name="Line 9895"/>
                <p:cNvSpPr>
                  <a:spLocks noChangeShapeType="1"/>
                </p:cNvSpPr>
                <p:nvPr/>
              </p:nvSpPr>
              <p:spPr bwMode="auto">
                <a:xfrm>
                  <a:off x="20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2" name="Line 9896"/>
                <p:cNvSpPr>
                  <a:spLocks noChangeShapeType="1"/>
                </p:cNvSpPr>
                <p:nvPr/>
              </p:nvSpPr>
              <p:spPr bwMode="auto">
                <a:xfrm>
                  <a:off x="20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3" name="Line 9897"/>
                <p:cNvSpPr>
                  <a:spLocks noChangeShapeType="1"/>
                </p:cNvSpPr>
                <p:nvPr/>
              </p:nvSpPr>
              <p:spPr bwMode="auto">
                <a:xfrm>
                  <a:off x="20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4" name="Line 9898"/>
                <p:cNvSpPr>
                  <a:spLocks noChangeShapeType="1"/>
                </p:cNvSpPr>
                <p:nvPr/>
              </p:nvSpPr>
              <p:spPr bwMode="auto">
                <a:xfrm>
                  <a:off x="20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5" name="Line 9899"/>
                <p:cNvSpPr>
                  <a:spLocks noChangeShapeType="1"/>
                </p:cNvSpPr>
                <p:nvPr/>
              </p:nvSpPr>
              <p:spPr bwMode="auto">
                <a:xfrm>
                  <a:off x="21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6" name="Line 9900"/>
                <p:cNvSpPr>
                  <a:spLocks noChangeShapeType="1"/>
                </p:cNvSpPr>
                <p:nvPr/>
              </p:nvSpPr>
              <p:spPr bwMode="auto">
                <a:xfrm>
                  <a:off x="21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7" name="Line 9901"/>
                <p:cNvSpPr>
                  <a:spLocks noChangeShapeType="1"/>
                </p:cNvSpPr>
                <p:nvPr/>
              </p:nvSpPr>
              <p:spPr bwMode="auto">
                <a:xfrm>
                  <a:off x="21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8" name="Line 9902"/>
                <p:cNvSpPr>
                  <a:spLocks noChangeShapeType="1"/>
                </p:cNvSpPr>
                <p:nvPr/>
              </p:nvSpPr>
              <p:spPr bwMode="auto">
                <a:xfrm>
                  <a:off x="2138"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79" name="Line 9903"/>
                <p:cNvSpPr>
                  <a:spLocks noChangeShapeType="1"/>
                </p:cNvSpPr>
                <p:nvPr/>
              </p:nvSpPr>
              <p:spPr bwMode="auto">
                <a:xfrm>
                  <a:off x="21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0" name="Line 9904"/>
                <p:cNvSpPr>
                  <a:spLocks noChangeShapeType="1"/>
                </p:cNvSpPr>
                <p:nvPr/>
              </p:nvSpPr>
              <p:spPr bwMode="auto">
                <a:xfrm>
                  <a:off x="21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1" name="Line 9905"/>
                <p:cNvSpPr>
                  <a:spLocks noChangeShapeType="1"/>
                </p:cNvSpPr>
                <p:nvPr/>
              </p:nvSpPr>
              <p:spPr bwMode="auto">
                <a:xfrm>
                  <a:off x="21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2" name="Line 9906"/>
                <p:cNvSpPr>
                  <a:spLocks noChangeShapeType="1"/>
                </p:cNvSpPr>
                <p:nvPr/>
              </p:nvSpPr>
              <p:spPr bwMode="auto">
                <a:xfrm>
                  <a:off x="21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3" name="Line 9907"/>
                <p:cNvSpPr>
                  <a:spLocks noChangeShapeType="1"/>
                </p:cNvSpPr>
                <p:nvPr/>
              </p:nvSpPr>
              <p:spPr bwMode="auto">
                <a:xfrm>
                  <a:off x="21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4" name="Line 9908"/>
                <p:cNvSpPr>
                  <a:spLocks noChangeShapeType="1"/>
                </p:cNvSpPr>
                <p:nvPr/>
              </p:nvSpPr>
              <p:spPr bwMode="auto">
                <a:xfrm>
                  <a:off x="22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5" name="Line 9909"/>
                <p:cNvSpPr>
                  <a:spLocks noChangeShapeType="1"/>
                </p:cNvSpPr>
                <p:nvPr/>
              </p:nvSpPr>
              <p:spPr bwMode="auto">
                <a:xfrm>
                  <a:off x="22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6" name="Line 9910"/>
                <p:cNvSpPr>
                  <a:spLocks noChangeShapeType="1"/>
                </p:cNvSpPr>
                <p:nvPr/>
              </p:nvSpPr>
              <p:spPr bwMode="auto">
                <a:xfrm>
                  <a:off x="22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7" name="Line 9911"/>
                <p:cNvSpPr>
                  <a:spLocks noChangeShapeType="1"/>
                </p:cNvSpPr>
                <p:nvPr/>
              </p:nvSpPr>
              <p:spPr bwMode="auto">
                <a:xfrm>
                  <a:off x="22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8" name="Line 9912"/>
                <p:cNvSpPr>
                  <a:spLocks noChangeShapeType="1"/>
                </p:cNvSpPr>
                <p:nvPr/>
              </p:nvSpPr>
              <p:spPr bwMode="auto">
                <a:xfrm>
                  <a:off x="22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89" name="Line 9913"/>
                <p:cNvSpPr>
                  <a:spLocks noChangeShapeType="1"/>
                </p:cNvSpPr>
                <p:nvPr/>
              </p:nvSpPr>
              <p:spPr bwMode="auto">
                <a:xfrm>
                  <a:off x="22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0" name="Line 9914"/>
                <p:cNvSpPr>
                  <a:spLocks noChangeShapeType="1"/>
                </p:cNvSpPr>
                <p:nvPr/>
              </p:nvSpPr>
              <p:spPr bwMode="auto">
                <a:xfrm>
                  <a:off x="22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1" name="Line 9915"/>
                <p:cNvSpPr>
                  <a:spLocks noChangeShapeType="1"/>
                </p:cNvSpPr>
                <p:nvPr/>
              </p:nvSpPr>
              <p:spPr bwMode="auto">
                <a:xfrm>
                  <a:off x="22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2" name="Line 9916"/>
                <p:cNvSpPr>
                  <a:spLocks noChangeShapeType="1"/>
                </p:cNvSpPr>
                <p:nvPr/>
              </p:nvSpPr>
              <p:spPr bwMode="auto">
                <a:xfrm>
                  <a:off x="23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3" name="Line 9917"/>
                <p:cNvSpPr>
                  <a:spLocks noChangeShapeType="1"/>
                </p:cNvSpPr>
                <p:nvPr/>
              </p:nvSpPr>
              <p:spPr bwMode="auto">
                <a:xfrm>
                  <a:off x="23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4" name="Line 9918"/>
                <p:cNvSpPr>
                  <a:spLocks noChangeShapeType="1"/>
                </p:cNvSpPr>
                <p:nvPr/>
              </p:nvSpPr>
              <p:spPr bwMode="auto">
                <a:xfrm>
                  <a:off x="23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5" name="Line 9919"/>
                <p:cNvSpPr>
                  <a:spLocks noChangeShapeType="1"/>
                </p:cNvSpPr>
                <p:nvPr/>
              </p:nvSpPr>
              <p:spPr bwMode="auto">
                <a:xfrm>
                  <a:off x="23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6" name="Line 9920"/>
                <p:cNvSpPr>
                  <a:spLocks noChangeShapeType="1"/>
                </p:cNvSpPr>
                <p:nvPr/>
              </p:nvSpPr>
              <p:spPr bwMode="auto">
                <a:xfrm>
                  <a:off x="23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7" name="Line 9921"/>
                <p:cNvSpPr>
                  <a:spLocks noChangeShapeType="1"/>
                </p:cNvSpPr>
                <p:nvPr/>
              </p:nvSpPr>
              <p:spPr bwMode="auto">
                <a:xfrm>
                  <a:off x="23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8" name="Line 9922"/>
                <p:cNvSpPr>
                  <a:spLocks noChangeShapeType="1"/>
                </p:cNvSpPr>
                <p:nvPr/>
              </p:nvSpPr>
              <p:spPr bwMode="auto">
                <a:xfrm>
                  <a:off x="23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699" name="Line 9923"/>
                <p:cNvSpPr>
                  <a:spLocks noChangeShapeType="1"/>
                </p:cNvSpPr>
                <p:nvPr/>
              </p:nvSpPr>
              <p:spPr bwMode="auto">
                <a:xfrm>
                  <a:off x="23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0" name="Line 9924"/>
                <p:cNvSpPr>
                  <a:spLocks noChangeShapeType="1"/>
                </p:cNvSpPr>
                <p:nvPr/>
              </p:nvSpPr>
              <p:spPr bwMode="auto">
                <a:xfrm>
                  <a:off x="23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1" name="Line 9925"/>
                <p:cNvSpPr>
                  <a:spLocks noChangeShapeType="1"/>
                </p:cNvSpPr>
                <p:nvPr/>
              </p:nvSpPr>
              <p:spPr bwMode="auto">
                <a:xfrm>
                  <a:off x="24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2" name="Line 9926"/>
                <p:cNvSpPr>
                  <a:spLocks noChangeShapeType="1"/>
                </p:cNvSpPr>
                <p:nvPr/>
              </p:nvSpPr>
              <p:spPr bwMode="auto">
                <a:xfrm>
                  <a:off x="24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3" name="Line 9927"/>
                <p:cNvSpPr>
                  <a:spLocks noChangeShapeType="1"/>
                </p:cNvSpPr>
                <p:nvPr/>
              </p:nvSpPr>
              <p:spPr bwMode="auto">
                <a:xfrm>
                  <a:off x="24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4" name="Line 9928"/>
                <p:cNvSpPr>
                  <a:spLocks noChangeShapeType="1"/>
                </p:cNvSpPr>
                <p:nvPr/>
              </p:nvSpPr>
              <p:spPr bwMode="auto">
                <a:xfrm>
                  <a:off x="24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5" name="Line 9929"/>
                <p:cNvSpPr>
                  <a:spLocks noChangeShapeType="1"/>
                </p:cNvSpPr>
                <p:nvPr/>
              </p:nvSpPr>
              <p:spPr bwMode="auto">
                <a:xfrm>
                  <a:off x="24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6" name="Line 9930"/>
                <p:cNvSpPr>
                  <a:spLocks noChangeShapeType="1"/>
                </p:cNvSpPr>
                <p:nvPr/>
              </p:nvSpPr>
              <p:spPr bwMode="auto">
                <a:xfrm>
                  <a:off x="24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7" name="Line 9931"/>
                <p:cNvSpPr>
                  <a:spLocks noChangeShapeType="1"/>
                </p:cNvSpPr>
                <p:nvPr/>
              </p:nvSpPr>
              <p:spPr bwMode="auto">
                <a:xfrm>
                  <a:off x="24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8" name="Line 9932"/>
                <p:cNvSpPr>
                  <a:spLocks noChangeShapeType="1"/>
                </p:cNvSpPr>
                <p:nvPr/>
              </p:nvSpPr>
              <p:spPr bwMode="auto">
                <a:xfrm>
                  <a:off x="24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09" name="Line 9933"/>
                <p:cNvSpPr>
                  <a:spLocks noChangeShapeType="1"/>
                </p:cNvSpPr>
                <p:nvPr/>
              </p:nvSpPr>
              <p:spPr bwMode="auto">
                <a:xfrm>
                  <a:off x="25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0" name="Line 9934"/>
                <p:cNvSpPr>
                  <a:spLocks noChangeShapeType="1"/>
                </p:cNvSpPr>
                <p:nvPr/>
              </p:nvSpPr>
              <p:spPr bwMode="auto">
                <a:xfrm>
                  <a:off x="25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1" name="Line 9935"/>
                <p:cNvSpPr>
                  <a:spLocks noChangeShapeType="1"/>
                </p:cNvSpPr>
                <p:nvPr/>
              </p:nvSpPr>
              <p:spPr bwMode="auto">
                <a:xfrm>
                  <a:off x="25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2" name="Line 9936"/>
                <p:cNvSpPr>
                  <a:spLocks noChangeShapeType="1"/>
                </p:cNvSpPr>
                <p:nvPr/>
              </p:nvSpPr>
              <p:spPr bwMode="auto">
                <a:xfrm>
                  <a:off x="25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3" name="Line 9937"/>
                <p:cNvSpPr>
                  <a:spLocks noChangeShapeType="1"/>
                </p:cNvSpPr>
                <p:nvPr/>
              </p:nvSpPr>
              <p:spPr bwMode="auto">
                <a:xfrm>
                  <a:off x="25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4" name="Line 9938"/>
                <p:cNvSpPr>
                  <a:spLocks noChangeShapeType="1"/>
                </p:cNvSpPr>
                <p:nvPr/>
              </p:nvSpPr>
              <p:spPr bwMode="auto">
                <a:xfrm>
                  <a:off x="25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5" name="Line 9939"/>
                <p:cNvSpPr>
                  <a:spLocks noChangeShapeType="1"/>
                </p:cNvSpPr>
                <p:nvPr/>
              </p:nvSpPr>
              <p:spPr bwMode="auto">
                <a:xfrm>
                  <a:off x="2575"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6" name="Line 9940"/>
                <p:cNvSpPr>
                  <a:spLocks noChangeShapeType="1"/>
                </p:cNvSpPr>
                <p:nvPr/>
              </p:nvSpPr>
              <p:spPr bwMode="auto">
                <a:xfrm>
                  <a:off x="25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7" name="Line 9941"/>
                <p:cNvSpPr>
                  <a:spLocks noChangeShapeType="1"/>
                </p:cNvSpPr>
                <p:nvPr/>
              </p:nvSpPr>
              <p:spPr bwMode="auto">
                <a:xfrm>
                  <a:off x="25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8" name="Line 9942"/>
                <p:cNvSpPr>
                  <a:spLocks noChangeShapeType="1"/>
                </p:cNvSpPr>
                <p:nvPr/>
              </p:nvSpPr>
              <p:spPr bwMode="auto">
                <a:xfrm>
                  <a:off x="26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19" name="Line 9943"/>
                <p:cNvSpPr>
                  <a:spLocks noChangeShapeType="1"/>
                </p:cNvSpPr>
                <p:nvPr/>
              </p:nvSpPr>
              <p:spPr bwMode="auto">
                <a:xfrm>
                  <a:off x="26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0" name="Line 9944"/>
                <p:cNvSpPr>
                  <a:spLocks noChangeShapeType="1"/>
                </p:cNvSpPr>
                <p:nvPr/>
              </p:nvSpPr>
              <p:spPr bwMode="auto">
                <a:xfrm>
                  <a:off x="26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1" name="Line 9945"/>
                <p:cNvSpPr>
                  <a:spLocks noChangeShapeType="1"/>
                </p:cNvSpPr>
                <p:nvPr/>
              </p:nvSpPr>
              <p:spPr bwMode="auto">
                <a:xfrm>
                  <a:off x="26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2" name="Line 9946"/>
                <p:cNvSpPr>
                  <a:spLocks noChangeShapeType="1"/>
                </p:cNvSpPr>
                <p:nvPr/>
              </p:nvSpPr>
              <p:spPr bwMode="auto">
                <a:xfrm>
                  <a:off x="26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3" name="Line 9947"/>
                <p:cNvSpPr>
                  <a:spLocks noChangeShapeType="1"/>
                </p:cNvSpPr>
                <p:nvPr/>
              </p:nvSpPr>
              <p:spPr bwMode="auto">
                <a:xfrm>
                  <a:off x="26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4" name="Line 9948"/>
                <p:cNvSpPr>
                  <a:spLocks noChangeShapeType="1"/>
                </p:cNvSpPr>
                <p:nvPr/>
              </p:nvSpPr>
              <p:spPr bwMode="auto">
                <a:xfrm>
                  <a:off x="26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5" name="Line 9949"/>
                <p:cNvSpPr>
                  <a:spLocks noChangeShapeType="1"/>
                </p:cNvSpPr>
                <p:nvPr/>
              </p:nvSpPr>
              <p:spPr bwMode="auto">
                <a:xfrm>
                  <a:off x="26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6" name="Line 9950"/>
                <p:cNvSpPr>
                  <a:spLocks noChangeShapeType="1"/>
                </p:cNvSpPr>
                <p:nvPr/>
              </p:nvSpPr>
              <p:spPr bwMode="auto">
                <a:xfrm>
                  <a:off x="27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7" name="Line 9951"/>
                <p:cNvSpPr>
                  <a:spLocks noChangeShapeType="1"/>
                </p:cNvSpPr>
                <p:nvPr/>
              </p:nvSpPr>
              <p:spPr bwMode="auto">
                <a:xfrm>
                  <a:off x="27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8" name="Line 9952"/>
                <p:cNvSpPr>
                  <a:spLocks noChangeShapeType="1"/>
                </p:cNvSpPr>
                <p:nvPr/>
              </p:nvSpPr>
              <p:spPr bwMode="auto">
                <a:xfrm>
                  <a:off x="27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29" name="Line 9953"/>
                <p:cNvSpPr>
                  <a:spLocks noChangeShapeType="1"/>
                </p:cNvSpPr>
                <p:nvPr/>
              </p:nvSpPr>
              <p:spPr bwMode="auto">
                <a:xfrm>
                  <a:off x="27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0" name="Line 9954"/>
                <p:cNvSpPr>
                  <a:spLocks noChangeShapeType="1"/>
                </p:cNvSpPr>
                <p:nvPr/>
              </p:nvSpPr>
              <p:spPr bwMode="auto">
                <a:xfrm>
                  <a:off x="27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1" name="Line 9955"/>
                <p:cNvSpPr>
                  <a:spLocks noChangeShapeType="1"/>
                </p:cNvSpPr>
                <p:nvPr/>
              </p:nvSpPr>
              <p:spPr bwMode="auto">
                <a:xfrm>
                  <a:off x="2764"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2" name="Line 9956"/>
                <p:cNvSpPr>
                  <a:spLocks noChangeShapeType="1"/>
                </p:cNvSpPr>
                <p:nvPr/>
              </p:nvSpPr>
              <p:spPr bwMode="auto">
                <a:xfrm>
                  <a:off x="27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3" name="Line 9957"/>
                <p:cNvSpPr>
                  <a:spLocks noChangeShapeType="1"/>
                </p:cNvSpPr>
                <p:nvPr/>
              </p:nvSpPr>
              <p:spPr bwMode="auto">
                <a:xfrm>
                  <a:off x="27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4" name="Line 9958"/>
                <p:cNvSpPr>
                  <a:spLocks noChangeShapeType="1"/>
                </p:cNvSpPr>
                <p:nvPr/>
              </p:nvSpPr>
              <p:spPr bwMode="auto">
                <a:xfrm>
                  <a:off x="27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5" name="Line 9959"/>
                <p:cNvSpPr>
                  <a:spLocks noChangeShapeType="1"/>
                </p:cNvSpPr>
                <p:nvPr/>
              </p:nvSpPr>
              <p:spPr bwMode="auto">
                <a:xfrm>
                  <a:off x="28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6" name="Line 9960"/>
                <p:cNvSpPr>
                  <a:spLocks noChangeShapeType="1"/>
                </p:cNvSpPr>
                <p:nvPr/>
              </p:nvSpPr>
              <p:spPr bwMode="auto">
                <a:xfrm>
                  <a:off x="28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7" name="Line 9961"/>
                <p:cNvSpPr>
                  <a:spLocks noChangeShapeType="1"/>
                </p:cNvSpPr>
                <p:nvPr/>
              </p:nvSpPr>
              <p:spPr bwMode="auto">
                <a:xfrm>
                  <a:off x="28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8" name="Line 9962"/>
                <p:cNvSpPr>
                  <a:spLocks noChangeShapeType="1"/>
                </p:cNvSpPr>
                <p:nvPr/>
              </p:nvSpPr>
              <p:spPr bwMode="auto">
                <a:xfrm>
                  <a:off x="28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39" name="Line 9963"/>
                <p:cNvSpPr>
                  <a:spLocks noChangeShapeType="1"/>
                </p:cNvSpPr>
                <p:nvPr/>
              </p:nvSpPr>
              <p:spPr bwMode="auto">
                <a:xfrm>
                  <a:off x="28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0" name="Line 9964"/>
                <p:cNvSpPr>
                  <a:spLocks noChangeShapeType="1"/>
                </p:cNvSpPr>
                <p:nvPr/>
              </p:nvSpPr>
              <p:spPr bwMode="auto">
                <a:xfrm>
                  <a:off x="28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1" name="Line 9965"/>
                <p:cNvSpPr>
                  <a:spLocks noChangeShapeType="1"/>
                </p:cNvSpPr>
                <p:nvPr/>
              </p:nvSpPr>
              <p:spPr bwMode="auto">
                <a:xfrm>
                  <a:off x="28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2" name="Line 9966"/>
                <p:cNvSpPr>
                  <a:spLocks noChangeShapeType="1"/>
                </p:cNvSpPr>
                <p:nvPr/>
              </p:nvSpPr>
              <p:spPr bwMode="auto">
                <a:xfrm>
                  <a:off x="28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3" name="Line 9967"/>
                <p:cNvSpPr>
                  <a:spLocks noChangeShapeType="1"/>
                </p:cNvSpPr>
                <p:nvPr/>
              </p:nvSpPr>
              <p:spPr bwMode="auto">
                <a:xfrm>
                  <a:off x="29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4" name="Line 9968"/>
                <p:cNvSpPr>
                  <a:spLocks noChangeShapeType="1"/>
                </p:cNvSpPr>
                <p:nvPr/>
              </p:nvSpPr>
              <p:spPr bwMode="auto">
                <a:xfrm>
                  <a:off x="29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5" name="Line 9969"/>
                <p:cNvSpPr>
                  <a:spLocks noChangeShapeType="1"/>
                </p:cNvSpPr>
                <p:nvPr/>
              </p:nvSpPr>
              <p:spPr bwMode="auto">
                <a:xfrm>
                  <a:off x="29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6" name="Line 9970"/>
                <p:cNvSpPr>
                  <a:spLocks noChangeShapeType="1"/>
                </p:cNvSpPr>
                <p:nvPr/>
              </p:nvSpPr>
              <p:spPr bwMode="auto">
                <a:xfrm>
                  <a:off x="29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7" name="Line 9971"/>
                <p:cNvSpPr>
                  <a:spLocks noChangeShapeType="1"/>
                </p:cNvSpPr>
                <p:nvPr/>
              </p:nvSpPr>
              <p:spPr bwMode="auto">
                <a:xfrm>
                  <a:off x="29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8" name="Line 9972"/>
                <p:cNvSpPr>
                  <a:spLocks noChangeShapeType="1"/>
                </p:cNvSpPr>
                <p:nvPr/>
              </p:nvSpPr>
              <p:spPr bwMode="auto">
                <a:xfrm>
                  <a:off x="29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49" name="Line 9973"/>
                <p:cNvSpPr>
                  <a:spLocks noChangeShapeType="1"/>
                </p:cNvSpPr>
                <p:nvPr/>
              </p:nvSpPr>
              <p:spPr bwMode="auto">
                <a:xfrm>
                  <a:off x="29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0" name="Line 9974"/>
                <p:cNvSpPr>
                  <a:spLocks noChangeShapeType="1"/>
                </p:cNvSpPr>
                <p:nvPr/>
              </p:nvSpPr>
              <p:spPr bwMode="auto">
                <a:xfrm>
                  <a:off x="29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1" name="Line 9975"/>
                <p:cNvSpPr>
                  <a:spLocks noChangeShapeType="1"/>
                </p:cNvSpPr>
                <p:nvPr/>
              </p:nvSpPr>
              <p:spPr bwMode="auto">
                <a:xfrm>
                  <a:off x="30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2" name="Line 9976"/>
                <p:cNvSpPr>
                  <a:spLocks noChangeShapeType="1"/>
                </p:cNvSpPr>
                <p:nvPr/>
              </p:nvSpPr>
              <p:spPr bwMode="auto">
                <a:xfrm>
                  <a:off x="30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3" name="Line 9977"/>
                <p:cNvSpPr>
                  <a:spLocks noChangeShapeType="1"/>
                </p:cNvSpPr>
                <p:nvPr/>
              </p:nvSpPr>
              <p:spPr bwMode="auto">
                <a:xfrm>
                  <a:off x="30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4" name="Line 9978"/>
                <p:cNvSpPr>
                  <a:spLocks noChangeShapeType="1"/>
                </p:cNvSpPr>
                <p:nvPr/>
              </p:nvSpPr>
              <p:spPr bwMode="auto">
                <a:xfrm>
                  <a:off x="30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5" name="Line 9979"/>
                <p:cNvSpPr>
                  <a:spLocks noChangeShapeType="1"/>
                </p:cNvSpPr>
                <p:nvPr/>
              </p:nvSpPr>
              <p:spPr bwMode="auto">
                <a:xfrm>
                  <a:off x="30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6" name="Line 9980"/>
                <p:cNvSpPr>
                  <a:spLocks noChangeShapeType="1"/>
                </p:cNvSpPr>
                <p:nvPr/>
              </p:nvSpPr>
              <p:spPr bwMode="auto">
                <a:xfrm>
                  <a:off x="30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7" name="Line 9981"/>
                <p:cNvSpPr>
                  <a:spLocks noChangeShapeType="1"/>
                </p:cNvSpPr>
                <p:nvPr/>
              </p:nvSpPr>
              <p:spPr bwMode="auto">
                <a:xfrm>
                  <a:off x="30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8" name="Line 9982"/>
                <p:cNvSpPr>
                  <a:spLocks noChangeShapeType="1"/>
                </p:cNvSpPr>
                <p:nvPr/>
              </p:nvSpPr>
              <p:spPr bwMode="auto">
                <a:xfrm>
                  <a:off x="30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59" name="Line 9983"/>
                <p:cNvSpPr>
                  <a:spLocks noChangeShapeType="1"/>
                </p:cNvSpPr>
                <p:nvPr/>
              </p:nvSpPr>
              <p:spPr bwMode="auto">
                <a:xfrm>
                  <a:off x="30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0" name="Line 9984"/>
                <p:cNvSpPr>
                  <a:spLocks noChangeShapeType="1"/>
                </p:cNvSpPr>
                <p:nvPr/>
              </p:nvSpPr>
              <p:spPr bwMode="auto">
                <a:xfrm>
                  <a:off x="31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1" name="Line 9985"/>
                <p:cNvSpPr>
                  <a:spLocks noChangeShapeType="1"/>
                </p:cNvSpPr>
                <p:nvPr/>
              </p:nvSpPr>
              <p:spPr bwMode="auto">
                <a:xfrm>
                  <a:off x="31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2" name="Line 9986"/>
                <p:cNvSpPr>
                  <a:spLocks noChangeShapeType="1"/>
                </p:cNvSpPr>
                <p:nvPr/>
              </p:nvSpPr>
              <p:spPr bwMode="auto">
                <a:xfrm>
                  <a:off x="31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3" name="Line 9987"/>
                <p:cNvSpPr>
                  <a:spLocks noChangeShapeType="1"/>
                </p:cNvSpPr>
                <p:nvPr/>
              </p:nvSpPr>
              <p:spPr bwMode="auto">
                <a:xfrm>
                  <a:off x="31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4" name="Line 9988"/>
                <p:cNvSpPr>
                  <a:spLocks noChangeShapeType="1"/>
                </p:cNvSpPr>
                <p:nvPr/>
              </p:nvSpPr>
              <p:spPr bwMode="auto">
                <a:xfrm>
                  <a:off x="31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5" name="Line 9989"/>
                <p:cNvSpPr>
                  <a:spLocks noChangeShapeType="1"/>
                </p:cNvSpPr>
                <p:nvPr/>
              </p:nvSpPr>
              <p:spPr bwMode="auto">
                <a:xfrm>
                  <a:off x="31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6" name="Line 9990"/>
                <p:cNvSpPr>
                  <a:spLocks noChangeShapeType="1"/>
                </p:cNvSpPr>
                <p:nvPr/>
              </p:nvSpPr>
              <p:spPr bwMode="auto">
                <a:xfrm>
                  <a:off x="31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7" name="Line 9991"/>
                <p:cNvSpPr>
                  <a:spLocks noChangeShapeType="1"/>
                </p:cNvSpPr>
                <p:nvPr/>
              </p:nvSpPr>
              <p:spPr bwMode="auto">
                <a:xfrm>
                  <a:off x="31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8" name="Line 9992"/>
                <p:cNvSpPr>
                  <a:spLocks noChangeShapeType="1"/>
                </p:cNvSpPr>
                <p:nvPr/>
              </p:nvSpPr>
              <p:spPr bwMode="auto">
                <a:xfrm>
                  <a:off x="3201"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69" name="Line 9993"/>
                <p:cNvSpPr>
                  <a:spLocks noChangeShapeType="1"/>
                </p:cNvSpPr>
                <p:nvPr/>
              </p:nvSpPr>
              <p:spPr bwMode="auto">
                <a:xfrm>
                  <a:off x="32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0" name="Line 9994"/>
                <p:cNvSpPr>
                  <a:spLocks noChangeShapeType="1"/>
                </p:cNvSpPr>
                <p:nvPr/>
              </p:nvSpPr>
              <p:spPr bwMode="auto">
                <a:xfrm>
                  <a:off x="32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1" name="Line 9995"/>
                <p:cNvSpPr>
                  <a:spLocks noChangeShapeType="1"/>
                </p:cNvSpPr>
                <p:nvPr/>
              </p:nvSpPr>
              <p:spPr bwMode="auto">
                <a:xfrm>
                  <a:off x="32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2" name="Line 9996"/>
                <p:cNvSpPr>
                  <a:spLocks noChangeShapeType="1"/>
                </p:cNvSpPr>
                <p:nvPr/>
              </p:nvSpPr>
              <p:spPr bwMode="auto">
                <a:xfrm>
                  <a:off x="32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3" name="Line 9997"/>
                <p:cNvSpPr>
                  <a:spLocks noChangeShapeType="1"/>
                </p:cNvSpPr>
                <p:nvPr/>
              </p:nvSpPr>
              <p:spPr bwMode="auto">
                <a:xfrm>
                  <a:off x="32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4" name="Line 9998"/>
                <p:cNvSpPr>
                  <a:spLocks noChangeShapeType="1"/>
                </p:cNvSpPr>
                <p:nvPr/>
              </p:nvSpPr>
              <p:spPr bwMode="auto">
                <a:xfrm>
                  <a:off x="32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5" name="Line 9999"/>
                <p:cNvSpPr>
                  <a:spLocks noChangeShapeType="1"/>
                </p:cNvSpPr>
                <p:nvPr/>
              </p:nvSpPr>
              <p:spPr bwMode="auto">
                <a:xfrm>
                  <a:off x="32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6" name="Line 10000"/>
                <p:cNvSpPr>
                  <a:spLocks noChangeShapeType="1"/>
                </p:cNvSpPr>
                <p:nvPr/>
              </p:nvSpPr>
              <p:spPr bwMode="auto">
                <a:xfrm>
                  <a:off x="32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7" name="Line 10001"/>
                <p:cNvSpPr>
                  <a:spLocks noChangeShapeType="1"/>
                </p:cNvSpPr>
                <p:nvPr/>
              </p:nvSpPr>
              <p:spPr bwMode="auto">
                <a:xfrm>
                  <a:off x="33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8" name="Line 10002"/>
                <p:cNvSpPr>
                  <a:spLocks noChangeShapeType="1"/>
                </p:cNvSpPr>
                <p:nvPr/>
              </p:nvSpPr>
              <p:spPr bwMode="auto">
                <a:xfrm>
                  <a:off x="33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79" name="Line 10003"/>
                <p:cNvSpPr>
                  <a:spLocks noChangeShapeType="1"/>
                </p:cNvSpPr>
                <p:nvPr/>
              </p:nvSpPr>
              <p:spPr bwMode="auto">
                <a:xfrm>
                  <a:off x="33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0" name="Line 10004"/>
                <p:cNvSpPr>
                  <a:spLocks noChangeShapeType="1"/>
                </p:cNvSpPr>
                <p:nvPr/>
              </p:nvSpPr>
              <p:spPr bwMode="auto">
                <a:xfrm>
                  <a:off x="33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1" name="Line 10005"/>
                <p:cNvSpPr>
                  <a:spLocks noChangeShapeType="1"/>
                </p:cNvSpPr>
                <p:nvPr/>
              </p:nvSpPr>
              <p:spPr bwMode="auto">
                <a:xfrm>
                  <a:off x="33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2" name="Line 10006"/>
                <p:cNvSpPr>
                  <a:spLocks noChangeShapeType="1"/>
                </p:cNvSpPr>
                <p:nvPr/>
              </p:nvSpPr>
              <p:spPr bwMode="auto">
                <a:xfrm>
                  <a:off x="33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3" name="Line 10007"/>
                <p:cNvSpPr>
                  <a:spLocks noChangeShapeType="1"/>
                </p:cNvSpPr>
                <p:nvPr/>
              </p:nvSpPr>
              <p:spPr bwMode="auto">
                <a:xfrm>
                  <a:off x="33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4" name="Line 10008"/>
                <p:cNvSpPr>
                  <a:spLocks noChangeShapeType="1"/>
                </p:cNvSpPr>
                <p:nvPr/>
              </p:nvSpPr>
              <p:spPr bwMode="auto">
                <a:xfrm>
                  <a:off x="3390"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5" name="Line 10009"/>
                <p:cNvSpPr>
                  <a:spLocks noChangeShapeType="1"/>
                </p:cNvSpPr>
                <p:nvPr/>
              </p:nvSpPr>
              <p:spPr bwMode="auto">
                <a:xfrm>
                  <a:off x="34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6" name="Line 10010"/>
                <p:cNvSpPr>
                  <a:spLocks noChangeShapeType="1"/>
                </p:cNvSpPr>
                <p:nvPr/>
              </p:nvSpPr>
              <p:spPr bwMode="auto">
                <a:xfrm>
                  <a:off x="34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7" name="Line 10011"/>
                <p:cNvSpPr>
                  <a:spLocks noChangeShapeType="1"/>
                </p:cNvSpPr>
                <p:nvPr/>
              </p:nvSpPr>
              <p:spPr bwMode="auto">
                <a:xfrm>
                  <a:off x="34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8" name="Line 10012"/>
                <p:cNvSpPr>
                  <a:spLocks noChangeShapeType="1"/>
                </p:cNvSpPr>
                <p:nvPr/>
              </p:nvSpPr>
              <p:spPr bwMode="auto">
                <a:xfrm>
                  <a:off x="34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89" name="Line 10013"/>
                <p:cNvSpPr>
                  <a:spLocks noChangeShapeType="1"/>
                </p:cNvSpPr>
                <p:nvPr/>
              </p:nvSpPr>
              <p:spPr bwMode="auto">
                <a:xfrm>
                  <a:off x="34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0" name="Line 10014"/>
                <p:cNvSpPr>
                  <a:spLocks noChangeShapeType="1"/>
                </p:cNvSpPr>
                <p:nvPr/>
              </p:nvSpPr>
              <p:spPr bwMode="auto">
                <a:xfrm>
                  <a:off x="34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1" name="Line 10015"/>
                <p:cNvSpPr>
                  <a:spLocks noChangeShapeType="1"/>
                </p:cNvSpPr>
                <p:nvPr/>
              </p:nvSpPr>
              <p:spPr bwMode="auto">
                <a:xfrm>
                  <a:off x="34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2" name="Line 10016"/>
                <p:cNvSpPr>
                  <a:spLocks noChangeShapeType="1"/>
                </p:cNvSpPr>
                <p:nvPr/>
              </p:nvSpPr>
              <p:spPr bwMode="auto">
                <a:xfrm>
                  <a:off x="34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3" name="Line 10017"/>
                <p:cNvSpPr>
                  <a:spLocks noChangeShapeType="1"/>
                </p:cNvSpPr>
                <p:nvPr/>
              </p:nvSpPr>
              <p:spPr bwMode="auto">
                <a:xfrm>
                  <a:off x="34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4" name="Line 10018"/>
                <p:cNvSpPr>
                  <a:spLocks noChangeShapeType="1"/>
                </p:cNvSpPr>
                <p:nvPr/>
              </p:nvSpPr>
              <p:spPr bwMode="auto">
                <a:xfrm>
                  <a:off x="35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5" name="Line 10019"/>
                <p:cNvSpPr>
                  <a:spLocks noChangeShapeType="1"/>
                </p:cNvSpPr>
                <p:nvPr/>
              </p:nvSpPr>
              <p:spPr bwMode="auto">
                <a:xfrm>
                  <a:off x="35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6" name="Line 10020"/>
                <p:cNvSpPr>
                  <a:spLocks noChangeShapeType="1"/>
                </p:cNvSpPr>
                <p:nvPr/>
              </p:nvSpPr>
              <p:spPr bwMode="auto">
                <a:xfrm>
                  <a:off x="35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7" name="Line 10021"/>
                <p:cNvSpPr>
                  <a:spLocks noChangeShapeType="1"/>
                </p:cNvSpPr>
                <p:nvPr/>
              </p:nvSpPr>
              <p:spPr bwMode="auto">
                <a:xfrm>
                  <a:off x="35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8" name="Line 10022"/>
                <p:cNvSpPr>
                  <a:spLocks noChangeShapeType="1"/>
                </p:cNvSpPr>
                <p:nvPr/>
              </p:nvSpPr>
              <p:spPr bwMode="auto">
                <a:xfrm>
                  <a:off x="35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799" name="Line 10023"/>
                <p:cNvSpPr>
                  <a:spLocks noChangeShapeType="1"/>
                </p:cNvSpPr>
                <p:nvPr/>
              </p:nvSpPr>
              <p:spPr bwMode="auto">
                <a:xfrm>
                  <a:off x="35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0" name="Line 10024"/>
                <p:cNvSpPr>
                  <a:spLocks noChangeShapeType="1"/>
                </p:cNvSpPr>
                <p:nvPr/>
              </p:nvSpPr>
              <p:spPr bwMode="auto">
                <a:xfrm>
                  <a:off x="35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1" name="Line 10025"/>
                <p:cNvSpPr>
                  <a:spLocks noChangeShapeType="1"/>
                </p:cNvSpPr>
                <p:nvPr/>
              </p:nvSpPr>
              <p:spPr bwMode="auto">
                <a:xfrm>
                  <a:off x="35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2" name="Line 10026"/>
                <p:cNvSpPr>
                  <a:spLocks noChangeShapeType="1"/>
                </p:cNvSpPr>
                <p:nvPr/>
              </p:nvSpPr>
              <p:spPr bwMode="auto">
                <a:xfrm>
                  <a:off x="36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3" name="Line 10027"/>
                <p:cNvSpPr>
                  <a:spLocks noChangeShapeType="1"/>
                </p:cNvSpPr>
                <p:nvPr/>
              </p:nvSpPr>
              <p:spPr bwMode="auto">
                <a:xfrm>
                  <a:off x="36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4" name="Line 10028"/>
                <p:cNvSpPr>
                  <a:spLocks noChangeShapeType="1"/>
                </p:cNvSpPr>
                <p:nvPr/>
              </p:nvSpPr>
              <p:spPr bwMode="auto">
                <a:xfrm>
                  <a:off x="36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5" name="Line 10029"/>
                <p:cNvSpPr>
                  <a:spLocks noChangeShapeType="1"/>
                </p:cNvSpPr>
                <p:nvPr/>
              </p:nvSpPr>
              <p:spPr bwMode="auto">
                <a:xfrm>
                  <a:off x="36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6" name="Line 10030"/>
                <p:cNvSpPr>
                  <a:spLocks noChangeShapeType="1"/>
                </p:cNvSpPr>
                <p:nvPr/>
              </p:nvSpPr>
              <p:spPr bwMode="auto">
                <a:xfrm>
                  <a:off x="36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7" name="Line 10031"/>
                <p:cNvSpPr>
                  <a:spLocks noChangeShapeType="1"/>
                </p:cNvSpPr>
                <p:nvPr/>
              </p:nvSpPr>
              <p:spPr bwMode="auto">
                <a:xfrm>
                  <a:off x="36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8" name="Line 10032"/>
                <p:cNvSpPr>
                  <a:spLocks noChangeShapeType="1"/>
                </p:cNvSpPr>
                <p:nvPr/>
              </p:nvSpPr>
              <p:spPr bwMode="auto">
                <a:xfrm>
                  <a:off x="36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09" name="Line 10033"/>
                <p:cNvSpPr>
                  <a:spLocks noChangeShapeType="1"/>
                </p:cNvSpPr>
                <p:nvPr/>
              </p:nvSpPr>
              <p:spPr bwMode="auto">
                <a:xfrm>
                  <a:off x="36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0" name="Line 10034"/>
                <p:cNvSpPr>
                  <a:spLocks noChangeShapeType="1"/>
                </p:cNvSpPr>
                <p:nvPr/>
              </p:nvSpPr>
              <p:spPr bwMode="auto">
                <a:xfrm>
                  <a:off x="36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1" name="Line 10035"/>
                <p:cNvSpPr>
                  <a:spLocks noChangeShapeType="1"/>
                </p:cNvSpPr>
                <p:nvPr/>
              </p:nvSpPr>
              <p:spPr bwMode="auto">
                <a:xfrm>
                  <a:off x="37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2" name="Line 10036"/>
                <p:cNvSpPr>
                  <a:spLocks noChangeShapeType="1"/>
                </p:cNvSpPr>
                <p:nvPr/>
              </p:nvSpPr>
              <p:spPr bwMode="auto">
                <a:xfrm>
                  <a:off x="37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3" name="Line 10037"/>
                <p:cNvSpPr>
                  <a:spLocks noChangeShapeType="1"/>
                </p:cNvSpPr>
                <p:nvPr/>
              </p:nvSpPr>
              <p:spPr bwMode="auto">
                <a:xfrm>
                  <a:off x="37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4" name="Line 10038"/>
                <p:cNvSpPr>
                  <a:spLocks noChangeShapeType="1"/>
                </p:cNvSpPr>
                <p:nvPr/>
              </p:nvSpPr>
              <p:spPr bwMode="auto">
                <a:xfrm>
                  <a:off x="37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5" name="Line 10039"/>
                <p:cNvSpPr>
                  <a:spLocks noChangeShapeType="1"/>
                </p:cNvSpPr>
                <p:nvPr/>
              </p:nvSpPr>
              <p:spPr bwMode="auto">
                <a:xfrm>
                  <a:off x="37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6" name="Line 10040"/>
                <p:cNvSpPr>
                  <a:spLocks noChangeShapeType="1"/>
                </p:cNvSpPr>
                <p:nvPr/>
              </p:nvSpPr>
              <p:spPr bwMode="auto">
                <a:xfrm>
                  <a:off x="37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7" name="Line 10041"/>
                <p:cNvSpPr>
                  <a:spLocks noChangeShapeType="1"/>
                </p:cNvSpPr>
                <p:nvPr/>
              </p:nvSpPr>
              <p:spPr bwMode="auto">
                <a:xfrm>
                  <a:off x="37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8" name="Line 10042"/>
                <p:cNvSpPr>
                  <a:spLocks noChangeShapeType="1"/>
                </p:cNvSpPr>
                <p:nvPr/>
              </p:nvSpPr>
              <p:spPr bwMode="auto">
                <a:xfrm>
                  <a:off x="37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19" name="Line 10043"/>
                <p:cNvSpPr>
                  <a:spLocks noChangeShapeType="1"/>
                </p:cNvSpPr>
                <p:nvPr/>
              </p:nvSpPr>
              <p:spPr bwMode="auto">
                <a:xfrm>
                  <a:off x="38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0" name="Line 10044"/>
                <p:cNvSpPr>
                  <a:spLocks noChangeShapeType="1"/>
                </p:cNvSpPr>
                <p:nvPr/>
              </p:nvSpPr>
              <p:spPr bwMode="auto">
                <a:xfrm>
                  <a:off x="38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1" name="Line 10045"/>
                <p:cNvSpPr>
                  <a:spLocks noChangeShapeType="1"/>
                </p:cNvSpPr>
                <p:nvPr/>
              </p:nvSpPr>
              <p:spPr bwMode="auto">
                <a:xfrm>
                  <a:off x="3827"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2" name="Line 10046"/>
                <p:cNvSpPr>
                  <a:spLocks noChangeShapeType="1"/>
                </p:cNvSpPr>
                <p:nvPr/>
              </p:nvSpPr>
              <p:spPr bwMode="auto">
                <a:xfrm>
                  <a:off x="38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3" name="Line 10047"/>
                <p:cNvSpPr>
                  <a:spLocks noChangeShapeType="1"/>
                </p:cNvSpPr>
                <p:nvPr/>
              </p:nvSpPr>
              <p:spPr bwMode="auto">
                <a:xfrm>
                  <a:off x="38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4" name="Line 10048"/>
                <p:cNvSpPr>
                  <a:spLocks noChangeShapeType="1"/>
                </p:cNvSpPr>
                <p:nvPr/>
              </p:nvSpPr>
              <p:spPr bwMode="auto">
                <a:xfrm>
                  <a:off x="38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5" name="Line 10049"/>
                <p:cNvSpPr>
                  <a:spLocks noChangeShapeType="1"/>
                </p:cNvSpPr>
                <p:nvPr/>
              </p:nvSpPr>
              <p:spPr bwMode="auto">
                <a:xfrm>
                  <a:off x="38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6" name="Line 10050"/>
                <p:cNvSpPr>
                  <a:spLocks noChangeShapeType="1"/>
                </p:cNvSpPr>
                <p:nvPr/>
              </p:nvSpPr>
              <p:spPr bwMode="auto">
                <a:xfrm>
                  <a:off x="38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7" name="Line 10051"/>
                <p:cNvSpPr>
                  <a:spLocks noChangeShapeType="1"/>
                </p:cNvSpPr>
                <p:nvPr/>
              </p:nvSpPr>
              <p:spPr bwMode="auto">
                <a:xfrm>
                  <a:off x="38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8" name="Line 10052"/>
                <p:cNvSpPr>
                  <a:spLocks noChangeShapeType="1"/>
                </p:cNvSpPr>
                <p:nvPr/>
              </p:nvSpPr>
              <p:spPr bwMode="auto">
                <a:xfrm>
                  <a:off x="39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29" name="Line 10053"/>
                <p:cNvSpPr>
                  <a:spLocks noChangeShapeType="1"/>
                </p:cNvSpPr>
                <p:nvPr/>
              </p:nvSpPr>
              <p:spPr bwMode="auto">
                <a:xfrm>
                  <a:off x="39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0" name="Line 10054"/>
                <p:cNvSpPr>
                  <a:spLocks noChangeShapeType="1"/>
                </p:cNvSpPr>
                <p:nvPr/>
              </p:nvSpPr>
              <p:spPr bwMode="auto">
                <a:xfrm>
                  <a:off x="39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1" name="Line 10055"/>
                <p:cNvSpPr>
                  <a:spLocks noChangeShapeType="1"/>
                </p:cNvSpPr>
                <p:nvPr/>
              </p:nvSpPr>
              <p:spPr bwMode="auto">
                <a:xfrm>
                  <a:off x="39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2" name="Line 10056"/>
                <p:cNvSpPr>
                  <a:spLocks noChangeShapeType="1"/>
                </p:cNvSpPr>
                <p:nvPr/>
              </p:nvSpPr>
              <p:spPr bwMode="auto">
                <a:xfrm>
                  <a:off x="39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3" name="Line 10057"/>
                <p:cNvSpPr>
                  <a:spLocks noChangeShapeType="1"/>
                </p:cNvSpPr>
                <p:nvPr/>
              </p:nvSpPr>
              <p:spPr bwMode="auto">
                <a:xfrm>
                  <a:off x="39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4" name="Line 10058"/>
                <p:cNvSpPr>
                  <a:spLocks noChangeShapeType="1"/>
                </p:cNvSpPr>
                <p:nvPr/>
              </p:nvSpPr>
              <p:spPr bwMode="auto">
                <a:xfrm>
                  <a:off x="39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5" name="Line 10059"/>
                <p:cNvSpPr>
                  <a:spLocks noChangeShapeType="1"/>
                </p:cNvSpPr>
                <p:nvPr/>
              </p:nvSpPr>
              <p:spPr bwMode="auto">
                <a:xfrm>
                  <a:off x="39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6" name="Line 10060"/>
                <p:cNvSpPr>
                  <a:spLocks noChangeShapeType="1"/>
                </p:cNvSpPr>
                <p:nvPr/>
              </p:nvSpPr>
              <p:spPr bwMode="auto">
                <a:xfrm>
                  <a:off x="40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7" name="Line 10061"/>
                <p:cNvSpPr>
                  <a:spLocks noChangeShapeType="1"/>
                </p:cNvSpPr>
                <p:nvPr/>
              </p:nvSpPr>
              <p:spPr bwMode="auto">
                <a:xfrm>
                  <a:off x="4016"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8" name="Line 10062"/>
                <p:cNvSpPr>
                  <a:spLocks noChangeShapeType="1"/>
                </p:cNvSpPr>
                <p:nvPr/>
              </p:nvSpPr>
              <p:spPr bwMode="auto">
                <a:xfrm>
                  <a:off x="40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39" name="Line 10063"/>
                <p:cNvSpPr>
                  <a:spLocks noChangeShapeType="1"/>
                </p:cNvSpPr>
                <p:nvPr/>
              </p:nvSpPr>
              <p:spPr bwMode="auto">
                <a:xfrm>
                  <a:off x="40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0" name="Line 10064"/>
                <p:cNvSpPr>
                  <a:spLocks noChangeShapeType="1"/>
                </p:cNvSpPr>
                <p:nvPr/>
              </p:nvSpPr>
              <p:spPr bwMode="auto">
                <a:xfrm>
                  <a:off x="40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1" name="Line 10065"/>
                <p:cNvSpPr>
                  <a:spLocks noChangeShapeType="1"/>
                </p:cNvSpPr>
                <p:nvPr/>
              </p:nvSpPr>
              <p:spPr bwMode="auto">
                <a:xfrm>
                  <a:off x="40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2" name="Line 10066"/>
                <p:cNvSpPr>
                  <a:spLocks noChangeShapeType="1"/>
                </p:cNvSpPr>
                <p:nvPr/>
              </p:nvSpPr>
              <p:spPr bwMode="auto">
                <a:xfrm>
                  <a:off x="40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3" name="Line 10067"/>
                <p:cNvSpPr>
                  <a:spLocks noChangeShapeType="1"/>
                </p:cNvSpPr>
                <p:nvPr/>
              </p:nvSpPr>
              <p:spPr bwMode="auto">
                <a:xfrm>
                  <a:off x="40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4" name="Line 10068"/>
                <p:cNvSpPr>
                  <a:spLocks noChangeShapeType="1"/>
                </p:cNvSpPr>
                <p:nvPr/>
              </p:nvSpPr>
              <p:spPr bwMode="auto">
                <a:xfrm>
                  <a:off x="40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5" name="Line 10069"/>
                <p:cNvSpPr>
                  <a:spLocks noChangeShapeType="1"/>
                </p:cNvSpPr>
                <p:nvPr/>
              </p:nvSpPr>
              <p:spPr bwMode="auto">
                <a:xfrm>
                  <a:off x="41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6" name="Line 10070"/>
                <p:cNvSpPr>
                  <a:spLocks noChangeShapeType="1"/>
                </p:cNvSpPr>
                <p:nvPr/>
              </p:nvSpPr>
              <p:spPr bwMode="auto">
                <a:xfrm>
                  <a:off x="41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7" name="Line 10071"/>
                <p:cNvSpPr>
                  <a:spLocks noChangeShapeType="1"/>
                </p:cNvSpPr>
                <p:nvPr/>
              </p:nvSpPr>
              <p:spPr bwMode="auto">
                <a:xfrm>
                  <a:off x="41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8" name="Line 10072"/>
                <p:cNvSpPr>
                  <a:spLocks noChangeShapeType="1"/>
                </p:cNvSpPr>
                <p:nvPr/>
              </p:nvSpPr>
              <p:spPr bwMode="auto">
                <a:xfrm>
                  <a:off x="41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49" name="Line 10073"/>
                <p:cNvSpPr>
                  <a:spLocks noChangeShapeType="1"/>
                </p:cNvSpPr>
                <p:nvPr/>
              </p:nvSpPr>
              <p:spPr bwMode="auto">
                <a:xfrm>
                  <a:off x="41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3850" name="Group 10074"/>
              <p:cNvGrpSpPr>
                <a:grpSpLocks/>
              </p:cNvGrpSpPr>
              <p:nvPr/>
            </p:nvGrpSpPr>
            <p:grpSpPr bwMode="auto">
              <a:xfrm>
                <a:off x="956" y="2236"/>
                <a:ext cx="4630" cy="401"/>
                <a:chOff x="956" y="2236"/>
                <a:chExt cx="4630" cy="401"/>
              </a:xfrm>
            </p:grpSpPr>
            <p:sp>
              <p:nvSpPr>
                <p:cNvPr id="853851" name="Line 10075"/>
                <p:cNvSpPr>
                  <a:spLocks noChangeShapeType="1"/>
                </p:cNvSpPr>
                <p:nvPr/>
              </p:nvSpPr>
              <p:spPr bwMode="auto">
                <a:xfrm>
                  <a:off x="41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2" name="Line 10076"/>
                <p:cNvSpPr>
                  <a:spLocks noChangeShapeType="1"/>
                </p:cNvSpPr>
                <p:nvPr/>
              </p:nvSpPr>
              <p:spPr bwMode="auto">
                <a:xfrm>
                  <a:off x="41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3" name="Line 10077"/>
                <p:cNvSpPr>
                  <a:spLocks noChangeShapeType="1"/>
                </p:cNvSpPr>
                <p:nvPr/>
              </p:nvSpPr>
              <p:spPr bwMode="auto">
                <a:xfrm>
                  <a:off x="41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4" name="Line 10078"/>
                <p:cNvSpPr>
                  <a:spLocks noChangeShapeType="1"/>
                </p:cNvSpPr>
                <p:nvPr/>
              </p:nvSpPr>
              <p:spPr bwMode="auto">
                <a:xfrm>
                  <a:off x="42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5" name="Line 10079"/>
                <p:cNvSpPr>
                  <a:spLocks noChangeShapeType="1"/>
                </p:cNvSpPr>
                <p:nvPr/>
              </p:nvSpPr>
              <p:spPr bwMode="auto">
                <a:xfrm>
                  <a:off x="42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6" name="Line 10080"/>
                <p:cNvSpPr>
                  <a:spLocks noChangeShapeType="1"/>
                </p:cNvSpPr>
                <p:nvPr/>
              </p:nvSpPr>
              <p:spPr bwMode="auto">
                <a:xfrm>
                  <a:off x="42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7" name="Line 10081"/>
                <p:cNvSpPr>
                  <a:spLocks noChangeShapeType="1"/>
                </p:cNvSpPr>
                <p:nvPr/>
              </p:nvSpPr>
              <p:spPr bwMode="auto">
                <a:xfrm>
                  <a:off x="42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8" name="Line 10082"/>
                <p:cNvSpPr>
                  <a:spLocks noChangeShapeType="1"/>
                </p:cNvSpPr>
                <p:nvPr/>
              </p:nvSpPr>
              <p:spPr bwMode="auto">
                <a:xfrm>
                  <a:off x="42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59" name="Line 10083"/>
                <p:cNvSpPr>
                  <a:spLocks noChangeShapeType="1"/>
                </p:cNvSpPr>
                <p:nvPr/>
              </p:nvSpPr>
              <p:spPr bwMode="auto">
                <a:xfrm>
                  <a:off x="42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0" name="Line 10084"/>
                <p:cNvSpPr>
                  <a:spLocks noChangeShapeType="1"/>
                </p:cNvSpPr>
                <p:nvPr/>
              </p:nvSpPr>
              <p:spPr bwMode="auto">
                <a:xfrm>
                  <a:off x="42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1" name="Line 10085"/>
                <p:cNvSpPr>
                  <a:spLocks noChangeShapeType="1"/>
                </p:cNvSpPr>
                <p:nvPr/>
              </p:nvSpPr>
              <p:spPr bwMode="auto">
                <a:xfrm>
                  <a:off x="42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2" name="Line 10086"/>
                <p:cNvSpPr>
                  <a:spLocks noChangeShapeType="1"/>
                </p:cNvSpPr>
                <p:nvPr/>
              </p:nvSpPr>
              <p:spPr bwMode="auto">
                <a:xfrm>
                  <a:off x="42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3" name="Line 10087"/>
                <p:cNvSpPr>
                  <a:spLocks noChangeShapeType="1"/>
                </p:cNvSpPr>
                <p:nvPr/>
              </p:nvSpPr>
              <p:spPr bwMode="auto">
                <a:xfrm>
                  <a:off x="43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4" name="Line 10088"/>
                <p:cNvSpPr>
                  <a:spLocks noChangeShapeType="1"/>
                </p:cNvSpPr>
                <p:nvPr/>
              </p:nvSpPr>
              <p:spPr bwMode="auto">
                <a:xfrm>
                  <a:off x="43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5" name="Line 10089"/>
                <p:cNvSpPr>
                  <a:spLocks noChangeShapeType="1"/>
                </p:cNvSpPr>
                <p:nvPr/>
              </p:nvSpPr>
              <p:spPr bwMode="auto">
                <a:xfrm>
                  <a:off x="43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6" name="Line 10090"/>
                <p:cNvSpPr>
                  <a:spLocks noChangeShapeType="1"/>
                </p:cNvSpPr>
                <p:nvPr/>
              </p:nvSpPr>
              <p:spPr bwMode="auto">
                <a:xfrm>
                  <a:off x="43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7" name="Line 10091"/>
                <p:cNvSpPr>
                  <a:spLocks noChangeShapeType="1"/>
                </p:cNvSpPr>
                <p:nvPr/>
              </p:nvSpPr>
              <p:spPr bwMode="auto">
                <a:xfrm>
                  <a:off x="43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8" name="Line 10092"/>
                <p:cNvSpPr>
                  <a:spLocks noChangeShapeType="1"/>
                </p:cNvSpPr>
                <p:nvPr/>
              </p:nvSpPr>
              <p:spPr bwMode="auto">
                <a:xfrm>
                  <a:off x="43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69" name="Line 10093"/>
                <p:cNvSpPr>
                  <a:spLocks noChangeShapeType="1"/>
                </p:cNvSpPr>
                <p:nvPr/>
              </p:nvSpPr>
              <p:spPr bwMode="auto">
                <a:xfrm>
                  <a:off x="43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0" name="Line 10094"/>
                <p:cNvSpPr>
                  <a:spLocks noChangeShapeType="1"/>
                </p:cNvSpPr>
                <p:nvPr/>
              </p:nvSpPr>
              <p:spPr bwMode="auto">
                <a:xfrm>
                  <a:off x="43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1" name="Line 10095"/>
                <p:cNvSpPr>
                  <a:spLocks noChangeShapeType="1"/>
                </p:cNvSpPr>
                <p:nvPr/>
              </p:nvSpPr>
              <p:spPr bwMode="auto">
                <a:xfrm>
                  <a:off x="44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2" name="Line 10096"/>
                <p:cNvSpPr>
                  <a:spLocks noChangeShapeType="1"/>
                </p:cNvSpPr>
                <p:nvPr/>
              </p:nvSpPr>
              <p:spPr bwMode="auto">
                <a:xfrm>
                  <a:off x="44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3" name="Line 10097"/>
                <p:cNvSpPr>
                  <a:spLocks noChangeShapeType="1"/>
                </p:cNvSpPr>
                <p:nvPr/>
              </p:nvSpPr>
              <p:spPr bwMode="auto">
                <a:xfrm>
                  <a:off x="44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4" name="Line 10098"/>
                <p:cNvSpPr>
                  <a:spLocks noChangeShapeType="1"/>
                </p:cNvSpPr>
                <p:nvPr/>
              </p:nvSpPr>
              <p:spPr bwMode="auto">
                <a:xfrm>
                  <a:off x="44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5" name="Line 10099"/>
                <p:cNvSpPr>
                  <a:spLocks noChangeShapeType="1"/>
                </p:cNvSpPr>
                <p:nvPr/>
              </p:nvSpPr>
              <p:spPr bwMode="auto">
                <a:xfrm>
                  <a:off x="4453"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6" name="Line 10100"/>
                <p:cNvSpPr>
                  <a:spLocks noChangeShapeType="1"/>
                </p:cNvSpPr>
                <p:nvPr/>
              </p:nvSpPr>
              <p:spPr bwMode="auto">
                <a:xfrm>
                  <a:off x="44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7" name="Line 10101"/>
                <p:cNvSpPr>
                  <a:spLocks noChangeShapeType="1"/>
                </p:cNvSpPr>
                <p:nvPr/>
              </p:nvSpPr>
              <p:spPr bwMode="auto">
                <a:xfrm>
                  <a:off x="44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8" name="Line 10102"/>
                <p:cNvSpPr>
                  <a:spLocks noChangeShapeType="1"/>
                </p:cNvSpPr>
                <p:nvPr/>
              </p:nvSpPr>
              <p:spPr bwMode="auto">
                <a:xfrm>
                  <a:off x="44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79" name="Line 10103"/>
                <p:cNvSpPr>
                  <a:spLocks noChangeShapeType="1"/>
                </p:cNvSpPr>
                <p:nvPr/>
              </p:nvSpPr>
              <p:spPr bwMode="auto">
                <a:xfrm>
                  <a:off x="45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0" name="Line 10104"/>
                <p:cNvSpPr>
                  <a:spLocks noChangeShapeType="1"/>
                </p:cNvSpPr>
                <p:nvPr/>
              </p:nvSpPr>
              <p:spPr bwMode="auto">
                <a:xfrm>
                  <a:off x="45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1" name="Line 10105"/>
                <p:cNvSpPr>
                  <a:spLocks noChangeShapeType="1"/>
                </p:cNvSpPr>
                <p:nvPr/>
              </p:nvSpPr>
              <p:spPr bwMode="auto">
                <a:xfrm>
                  <a:off x="45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2" name="Line 10106"/>
                <p:cNvSpPr>
                  <a:spLocks noChangeShapeType="1"/>
                </p:cNvSpPr>
                <p:nvPr/>
              </p:nvSpPr>
              <p:spPr bwMode="auto">
                <a:xfrm>
                  <a:off x="45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3" name="Line 10107"/>
                <p:cNvSpPr>
                  <a:spLocks noChangeShapeType="1"/>
                </p:cNvSpPr>
                <p:nvPr/>
              </p:nvSpPr>
              <p:spPr bwMode="auto">
                <a:xfrm>
                  <a:off x="45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4" name="Line 10108"/>
                <p:cNvSpPr>
                  <a:spLocks noChangeShapeType="1"/>
                </p:cNvSpPr>
                <p:nvPr/>
              </p:nvSpPr>
              <p:spPr bwMode="auto">
                <a:xfrm>
                  <a:off x="45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5" name="Line 10109"/>
                <p:cNvSpPr>
                  <a:spLocks noChangeShapeType="1"/>
                </p:cNvSpPr>
                <p:nvPr/>
              </p:nvSpPr>
              <p:spPr bwMode="auto">
                <a:xfrm>
                  <a:off x="45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6" name="Line 10110"/>
                <p:cNvSpPr>
                  <a:spLocks noChangeShapeType="1"/>
                </p:cNvSpPr>
                <p:nvPr/>
              </p:nvSpPr>
              <p:spPr bwMode="auto">
                <a:xfrm>
                  <a:off x="45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7" name="Line 10111"/>
                <p:cNvSpPr>
                  <a:spLocks noChangeShapeType="1"/>
                </p:cNvSpPr>
                <p:nvPr/>
              </p:nvSpPr>
              <p:spPr bwMode="auto">
                <a:xfrm>
                  <a:off x="45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8" name="Line 10112"/>
                <p:cNvSpPr>
                  <a:spLocks noChangeShapeType="1"/>
                </p:cNvSpPr>
                <p:nvPr/>
              </p:nvSpPr>
              <p:spPr bwMode="auto">
                <a:xfrm>
                  <a:off x="46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89" name="Line 10113"/>
                <p:cNvSpPr>
                  <a:spLocks noChangeShapeType="1"/>
                </p:cNvSpPr>
                <p:nvPr/>
              </p:nvSpPr>
              <p:spPr bwMode="auto">
                <a:xfrm>
                  <a:off x="46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0" name="Line 10114"/>
                <p:cNvSpPr>
                  <a:spLocks noChangeShapeType="1"/>
                </p:cNvSpPr>
                <p:nvPr/>
              </p:nvSpPr>
              <p:spPr bwMode="auto">
                <a:xfrm>
                  <a:off x="46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1" name="Line 10115"/>
                <p:cNvSpPr>
                  <a:spLocks noChangeShapeType="1"/>
                </p:cNvSpPr>
                <p:nvPr/>
              </p:nvSpPr>
              <p:spPr bwMode="auto">
                <a:xfrm>
                  <a:off x="4642"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2" name="Line 10116"/>
                <p:cNvSpPr>
                  <a:spLocks noChangeShapeType="1"/>
                </p:cNvSpPr>
                <p:nvPr/>
              </p:nvSpPr>
              <p:spPr bwMode="auto">
                <a:xfrm>
                  <a:off x="46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3" name="Line 10117"/>
                <p:cNvSpPr>
                  <a:spLocks noChangeShapeType="1"/>
                </p:cNvSpPr>
                <p:nvPr/>
              </p:nvSpPr>
              <p:spPr bwMode="auto">
                <a:xfrm>
                  <a:off x="46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4" name="Line 10118"/>
                <p:cNvSpPr>
                  <a:spLocks noChangeShapeType="1"/>
                </p:cNvSpPr>
                <p:nvPr/>
              </p:nvSpPr>
              <p:spPr bwMode="auto">
                <a:xfrm>
                  <a:off x="46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5" name="Line 10119"/>
                <p:cNvSpPr>
                  <a:spLocks noChangeShapeType="1"/>
                </p:cNvSpPr>
                <p:nvPr/>
              </p:nvSpPr>
              <p:spPr bwMode="auto">
                <a:xfrm>
                  <a:off x="46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6" name="Line 10120"/>
                <p:cNvSpPr>
                  <a:spLocks noChangeShapeType="1"/>
                </p:cNvSpPr>
                <p:nvPr/>
              </p:nvSpPr>
              <p:spPr bwMode="auto">
                <a:xfrm>
                  <a:off x="47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7" name="Line 10121"/>
                <p:cNvSpPr>
                  <a:spLocks noChangeShapeType="1"/>
                </p:cNvSpPr>
                <p:nvPr/>
              </p:nvSpPr>
              <p:spPr bwMode="auto">
                <a:xfrm>
                  <a:off x="47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8" name="Line 10122"/>
                <p:cNvSpPr>
                  <a:spLocks noChangeShapeType="1"/>
                </p:cNvSpPr>
                <p:nvPr/>
              </p:nvSpPr>
              <p:spPr bwMode="auto">
                <a:xfrm>
                  <a:off x="47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899" name="Line 10123"/>
                <p:cNvSpPr>
                  <a:spLocks noChangeShapeType="1"/>
                </p:cNvSpPr>
                <p:nvPr/>
              </p:nvSpPr>
              <p:spPr bwMode="auto">
                <a:xfrm>
                  <a:off x="47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0" name="Line 10124"/>
                <p:cNvSpPr>
                  <a:spLocks noChangeShapeType="1"/>
                </p:cNvSpPr>
                <p:nvPr/>
              </p:nvSpPr>
              <p:spPr bwMode="auto">
                <a:xfrm>
                  <a:off x="47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1" name="Line 10125"/>
                <p:cNvSpPr>
                  <a:spLocks noChangeShapeType="1"/>
                </p:cNvSpPr>
                <p:nvPr/>
              </p:nvSpPr>
              <p:spPr bwMode="auto">
                <a:xfrm>
                  <a:off x="47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2" name="Line 10126"/>
                <p:cNvSpPr>
                  <a:spLocks noChangeShapeType="1"/>
                </p:cNvSpPr>
                <p:nvPr/>
              </p:nvSpPr>
              <p:spPr bwMode="auto">
                <a:xfrm>
                  <a:off x="47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3" name="Line 10127"/>
                <p:cNvSpPr>
                  <a:spLocks noChangeShapeType="1"/>
                </p:cNvSpPr>
                <p:nvPr/>
              </p:nvSpPr>
              <p:spPr bwMode="auto">
                <a:xfrm>
                  <a:off x="47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4" name="Line 10128"/>
                <p:cNvSpPr>
                  <a:spLocks noChangeShapeType="1"/>
                </p:cNvSpPr>
                <p:nvPr/>
              </p:nvSpPr>
              <p:spPr bwMode="auto">
                <a:xfrm>
                  <a:off x="47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5" name="Line 10129"/>
                <p:cNvSpPr>
                  <a:spLocks noChangeShapeType="1"/>
                </p:cNvSpPr>
                <p:nvPr/>
              </p:nvSpPr>
              <p:spPr bwMode="auto">
                <a:xfrm>
                  <a:off x="48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6" name="Line 10130"/>
                <p:cNvSpPr>
                  <a:spLocks noChangeShapeType="1"/>
                </p:cNvSpPr>
                <p:nvPr/>
              </p:nvSpPr>
              <p:spPr bwMode="auto">
                <a:xfrm>
                  <a:off x="48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7" name="Line 10131"/>
                <p:cNvSpPr>
                  <a:spLocks noChangeShapeType="1"/>
                </p:cNvSpPr>
                <p:nvPr/>
              </p:nvSpPr>
              <p:spPr bwMode="auto">
                <a:xfrm>
                  <a:off x="48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8" name="Line 10132"/>
                <p:cNvSpPr>
                  <a:spLocks noChangeShapeType="1"/>
                </p:cNvSpPr>
                <p:nvPr/>
              </p:nvSpPr>
              <p:spPr bwMode="auto">
                <a:xfrm>
                  <a:off x="48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09" name="Line 10133"/>
                <p:cNvSpPr>
                  <a:spLocks noChangeShapeType="1"/>
                </p:cNvSpPr>
                <p:nvPr/>
              </p:nvSpPr>
              <p:spPr bwMode="auto">
                <a:xfrm>
                  <a:off x="48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0" name="Line 10134"/>
                <p:cNvSpPr>
                  <a:spLocks noChangeShapeType="1"/>
                </p:cNvSpPr>
                <p:nvPr/>
              </p:nvSpPr>
              <p:spPr bwMode="auto">
                <a:xfrm>
                  <a:off x="48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1" name="Line 10135"/>
                <p:cNvSpPr>
                  <a:spLocks noChangeShapeType="1"/>
                </p:cNvSpPr>
                <p:nvPr/>
              </p:nvSpPr>
              <p:spPr bwMode="auto">
                <a:xfrm>
                  <a:off x="48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2" name="Line 10136"/>
                <p:cNvSpPr>
                  <a:spLocks noChangeShapeType="1"/>
                </p:cNvSpPr>
                <p:nvPr/>
              </p:nvSpPr>
              <p:spPr bwMode="auto">
                <a:xfrm>
                  <a:off x="48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3" name="Line 10137"/>
                <p:cNvSpPr>
                  <a:spLocks noChangeShapeType="1"/>
                </p:cNvSpPr>
                <p:nvPr/>
              </p:nvSpPr>
              <p:spPr bwMode="auto">
                <a:xfrm>
                  <a:off x="49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4" name="Line 10138"/>
                <p:cNvSpPr>
                  <a:spLocks noChangeShapeType="1"/>
                </p:cNvSpPr>
                <p:nvPr/>
              </p:nvSpPr>
              <p:spPr bwMode="auto">
                <a:xfrm>
                  <a:off x="49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5" name="Line 10139"/>
                <p:cNvSpPr>
                  <a:spLocks noChangeShapeType="1"/>
                </p:cNvSpPr>
                <p:nvPr/>
              </p:nvSpPr>
              <p:spPr bwMode="auto">
                <a:xfrm>
                  <a:off x="49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6" name="Line 10140"/>
                <p:cNvSpPr>
                  <a:spLocks noChangeShapeType="1"/>
                </p:cNvSpPr>
                <p:nvPr/>
              </p:nvSpPr>
              <p:spPr bwMode="auto">
                <a:xfrm>
                  <a:off x="49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7" name="Line 10141"/>
                <p:cNvSpPr>
                  <a:spLocks noChangeShapeType="1"/>
                </p:cNvSpPr>
                <p:nvPr/>
              </p:nvSpPr>
              <p:spPr bwMode="auto">
                <a:xfrm>
                  <a:off x="49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8" name="Line 10142"/>
                <p:cNvSpPr>
                  <a:spLocks noChangeShapeType="1"/>
                </p:cNvSpPr>
                <p:nvPr/>
              </p:nvSpPr>
              <p:spPr bwMode="auto">
                <a:xfrm>
                  <a:off x="49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19" name="Line 10143"/>
                <p:cNvSpPr>
                  <a:spLocks noChangeShapeType="1"/>
                </p:cNvSpPr>
                <p:nvPr/>
              </p:nvSpPr>
              <p:spPr bwMode="auto">
                <a:xfrm>
                  <a:off x="49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0" name="Line 10144"/>
                <p:cNvSpPr>
                  <a:spLocks noChangeShapeType="1"/>
                </p:cNvSpPr>
                <p:nvPr/>
              </p:nvSpPr>
              <p:spPr bwMode="auto">
                <a:xfrm>
                  <a:off x="49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1" name="Line 10145"/>
                <p:cNvSpPr>
                  <a:spLocks noChangeShapeType="1"/>
                </p:cNvSpPr>
                <p:nvPr/>
              </p:nvSpPr>
              <p:spPr bwMode="auto">
                <a:xfrm>
                  <a:off x="49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2" name="Line 10146"/>
                <p:cNvSpPr>
                  <a:spLocks noChangeShapeType="1"/>
                </p:cNvSpPr>
                <p:nvPr/>
              </p:nvSpPr>
              <p:spPr bwMode="auto">
                <a:xfrm>
                  <a:off x="50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3" name="Line 10147"/>
                <p:cNvSpPr>
                  <a:spLocks noChangeShapeType="1"/>
                </p:cNvSpPr>
                <p:nvPr/>
              </p:nvSpPr>
              <p:spPr bwMode="auto">
                <a:xfrm>
                  <a:off x="50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4" name="Line 10148"/>
                <p:cNvSpPr>
                  <a:spLocks noChangeShapeType="1"/>
                </p:cNvSpPr>
                <p:nvPr/>
              </p:nvSpPr>
              <p:spPr bwMode="auto">
                <a:xfrm>
                  <a:off x="50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5" name="Line 10149"/>
                <p:cNvSpPr>
                  <a:spLocks noChangeShapeType="1"/>
                </p:cNvSpPr>
                <p:nvPr/>
              </p:nvSpPr>
              <p:spPr bwMode="auto">
                <a:xfrm>
                  <a:off x="50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6" name="Line 10150"/>
                <p:cNvSpPr>
                  <a:spLocks noChangeShapeType="1"/>
                </p:cNvSpPr>
                <p:nvPr/>
              </p:nvSpPr>
              <p:spPr bwMode="auto">
                <a:xfrm>
                  <a:off x="50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7" name="Line 10151"/>
                <p:cNvSpPr>
                  <a:spLocks noChangeShapeType="1"/>
                </p:cNvSpPr>
                <p:nvPr/>
              </p:nvSpPr>
              <p:spPr bwMode="auto">
                <a:xfrm>
                  <a:off x="50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8" name="Line 10152"/>
                <p:cNvSpPr>
                  <a:spLocks noChangeShapeType="1"/>
                </p:cNvSpPr>
                <p:nvPr/>
              </p:nvSpPr>
              <p:spPr bwMode="auto">
                <a:xfrm>
                  <a:off x="5079"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29" name="Line 10153"/>
                <p:cNvSpPr>
                  <a:spLocks noChangeShapeType="1"/>
                </p:cNvSpPr>
                <p:nvPr/>
              </p:nvSpPr>
              <p:spPr bwMode="auto">
                <a:xfrm>
                  <a:off x="50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0" name="Line 10154"/>
                <p:cNvSpPr>
                  <a:spLocks noChangeShapeType="1"/>
                </p:cNvSpPr>
                <p:nvPr/>
              </p:nvSpPr>
              <p:spPr bwMode="auto">
                <a:xfrm>
                  <a:off x="51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1" name="Line 10155"/>
                <p:cNvSpPr>
                  <a:spLocks noChangeShapeType="1"/>
                </p:cNvSpPr>
                <p:nvPr/>
              </p:nvSpPr>
              <p:spPr bwMode="auto">
                <a:xfrm>
                  <a:off x="51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2" name="Line 10156"/>
                <p:cNvSpPr>
                  <a:spLocks noChangeShapeType="1"/>
                </p:cNvSpPr>
                <p:nvPr/>
              </p:nvSpPr>
              <p:spPr bwMode="auto">
                <a:xfrm>
                  <a:off x="51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3" name="Line 10157"/>
                <p:cNvSpPr>
                  <a:spLocks noChangeShapeType="1"/>
                </p:cNvSpPr>
                <p:nvPr/>
              </p:nvSpPr>
              <p:spPr bwMode="auto">
                <a:xfrm>
                  <a:off x="51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4" name="Line 10158"/>
                <p:cNvSpPr>
                  <a:spLocks noChangeShapeType="1"/>
                </p:cNvSpPr>
                <p:nvPr/>
              </p:nvSpPr>
              <p:spPr bwMode="auto">
                <a:xfrm>
                  <a:off x="51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5" name="Line 10159"/>
                <p:cNvSpPr>
                  <a:spLocks noChangeShapeType="1"/>
                </p:cNvSpPr>
                <p:nvPr/>
              </p:nvSpPr>
              <p:spPr bwMode="auto">
                <a:xfrm>
                  <a:off x="51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6" name="Line 10160"/>
                <p:cNvSpPr>
                  <a:spLocks noChangeShapeType="1"/>
                </p:cNvSpPr>
                <p:nvPr/>
              </p:nvSpPr>
              <p:spPr bwMode="auto">
                <a:xfrm>
                  <a:off x="51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7" name="Line 10161"/>
                <p:cNvSpPr>
                  <a:spLocks noChangeShapeType="1"/>
                </p:cNvSpPr>
                <p:nvPr/>
              </p:nvSpPr>
              <p:spPr bwMode="auto">
                <a:xfrm>
                  <a:off x="51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8" name="Line 10162"/>
                <p:cNvSpPr>
                  <a:spLocks noChangeShapeType="1"/>
                </p:cNvSpPr>
                <p:nvPr/>
              </p:nvSpPr>
              <p:spPr bwMode="auto">
                <a:xfrm>
                  <a:off x="51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39" name="Line 10163"/>
                <p:cNvSpPr>
                  <a:spLocks noChangeShapeType="1"/>
                </p:cNvSpPr>
                <p:nvPr/>
              </p:nvSpPr>
              <p:spPr bwMode="auto">
                <a:xfrm>
                  <a:off x="52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0" name="Line 10164"/>
                <p:cNvSpPr>
                  <a:spLocks noChangeShapeType="1"/>
                </p:cNvSpPr>
                <p:nvPr/>
              </p:nvSpPr>
              <p:spPr bwMode="auto">
                <a:xfrm>
                  <a:off x="52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1" name="Line 10165"/>
                <p:cNvSpPr>
                  <a:spLocks noChangeShapeType="1"/>
                </p:cNvSpPr>
                <p:nvPr/>
              </p:nvSpPr>
              <p:spPr bwMode="auto">
                <a:xfrm>
                  <a:off x="52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2" name="Line 10166"/>
                <p:cNvSpPr>
                  <a:spLocks noChangeShapeType="1"/>
                </p:cNvSpPr>
                <p:nvPr/>
              </p:nvSpPr>
              <p:spPr bwMode="auto">
                <a:xfrm>
                  <a:off x="52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3" name="Line 10167"/>
                <p:cNvSpPr>
                  <a:spLocks noChangeShapeType="1"/>
                </p:cNvSpPr>
                <p:nvPr/>
              </p:nvSpPr>
              <p:spPr bwMode="auto">
                <a:xfrm>
                  <a:off x="52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4" name="Line 10168"/>
                <p:cNvSpPr>
                  <a:spLocks noChangeShapeType="1"/>
                </p:cNvSpPr>
                <p:nvPr/>
              </p:nvSpPr>
              <p:spPr bwMode="auto">
                <a:xfrm>
                  <a:off x="5268"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5" name="Line 10169"/>
                <p:cNvSpPr>
                  <a:spLocks noChangeShapeType="1"/>
                </p:cNvSpPr>
                <p:nvPr/>
              </p:nvSpPr>
              <p:spPr bwMode="auto">
                <a:xfrm>
                  <a:off x="52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6" name="Line 10170"/>
                <p:cNvSpPr>
                  <a:spLocks noChangeShapeType="1"/>
                </p:cNvSpPr>
                <p:nvPr/>
              </p:nvSpPr>
              <p:spPr bwMode="auto">
                <a:xfrm>
                  <a:off x="52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7" name="Line 10171"/>
                <p:cNvSpPr>
                  <a:spLocks noChangeShapeType="1"/>
                </p:cNvSpPr>
                <p:nvPr/>
              </p:nvSpPr>
              <p:spPr bwMode="auto">
                <a:xfrm>
                  <a:off x="53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8" name="Line 10172"/>
                <p:cNvSpPr>
                  <a:spLocks noChangeShapeType="1"/>
                </p:cNvSpPr>
                <p:nvPr/>
              </p:nvSpPr>
              <p:spPr bwMode="auto">
                <a:xfrm>
                  <a:off x="53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49" name="Line 10173"/>
                <p:cNvSpPr>
                  <a:spLocks noChangeShapeType="1"/>
                </p:cNvSpPr>
                <p:nvPr/>
              </p:nvSpPr>
              <p:spPr bwMode="auto">
                <a:xfrm>
                  <a:off x="53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0" name="Line 10174"/>
                <p:cNvSpPr>
                  <a:spLocks noChangeShapeType="1"/>
                </p:cNvSpPr>
                <p:nvPr/>
              </p:nvSpPr>
              <p:spPr bwMode="auto">
                <a:xfrm>
                  <a:off x="53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1" name="Line 10175"/>
                <p:cNvSpPr>
                  <a:spLocks noChangeShapeType="1"/>
                </p:cNvSpPr>
                <p:nvPr/>
              </p:nvSpPr>
              <p:spPr bwMode="auto">
                <a:xfrm>
                  <a:off x="53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2" name="Line 10176"/>
                <p:cNvSpPr>
                  <a:spLocks noChangeShapeType="1"/>
                </p:cNvSpPr>
                <p:nvPr/>
              </p:nvSpPr>
              <p:spPr bwMode="auto">
                <a:xfrm>
                  <a:off x="53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3" name="Line 10177"/>
                <p:cNvSpPr>
                  <a:spLocks noChangeShapeType="1"/>
                </p:cNvSpPr>
                <p:nvPr/>
              </p:nvSpPr>
              <p:spPr bwMode="auto">
                <a:xfrm>
                  <a:off x="53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4" name="Line 10178"/>
                <p:cNvSpPr>
                  <a:spLocks noChangeShapeType="1"/>
                </p:cNvSpPr>
                <p:nvPr/>
              </p:nvSpPr>
              <p:spPr bwMode="auto">
                <a:xfrm>
                  <a:off x="53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5" name="Line 10179"/>
                <p:cNvSpPr>
                  <a:spLocks noChangeShapeType="1"/>
                </p:cNvSpPr>
                <p:nvPr/>
              </p:nvSpPr>
              <p:spPr bwMode="auto">
                <a:xfrm>
                  <a:off x="53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6" name="Line 10180"/>
                <p:cNvSpPr>
                  <a:spLocks noChangeShapeType="1"/>
                </p:cNvSpPr>
                <p:nvPr/>
              </p:nvSpPr>
              <p:spPr bwMode="auto">
                <a:xfrm>
                  <a:off x="54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7" name="Line 10181"/>
                <p:cNvSpPr>
                  <a:spLocks noChangeShapeType="1"/>
                </p:cNvSpPr>
                <p:nvPr/>
              </p:nvSpPr>
              <p:spPr bwMode="auto">
                <a:xfrm>
                  <a:off x="54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8" name="Line 10182"/>
                <p:cNvSpPr>
                  <a:spLocks noChangeShapeType="1"/>
                </p:cNvSpPr>
                <p:nvPr/>
              </p:nvSpPr>
              <p:spPr bwMode="auto">
                <a:xfrm>
                  <a:off x="54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59" name="Line 10183"/>
                <p:cNvSpPr>
                  <a:spLocks noChangeShapeType="1"/>
                </p:cNvSpPr>
                <p:nvPr/>
              </p:nvSpPr>
              <p:spPr bwMode="auto">
                <a:xfrm>
                  <a:off x="54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0" name="Line 10184"/>
                <p:cNvSpPr>
                  <a:spLocks noChangeShapeType="1"/>
                </p:cNvSpPr>
                <p:nvPr/>
              </p:nvSpPr>
              <p:spPr bwMode="auto">
                <a:xfrm>
                  <a:off x="54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1" name="Line 10185"/>
                <p:cNvSpPr>
                  <a:spLocks noChangeShapeType="1"/>
                </p:cNvSpPr>
                <p:nvPr/>
              </p:nvSpPr>
              <p:spPr bwMode="auto">
                <a:xfrm>
                  <a:off x="54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2" name="Line 10186"/>
                <p:cNvSpPr>
                  <a:spLocks noChangeShapeType="1"/>
                </p:cNvSpPr>
                <p:nvPr/>
              </p:nvSpPr>
              <p:spPr bwMode="auto">
                <a:xfrm>
                  <a:off x="54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3" name="Line 10187"/>
                <p:cNvSpPr>
                  <a:spLocks noChangeShapeType="1"/>
                </p:cNvSpPr>
                <p:nvPr/>
              </p:nvSpPr>
              <p:spPr bwMode="auto">
                <a:xfrm>
                  <a:off x="54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4" name="Line 10188"/>
                <p:cNvSpPr>
                  <a:spLocks noChangeShapeType="1"/>
                </p:cNvSpPr>
                <p:nvPr/>
              </p:nvSpPr>
              <p:spPr bwMode="auto">
                <a:xfrm>
                  <a:off x="55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5" name="Line 10189"/>
                <p:cNvSpPr>
                  <a:spLocks noChangeShapeType="1"/>
                </p:cNvSpPr>
                <p:nvPr/>
              </p:nvSpPr>
              <p:spPr bwMode="auto">
                <a:xfrm>
                  <a:off x="55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6" name="Line 10190"/>
                <p:cNvSpPr>
                  <a:spLocks noChangeShapeType="1"/>
                </p:cNvSpPr>
                <p:nvPr/>
              </p:nvSpPr>
              <p:spPr bwMode="auto">
                <a:xfrm>
                  <a:off x="55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7" name="Line 10191"/>
                <p:cNvSpPr>
                  <a:spLocks noChangeShapeType="1"/>
                </p:cNvSpPr>
                <p:nvPr/>
              </p:nvSpPr>
              <p:spPr bwMode="auto">
                <a:xfrm>
                  <a:off x="55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8" name="Line 10192"/>
                <p:cNvSpPr>
                  <a:spLocks noChangeShapeType="1"/>
                </p:cNvSpPr>
                <p:nvPr/>
              </p:nvSpPr>
              <p:spPr bwMode="auto">
                <a:xfrm>
                  <a:off x="55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69" name="Line 10193"/>
                <p:cNvSpPr>
                  <a:spLocks noChangeShapeType="1"/>
                </p:cNvSpPr>
                <p:nvPr/>
              </p:nvSpPr>
              <p:spPr bwMode="auto">
                <a:xfrm>
                  <a:off x="55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0" name="Line 10194"/>
                <p:cNvSpPr>
                  <a:spLocks noChangeShapeType="1"/>
                </p:cNvSpPr>
                <p:nvPr/>
              </p:nvSpPr>
              <p:spPr bwMode="auto">
                <a:xfrm>
                  <a:off x="55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1" name="Line 10195"/>
                <p:cNvSpPr>
                  <a:spLocks noChangeShapeType="1"/>
                </p:cNvSpPr>
                <p:nvPr/>
              </p:nvSpPr>
              <p:spPr bwMode="auto">
                <a:xfrm>
                  <a:off x="5586" y="2637"/>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2" name="Line 10196"/>
                <p:cNvSpPr>
                  <a:spLocks noChangeShapeType="1"/>
                </p:cNvSpPr>
                <p:nvPr/>
              </p:nvSpPr>
              <p:spPr bwMode="auto">
                <a:xfrm>
                  <a:off x="9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3" name="Line 10197"/>
                <p:cNvSpPr>
                  <a:spLocks noChangeShapeType="1"/>
                </p:cNvSpPr>
                <p:nvPr/>
              </p:nvSpPr>
              <p:spPr bwMode="auto">
                <a:xfrm>
                  <a:off x="9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4" name="Line 10198"/>
                <p:cNvSpPr>
                  <a:spLocks noChangeShapeType="1"/>
                </p:cNvSpPr>
                <p:nvPr/>
              </p:nvSpPr>
              <p:spPr bwMode="auto">
                <a:xfrm>
                  <a:off x="9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5" name="Line 10199"/>
                <p:cNvSpPr>
                  <a:spLocks noChangeShapeType="1"/>
                </p:cNvSpPr>
                <p:nvPr/>
              </p:nvSpPr>
              <p:spPr bwMode="auto">
                <a:xfrm>
                  <a:off x="9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6" name="Line 10200"/>
                <p:cNvSpPr>
                  <a:spLocks noChangeShapeType="1"/>
                </p:cNvSpPr>
                <p:nvPr/>
              </p:nvSpPr>
              <p:spPr bwMode="auto">
                <a:xfrm>
                  <a:off x="10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7" name="Line 10201"/>
                <p:cNvSpPr>
                  <a:spLocks noChangeShapeType="1"/>
                </p:cNvSpPr>
                <p:nvPr/>
              </p:nvSpPr>
              <p:spPr bwMode="auto">
                <a:xfrm>
                  <a:off x="10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8" name="Line 10202"/>
                <p:cNvSpPr>
                  <a:spLocks noChangeShapeType="1"/>
                </p:cNvSpPr>
                <p:nvPr/>
              </p:nvSpPr>
              <p:spPr bwMode="auto">
                <a:xfrm>
                  <a:off x="10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79" name="Line 10203"/>
                <p:cNvSpPr>
                  <a:spLocks noChangeShapeType="1"/>
                </p:cNvSpPr>
                <p:nvPr/>
              </p:nvSpPr>
              <p:spPr bwMode="auto">
                <a:xfrm>
                  <a:off x="10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0" name="Line 10204"/>
                <p:cNvSpPr>
                  <a:spLocks noChangeShapeType="1"/>
                </p:cNvSpPr>
                <p:nvPr/>
              </p:nvSpPr>
              <p:spPr bwMode="auto">
                <a:xfrm>
                  <a:off x="10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1" name="Line 10205"/>
                <p:cNvSpPr>
                  <a:spLocks noChangeShapeType="1"/>
                </p:cNvSpPr>
                <p:nvPr/>
              </p:nvSpPr>
              <p:spPr bwMode="auto">
                <a:xfrm>
                  <a:off x="10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2" name="Line 10206"/>
                <p:cNvSpPr>
                  <a:spLocks noChangeShapeType="1"/>
                </p:cNvSpPr>
                <p:nvPr/>
              </p:nvSpPr>
              <p:spPr bwMode="auto">
                <a:xfrm>
                  <a:off x="10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3" name="Line 10207"/>
                <p:cNvSpPr>
                  <a:spLocks noChangeShapeType="1"/>
                </p:cNvSpPr>
                <p:nvPr/>
              </p:nvSpPr>
              <p:spPr bwMode="auto">
                <a:xfrm>
                  <a:off x="10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4" name="Line 10208"/>
                <p:cNvSpPr>
                  <a:spLocks noChangeShapeType="1"/>
                </p:cNvSpPr>
                <p:nvPr/>
              </p:nvSpPr>
              <p:spPr bwMode="auto">
                <a:xfrm>
                  <a:off x="10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5" name="Line 10209"/>
                <p:cNvSpPr>
                  <a:spLocks noChangeShapeType="1"/>
                </p:cNvSpPr>
                <p:nvPr/>
              </p:nvSpPr>
              <p:spPr bwMode="auto">
                <a:xfrm>
                  <a:off x="11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6" name="Line 10210"/>
                <p:cNvSpPr>
                  <a:spLocks noChangeShapeType="1"/>
                </p:cNvSpPr>
                <p:nvPr/>
              </p:nvSpPr>
              <p:spPr bwMode="auto">
                <a:xfrm>
                  <a:off x="11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7" name="Line 10211"/>
                <p:cNvSpPr>
                  <a:spLocks noChangeShapeType="1"/>
                </p:cNvSpPr>
                <p:nvPr/>
              </p:nvSpPr>
              <p:spPr bwMode="auto">
                <a:xfrm>
                  <a:off x="11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8" name="Line 10212"/>
                <p:cNvSpPr>
                  <a:spLocks noChangeShapeType="1"/>
                </p:cNvSpPr>
                <p:nvPr/>
              </p:nvSpPr>
              <p:spPr bwMode="auto">
                <a:xfrm>
                  <a:off x="11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89" name="Line 10213"/>
                <p:cNvSpPr>
                  <a:spLocks noChangeShapeType="1"/>
                </p:cNvSpPr>
                <p:nvPr/>
              </p:nvSpPr>
              <p:spPr bwMode="auto">
                <a:xfrm>
                  <a:off x="11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0" name="Line 10214"/>
                <p:cNvSpPr>
                  <a:spLocks noChangeShapeType="1"/>
                </p:cNvSpPr>
                <p:nvPr/>
              </p:nvSpPr>
              <p:spPr bwMode="auto">
                <a:xfrm>
                  <a:off x="11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1" name="Line 10215"/>
                <p:cNvSpPr>
                  <a:spLocks noChangeShapeType="1"/>
                </p:cNvSpPr>
                <p:nvPr/>
              </p:nvSpPr>
              <p:spPr bwMode="auto">
                <a:xfrm>
                  <a:off x="11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2" name="Line 10216"/>
                <p:cNvSpPr>
                  <a:spLocks noChangeShapeType="1"/>
                </p:cNvSpPr>
                <p:nvPr/>
              </p:nvSpPr>
              <p:spPr bwMode="auto">
                <a:xfrm>
                  <a:off x="11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3" name="Line 10217"/>
                <p:cNvSpPr>
                  <a:spLocks noChangeShapeType="1"/>
                </p:cNvSpPr>
                <p:nvPr/>
              </p:nvSpPr>
              <p:spPr bwMode="auto">
                <a:xfrm>
                  <a:off x="12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4" name="Line 10218"/>
                <p:cNvSpPr>
                  <a:spLocks noChangeShapeType="1"/>
                </p:cNvSpPr>
                <p:nvPr/>
              </p:nvSpPr>
              <p:spPr bwMode="auto">
                <a:xfrm>
                  <a:off x="12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5" name="Line 10219"/>
                <p:cNvSpPr>
                  <a:spLocks noChangeShapeType="1"/>
                </p:cNvSpPr>
                <p:nvPr/>
              </p:nvSpPr>
              <p:spPr bwMode="auto">
                <a:xfrm>
                  <a:off x="12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6" name="Line 10220"/>
                <p:cNvSpPr>
                  <a:spLocks noChangeShapeType="1"/>
                </p:cNvSpPr>
                <p:nvPr/>
              </p:nvSpPr>
              <p:spPr bwMode="auto">
                <a:xfrm>
                  <a:off x="12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7" name="Line 10221"/>
                <p:cNvSpPr>
                  <a:spLocks noChangeShapeType="1"/>
                </p:cNvSpPr>
                <p:nvPr/>
              </p:nvSpPr>
              <p:spPr bwMode="auto">
                <a:xfrm>
                  <a:off x="12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8" name="Line 10222"/>
                <p:cNvSpPr>
                  <a:spLocks noChangeShapeType="1"/>
                </p:cNvSpPr>
                <p:nvPr/>
              </p:nvSpPr>
              <p:spPr bwMode="auto">
                <a:xfrm>
                  <a:off x="12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3999" name="Line 10223"/>
                <p:cNvSpPr>
                  <a:spLocks noChangeShapeType="1"/>
                </p:cNvSpPr>
                <p:nvPr/>
              </p:nvSpPr>
              <p:spPr bwMode="auto">
                <a:xfrm>
                  <a:off x="12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0" name="Line 10224"/>
                <p:cNvSpPr>
                  <a:spLocks noChangeShapeType="1"/>
                </p:cNvSpPr>
                <p:nvPr/>
              </p:nvSpPr>
              <p:spPr bwMode="auto">
                <a:xfrm>
                  <a:off x="12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1" name="Line 10225"/>
                <p:cNvSpPr>
                  <a:spLocks noChangeShapeType="1"/>
                </p:cNvSpPr>
                <p:nvPr/>
              </p:nvSpPr>
              <p:spPr bwMode="auto">
                <a:xfrm>
                  <a:off x="12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2" name="Line 10226"/>
                <p:cNvSpPr>
                  <a:spLocks noChangeShapeType="1"/>
                </p:cNvSpPr>
                <p:nvPr/>
              </p:nvSpPr>
              <p:spPr bwMode="auto">
                <a:xfrm>
                  <a:off x="13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3" name="Line 10227"/>
                <p:cNvSpPr>
                  <a:spLocks noChangeShapeType="1"/>
                </p:cNvSpPr>
                <p:nvPr/>
              </p:nvSpPr>
              <p:spPr bwMode="auto">
                <a:xfrm>
                  <a:off x="1323"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4" name="Line 10228"/>
                <p:cNvSpPr>
                  <a:spLocks noChangeShapeType="1"/>
                </p:cNvSpPr>
                <p:nvPr/>
              </p:nvSpPr>
              <p:spPr bwMode="auto">
                <a:xfrm>
                  <a:off x="13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5" name="Line 10229"/>
                <p:cNvSpPr>
                  <a:spLocks noChangeShapeType="1"/>
                </p:cNvSpPr>
                <p:nvPr/>
              </p:nvSpPr>
              <p:spPr bwMode="auto">
                <a:xfrm>
                  <a:off x="13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6" name="Line 10230"/>
                <p:cNvSpPr>
                  <a:spLocks noChangeShapeType="1"/>
                </p:cNvSpPr>
                <p:nvPr/>
              </p:nvSpPr>
              <p:spPr bwMode="auto">
                <a:xfrm>
                  <a:off x="13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7" name="Line 10231"/>
                <p:cNvSpPr>
                  <a:spLocks noChangeShapeType="1"/>
                </p:cNvSpPr>
                <p:nvPr/>
              </p:nvSpPr>
              <p:spPr bwMode="auto">
                <a:xfrm>
                  <a:off x="13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8" name="Line 10232"/>
                <p:cNvSpPr>
                  <a:spLocks noChangeShapeType="1"/>
                </p:cNvSpPr>
                <p:nvPr/>
              </p:nvSpPr>
              <p:spPr bwMode="auto">
                <a:xfrm>
                  <a:off x="13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09" name="Line 10233"/>
                <p:cNvSpPr>
                  <a:spLocks noChangeShapeType="1"/>
                </p:cNvSpPr>
                <p:nvPr/>
              </p:nvSpPr>
              <p:spPr bwMode="auto">
                <a:xfrm>
                  <a:off x="13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0" name="Line 10234"/>
                <p:cNvSpPr>
                  <a:spLocks noChangeShapeType="1"/>
                </p:cNvSpPr>
                <p:nvPr/>
              </p:nvSpPr>
              <p:spPr bwMode="auto">
                <a:xfrm>
                  <a:off x="14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1" name="Line 10235"/>
                <p:cNvSpPr>
                  <a:spLocks noChangeShapeType="1"/>
                </p:cNvSpPr>
                <p:nvPr/>
              </p:nvSpPr>
              <p:spPr bwMode="auto">
                <a:xfrm>
                  <a:off x="14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2" name="Line 10236"/>
                <p:cNvSpPr>
                  <a:spLocks noChangeShapeType="1"/>
                </p:cNvSpPr>
                <p:nvPr/>
              </p:nvSpPr>
              <p:spPr bwMode="auto">
                <a:xfrm>
                  <a:off x="14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3" name="Line 10237"/>
                <p:cNvSpPr>
                  <a:spLocks noChangeShapeType="1"/>
                </p:cNvSpPr>
                <p:nvPr/>
              </p:nvSpPr>
              <p:spPr bwMode="auto">
                <a:xfrm>
                  <a:off x="14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4" name="Line 10238"/>
                <p:cNvSpPr>
                  <a:spLocks noChangeShapeType="1"/>
                </p:cNvSpPr>
                <p:nvPr/>
              </p:nvSpPr>
              <p:spPr bwMode="auto">
                <a:xfrm>
                  <a:off x="14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5" name="Line 10239"/>
                <p:cNvSpPr>
                  <a:spLocks noChangeShapeType="1"/>
                </p:cNvSpPr>
                <p:nvPr/>
              </p:nvSpPr>
              <p:spPr bwMode="auto">
                <a:xfrm>
                  <a:off x="14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6" name="Line 10240"/>
                <p:cNvSpPr>
                  <a:spLocks noChangeShapeType="1"/>
                </p:cNvSpPr>
                <p:nvPr/>
              </p:nvSpPr>
              <p:spPr bwMode="auto">
                <a:xfrm>
                  <a:off x="14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7" name="Line 10241"/>
                <p:cNvSpPr>
                  <a:spLocks noChangeShapeType="1"/>
                </p:cNvSpPr>
                <p:nvPr/>
              </p:nvSpPr>
              <p:spPr bwMode="auto">
                <a:xfrm>
                  <a:off x="14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8" name="Line 10242"/>
                <p:cNvSpPr>
                  <a:spLocks noChangeShapeType="1"/>
                </p:cNvSpPr>
                <p:nvPr/>
              </p:nvSpPr>
              <p:spPr bwMode="auto">
                <a:xfrm>
                  <a:off x="15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19" name="Line 10243"/>
                <p:cNvSpPr>
                  <a:spLocks noChangeShapeType="1"/>
                </p:cNvSpPr>
                <p:nvPr/>
              </p:nvSpPr>
              <p:spPr bwMode="auto">
                <a:xfrm>
                  <a:off x="1512"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0" name="Line 10244"/>
                <p:cNvSpPr>
                  <a:spLocks noChangeShapeType="1"/>
                </p:cNvSpPr>
                <p:nvPr/>
              </p:nvSpPr>
              <p:spPr bwMode="auto">
                <a:xfrm>
                  <a:off x="15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1" name="Line 10245"/>
                <p:cNvSpPr>
                  <a:spLocks noChangeShapeType="1"/>
                </p:cNvSpPr>
                <p:nvPr/>
              </p:nvSpPr>
              <p:spPr bwMode="auto">
                <a:xfrm>
                  <a:off x="15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2" name="Line 10246"/>
                <p:cNvSpPr>
                  <a:spLocks noChangeShapeType="1"/>
                </p:cNvSpPr>
                <p:nvPr/>
              </p:nvSpPr>
              <p:spPr bwMode="auto">
                <a:xfrm>
                  <a:off x="15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3" name="Line 10247"/>
                <p:cNvSpPr>
                  <a:spLocks noChangeShapeType="1"/>
                </p:cNvSpPr>
                <p:nvPr/>
              </p:nvSpPr>
              <p:spPr bwMode="auto">
                <a:xfrm>
                  <a:off x="15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4" name="Line 10248"/>
                <p:cNvSpPr>
                  <a:spLocks noChangeShapeType="1"/>
                </p:cNvSpPr>
                <p:nvPr/>
              </p:nvSpPr>
              <p:spPr bwMode="auto">
                <a:xfrm>
                  <a:off x="15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5" name="Line 10249"/>
                <p:cNvSpPr>
                  <a:spLocks noChangeShapeType="1"/>
                </p:cNvSpPr>
                <p:nvPr/>
              </p:nvSpPr>
              <p:spPr bwMode="auto">
                <a:xfrm>
                  <a:off x="15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6" name="Line 10250"/>
                <p:cNvSpPr>
                  <a:spLocks noChangeShapeType="1"/>
                </p:cNvSpPr>
                <p:nvPr/>
              </p:nvSpPr>
              <p:spPr bwMode="auto">
                <a:xfrm>
                  <a:off x="15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7" name="Line 10251"/>
                <p:cNvSpPr>
                  <a:spLocks noChangeShapeType="1"/>
                </p:cNvSpPr>
                <p:nvPr/>
              </p:nvSpPr>
              <p:spPr bwMode="auto">
                <a:xfrm>
                  <a:off x="16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8" name="Line 10252"/>
                <p:cNvSpPr>
                  <a:spLocks noChangeShapeType="1"/>
                </p:cNvSpPr>
                <p:nvPr/>
              </p:nvSpPr>
              <p:spPr bwMode="auto">
                <a:xfrm>
                  <a:off x="16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29" name="Line 10253"/>
                <p:cNvSpPr>
                  <a:spLocks noChangeShapeType="1"/>
                </p:cNvSpPr>
                <p:nvPr/>
              </p:nvSpPr>
              <p:spPr bwMode="auto">
                <a:xfrm>
                  <a:off x="16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0" name="Line 10254"/>
                <p:cNvSpPr>
                  <a:spLocks noChangeShapeType="1"/>
                </p:cNvSpPr>
                <p:nvPr/>
              </p:nvSpPr>
              <p:spPr bwMode="auto">
                <a:xfrm>
                  <a:off x="16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1" name="Line 10255"/>
                <p:cNvSpPr>
                  <a:spLocks noChangeShapeType="1"/>
                </p:cNvSpPr>
                <p:nvPr/>
              </p:nvSpPr>
              <p:spPr bwMode="auto">
                <a:xfrm>
                  <a:off x="16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2" name="Line 10256"/>
                <p:cNvSpPr>
                  <a:spLocks noChangeShapeType="1"/>
                </p:cNvSpPr>
                <p:nvPr/>
              </p:nvSpPr>
              <p:spPr bwMode="auto">
                <a:xfrm>
                  <a:off x="16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3" name="Line 10257"/>
                <p:cNvSpPr>
                  <a:spLocks noChangeShapeType="1"/>
                </p:cNvSpPr>
                <p:nvPr/>
              </p:nvSpPr>
              <p:spPr bwMode="auto">
                <a:xfrm>
                  <a:off x="16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4" name="Line 10258"/>
                <p:cNvSpPr>
                  <a:spLocks noChangeShapeType="1"/>
                </p:cNvSpPr>
                <p:nvPr/>
              </p:nvSpPr>
              <p:spPr bwMode="auto">
                <a:xfrm>
                  <a:off x="16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5" name="Line 10259"/>
                <p:cNvSpPr>
                  <a:spLocks noChangeShapeType="1"/>
                </p:cNvSpPr>
                <p:nvPr/>
              </p:nvSpPr>
              <p:spPr bwMode="auto">
                <a:xfrm>
                  <a:off x="17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6" name="Line 10260"/>
                <p:cNvSpPr>
                  <a:spLocks noChangeShapeType="1"/>
                </p:cNvSpPr>
                <p:nvPr/>
              </p:nvSpPr>
              <p:spPr bwMode="auto">
                <a:xfrm>
                  <a:off x="17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7" name="Line 10261"/>
                <p:cNvSpPr>
                  <a:spLocks noChangeShapeType="1"/>
                </p:cNvSpPr>
                <p:nvPr/>
              </p:nvSpPr>
              <p:spPr bwMode="auto">
                <a:xfrm>
                  <a:off x="17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8" name="Line 10262"/>
                <p:cNvSpPr>
                  <a:spLocks noChangeShapeType="1"/>
                </p:cNvSpPr>
                <p:nvPr/>
              </p:nvSpPr>
              <p:spPr bwMode="auto">
                <a:xfrm>
                  <a:off x="17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39" name="Line 10263"/>
                <p:cNvSpPr>
                  <a:spLocks noChangeShapeType="1"/>
                </p:cNvSpPr>
                <p:nvPr/>
              </p:nvSpPr>
              <p:spPr bwMode="auto">
                <a:xfrm>
                  <a:off x="17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0" name="Line 10264"/>
                <p:cNvSpPr>
                  <a:spLocks noChangeShapeType="1"/>
                </p:cNvSpPr>
                <p:nvPr/>
              </p:nvSpPr>
              <p:spPr bwMode="auto">
                <a:xfrm>
                  <a:off x="17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1" name="Line 10265"/>
                <p:cNvSpPr>
                  <a:spLocks noChangeShapeType="1"/>
                </p:cNvSpPr>
                <p:nvPr/>
              </p:nvSpPr>
              <p:spPr bwMode="auto">
                <a:xfrm>
                  <a:off x="17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2" name="Line 10266"/>
                <p:cNvSpPr>
                  <a:spLocks noChangeShapeType="1"/>
                </p:cNvSpPr>
                <p:nvPr/>
              </p:nvSpPr>
              <p:spPr bwMode="auto">
                <a:xfrm>
                  <a:off x="17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3" name="Line 10267"/>
                <p:cNvSpPr>
                  <a:spLocks noChangeShapeType="1"/>
                </p:cNvSpPr>
                <p:nvPr/>
              </p:nvSpPr>
              <p:spPr bwMode="auto">
                <a:xfrm>
                  <a:off x="17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4" name="Line 10268"/>
                <p:cNvSpPr>
                  <a:spLocks noChangeShapeType="1"/>
                </p:cNvSpPr>
                <p:nvPr/>
              </p:nvSpPr>
              <p:spPr bwMode="auto">
                <a:xfrm>
                  <a:off x="18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5" name="Line 10269"/>
                <p:cNvSpPr>
                  <a:spLocks noChangeShapeType="1"/>
                </p:cNvSpPr>
                <p:nvPr/>
              </p:nvSpPr>
              <p:spPr bwMode="auto">
                <a:xfrm>
                  <a:off x="18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6" name="Line 10270"/>
                <p:cNvSpPr>
                  <a:spLocks noChangeShapeType="1"/>
                </p:cNvSpPr>
                <p:nvPr/>
              </p:nvSpPr>
              <p:spPr bwMode="auto">
                <a:xfrm>
                  <a:off x="18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7" name="Line 10271"/>
                <p:cNvSpPr>
                  <a:spLocks noChangeShapeType="1"/>
                </p:cNvSpPr>
                <p:nvPr/>
              </p:nvSpPr>
              <p:spPr bwMode="auto">
                <a:xfrm>
                  <a:off x="18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8" name="Line 10272"/>
                <p:cNvSpPr>
                  <a:spLocks noChangeShapeType="1"/>
                </p:cNvSpPr>
                <p:nvPr/>
              </p:nvSpPr>
              <p:spPr bwMode="auto">
                <a:xfrm>
                  <a:off x="18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49" name="Line 10273"/>
                <p:cNvSpPr>
                  <a:spLocks noChangeShapeType="1"/>
                </p:cNvSpPr>
                <p:nvPr/>
              </p:nvSpPr>
              <p:spPr bwMode="auto">
                <a:xfrm>
                  <a:off x="18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0" name="Line 10274"/>
                <p:cNvSpPr>
                  <a:spLocks noChangeShapeType="1"/>
                </p:cNvSpPr>
                <p:nvPr/>
              </p:nvSpPr>
              <p:spPr bwMode="auto">
                <a:xfrm>
                  <a:off x="18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4051" name="Group 10275"/>
              <p:cNvGrpSpPr>
                <a:grpSpLocks/>
              </p:cNvGrpSpPr>
              <p:nvPr/>
            </p:nvGrpSpPr>
            <p:grpSpPr bwMode="auto">
              <a:xfrm>
                <a:off x="1889" y="2236"/>
                <a:ext cx="2353" cy="0"/>
                <a:chOff x="1889" y="2236"/>
                <a:chExt cx="2353" cy="0"/>
              </a:xfrm>
            </p:grpSpPr>
            <p:sp>
              <p:nvSpPr>
                <p:cNvPr id="854052" name="Line 10276"/>
                <p:cNvSpPr>
                  <a:spLocks noChangeShapeType="1"/>
                </p:cNvSpPr>
                <p:nvPr/>
              </p:nvSpPr>
              <p:spPr bwMode="auto">
                <a:xfrm>
                  <a:off x="18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3" name="Line 10277"/>
                <p:cNvSpPr>
                  <a:spLocks noChangeShapeType="1"/>
                </p:cNvSpPr>
                <p:nvPr/>
              </p:nvSpPr>
              <p:spPr bwMode="auto">
                <a:xfrm>
                  <a:off x="19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4" name="Line 10278"/>
                <p:cNvSpPr>
                  <a:spLocks noChangeShapeType="1"/>
                </p:cNvSpPr>
                <p:nvPr/>
              </p:nvSpPr>
              <p:spPr bwMode="auto">
                <a:xfrm>
                  <a:off x="19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5" name="Line 10279"/>
                <p:cNvSpPr>
                  <a:spLocks noChangeShapeType="1"/>
                </p:cNvSpPr>
                <p:nvPr/>
              </p:nvSpPr>
              <p:spPr bwMode="auto">
                <a:xfrm>
                  <a:off x="19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6" name="Line 10280"/>
                <p:cNvSpPr>
                  <a:spLocks noChangeShapeType="1"/>
                </p:cNvSpPr>
                <p:nvPr/>
              </p:nvSpPr>
              <p:spPr bwMode="auto">
                <a:xfrm>
                  <a:off x="19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7" name="Line 10281"/>
                <p:cNvSpPr>
                  <a:spLocks noChangeShapeType="1"/>
                </p:cNvSpPr>
                <p:nvPr/>
              </p:nvSpPr>
              <p:spPr bwMode="auto">
                <a:xfrm>
                  <a:off x="1949"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8" name="Line 10282"/>
                <p:cNvSpPr>
                  <a:spLocks noChangeShapeType="1"/>
                </p:cNvSpPr>
                <p:nvPr/>
              </p:nvSpPr>
              <p:spPr bwMode="auto">
                <a:xfrm>
                  <a:off x="19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59" name="Line 10283"/>
                <p:cNvSpPr>
                  <a:spLocks noChangeShapeType="1"/>
                </p:cNvSpPr>
                <p:nvPr/>
              </p:nvSpPr>
              <p:spPr bwMode="auto">
                <a:xfrm>
                  <a:off x="19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0" name="Line 10284"/>
                <p:cNvSpPr>
                  <a:spLocks noChangeShapeType="1"/>
                </p:cNvSpPr>
                <p:nvPr/>
              </p:nvSpPr>
              <p:spPr bwMode="auto">
                <a:xfrm>
                  <a:off x="19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1" name="Line 10285"/>
                <p:cNvSpPr>
                  <a:spLocks noChangeShapeType="1"/>
                </p:cNvSpPr>
                <p:nvPr/>
              </p:nvSpPr>
              <p:spPr bwMode="auto">
                <a:xfrm>
                  <a:off x="19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2" name="Line 10286"/>
                <p:cNvSpPr>
                  <a:spLocks noChangeShapeType="1"/>
                </p:cNvSpPr>
                <p:nvPr/>
              </p:nvSpPr>
              <p:spPr bwMode="auto">
                <a:xfrm>
                  <a:off x="20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3" name="Line 10287"/>
                <p:cNvSpPr>
                  <a:spLocks noChangeShapeType="1"/>
                </p:cNvSpPr>
                <p:nvPr/>
              </p:nvSpPr>
              <p:spPr bwMode="auto">
                <a:xfrm>
                  <a:off x="20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4" name="Line 10288"/>
                <p:cNvSpPr>
                  <a:spLocks noChangeShapeType="1"/>
                </p:cNvSpPr>
                <p:nvPr/>
              </p:nvSpPr>
              <p:spPr bwMode="auto">
                <a:xfrm>
                  <a:off x="20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5" name="Line 10289"/>
                <p:cNvSpPr>
                  <a:spLocks noChangeShapeType="1"/>
                </p:cNvSpPr>
                <p:nvPr/>
              </p:nvSpPr>
              <p:spPr bwMode="auto">
                <a:xfrm>
                  <a:off x="20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6" name="Line 10290"/>
                <p:cNvSpPr>
                  <a:spLocks noChangeShapeType="1"/>
                </p:cNvSpPr>
                <p:nvPr/>
              </p:nvSpPr>
              <p:spPr bwMode="auto">
                <a:xfrm>
                  <a:off x="20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7" name="Line 10291"/>
                <p:cNvSpPr>
                  <a:spLocks noChangeShapeType="1"/>
                </p:cNvSpPr>
                <p:nvPr/>
              </p:nvSpPr>
              <p:spPr bwMode="auto">
                <a:xfrm>
                  <a:off x="20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8" name="Line 10292"/>
                <p:cNvSpPr>
                  <a:spLocks noChangeShapeType="1"/>
                </p:cNvSpPr>
                <p:nvPr/>
              </p:nvSpPr>
              <p:spPr bwMode="auto">
                <a:xfrm>
                  <a:off x="20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69" name="Line 10293"/>
                <p:cNvSpPr>
                  <a:spLocks noChangeShapeType="1"/>
                </p:cNvSpPr>
                <p:nvPr/>
              </p:nvSpPr>
              <p:spPr bwMode="auto">
                <a:xfrm>
                  <a:off x="20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0" name="Line 10294"/>
                <p:cNvSpPr>
                  <a:spLocks noChangeShapeType="1"/>
                </p:cNvSpPr>
                <p:nvPr/>
              </p:nvSpPr>
              <p:spPr bwMode="auto">
                <a:xfrm>
                  <a:off x="21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1" name="Line 10295"/>
                <p:cNvSpPr>
                  <a:spLocks noChangeShapeType="1"/>
                </p:cNvSpPr>
                <p:nvPr/>
              </p:nvSpPr>
              <p:spPr bwMode="auto">
                <a:xfrm>
                  <a:off x="21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2" name="Line 10296"/>
                <p:cNvSpPr>
                  <a:spLocks noChangeShapeType="1"/>
                </p:cNvSpPr>
                <p:nvPr/>
              </p:nvSpPr>
              <p:spPr bwMode="auto">
                <a:xfrm>
                  <a:off x="21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3" name="Line 10297"/>
                <p:cNvSpPr>
                  <a:spLocks noChangeShapeType="1"/>
                </p:cNvSpPr>
                <p:nvPr/>
              </p:nvSpPr>
              <p:spPr bwMode="auto">
                <a:xfrm>
                  <a:off x="2138"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4" name="Line 10298"/>
                <p:cNvSpPr>
                  <a:spLocks noChangeShapeType="1"/>
                </p:cNvSpPr>
                <p:nvPr/>
              </p:nvSpPr>
              <p:spPr bwMode="auto">
                <a:xfrm>
                  <a:off x="21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5" name="Line 10299"/>
                <p:cNvSpPr>
                  <a:spLocks noChangeShapeType="1"/>
                </p:cNvSpPr>
                <p:nvPr/>
              </p:nvSpPr>
              <p:spPr bwMode="auto">
                <a:xfrm>
                  <a:off x="21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6" name="Line 10300"/>
                <p:cNvSpPr>
                  <a:spLocks noChangeShapeType="1"/>
                </p:cNvSpPr>
                <p:nvPr/>
              </p:nvSpPr>
              <p:spPr bwMode="auto">
                <a:xfrm>
                  <a:off x="21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7" name="Line 10301"/>
                <p:cNvSpPr>
                  <a:spLocks noChangeShapeType="1"/>
                </p:cNvSpPr>
                <p:nvPr/>
              </p:nvSpPr>
              <p:spPr bwMode="auto">
                <a:xfrm>
                  <a:off x="21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8" name="Line 10302"/>
                <p:cNvSpPr>
                  <a:spLocks noChangeShapeType="1"/>
                </p:cNvSpPr>
                <p:nvPr/>
              </p:nvSpPr>
              <p:spPr bwMode="auto">
                <a:xfrm>
                  <a:off x="21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79" name="Line 10303"/>
                <p:cNvSpPr>
                  <a:spLocks noChangeShapeType="1"/>
                </p:cNvSpPr>
                <p:nvPr/>
              </p:nvSpPr>
              <p:spPr bwMode="auto">
                <a:xfrm>
                  <a:off x="22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0" name="Line 10304"/>
                <p:cNvSpPr>
                  <a:spLocks noChangeShapeType="1"/>
                </p:cNvSpPr>
                <p:nvPr/>
              </p:nvSpPr>
              <p:spPr bwMode="auto">
                <a:xfrm>
                  <a:off x="22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1" name="Line 10305"/>
                <p:cNvSpPr>
                  <a:spLocks noChangeShapeType="1"/>
                </p:cNvSpPr>
                <p:nvPr/>
              </p:nvSpPr>
              <p:spPr bwMode="auto">
                <a:xfrm>
                  <a:off x="22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2" name="Line 10306"/>
                <p:cNvSpPr>
                  <a:spLocks noChangeShapeType="1"/>
                </p:cNvSpPr>
                <p:nvPr/>
              </p:nvSpPr>
              <p:spPr bwMode="auto">
                <a:xfrm>
                  <a:off x="22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3" name="Line 10307"/>
                <p:cNvSpPr>
                  <a:spLocks noChangeShapeType="1"/>
                </p:cNvSpPr>
                <p:nvPr/>
              </p:nvSpPr>
              <p:spPr bwMode="auto">
                <a:xfrm>
                  <a:off x="22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4" name="Line 10308"/>
                <p:cNvSpPr>
                  <a:spLocks noChangeShapeType="1"/>
                </p:cNvSpPr>
                <p:nvPr/>
              </p:nvSpPr>
              <p:spPr bwMode="auto">
                <a:xfrm>
                  <a:off x="22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5" name="Line 10309"/>
                <p:cNvSpPr>
                  <a:spLocks noChangeShapeType="1"/>
                </p:cNvSpPr>
                <p:nvPr/>
              </p:nvSpPr>
              <p:spPr bwMode="auto">
                <a:xfrm>
                  <a:off x="22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6" name="Line 10310"/>
                <p:cNvSpPr>
                  <a:spLocks noChangeShapeType="1"/>
                </p:cNvSpPr>
                <p:nvPr/>
              </p:nvSpPr>
              <p:spPr bwMode="auto">
                <a:xfrm>
                  <a:off x="22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7" name="Line 10311"/>
                <p:cNvSpPr>
                  <a:spLocks noChangeShapeType="1"/>
                </p:cNvSpPr>
                <p:nvPr/>
              </p:nvSpPr>
              <p:spPr bwMode="auto">
                <a:xfrm>
                  <a:off x="23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8" name="Line 10312"/>
                <p:cNvSpPr>
                  <a:spLocks noChangeShapeType="1"/>
                </p:cNvSpPr>
                <p:nvPr/>
              </p:nvSpPr>
              <p:spPr bwMode="auto">
                <a:xfrm>
                  <a:off x="23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89" name="Line 10313"/>
                <p:cNvSpPr>
                  <a:spLocks noChangeShapeType="1"/>
                </p:cNvSpPr>
                <p:nvPr/>
              </p:nvSpPr>
              <p:spPr bwMode="auto">
                <a:xfrm>
                  <a:off x="23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0" name="Line 10314"/>
                <p:cNvSpPr>
                  <a:spLocks noChangeShapeType="1"/>
                </p:cNvSpPr>
                <p:nvPr/>
              </p:nvSpPr>
              <p:spPr bwMode="auto">
                <a:xfrm>
                  <a:off x="23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1" name="Line 10315"/>
                <p:cNvSpPr>
                  <a:spLocks noChangeShapeType="1"/>
                </p:cNvSpPr>
                <p:nvPr/>
              </p:nvSpPr>
              <p:spPr bwMode="auto">
                <a:xfrm>
                  <a:off x="23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2" name="Line 10316"/>
                <p:cNvSpPr>
                  <a:spLocks noChangeShapeType="1"/>
                </p:cNvSpPr>
                <p:nvPr/>
              </p:nvSpPr>
              <p:spPr bwMode="auto">
                <a:xfrm>
                  <a:off x="23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3" name="Line 10317"/>
                <p:cNvSpPr>
                  <a:spLocks noChangeShapeType="1"/>
                </p:cNvSpPr>
                <p:nvPr/>
              </p:nvSpPr>
              <p:spPr bwMode="auto">
                <a:xfrm>
                  <a:off x="23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4" name="Line 10318"/>
                <p:cNvSpPr>
                  <a:spLocks noChangeShapeType="1"/>
                </p:cNvSpPr>
                <p:nvPr/>
              </p:nvSpPr>
              <p:spPr bwMode="auto">
                <a:xfrm>
                  <a:off x="23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5" name="Line 10319"/>
                <p:cNvSpPr>
                  <a:spLocks noChangeShapeType="1"/>
                </p:cNvSpPr>
                <p:nvPr/>
              </p:nvSpPr>
              <p:spPr bwMode="auto">
                <a:xfrm>
                  <a:off x="23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6" name="Line 10320"/>
                <p:cNvSpPr>
                  <a:spLocks noChangeShapeType="1"/>
                </p:cNvSpPr>
                <p:nvPr/>
              </p:nvSpPr>
              <p:spPr bwMode="auto">
                <a:xfrm>
                  <a:off x="24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7" name="Line 10321"/>
                <p:cNvSpPr>
                  <a:spLocks noChangeShapeType="1"/>
                </p:cNvSpPr>
                <p:nvPr/>
              </p:nvSpPr>
              <p:spPr bwMode="auto">
                <a:xfrm>
                  <a:off x="24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8" name="Line 10322"/>
                <p:cNvSpPr>
                  <a:spLocks noChangeShapeType="1"/>
                </p:cNvSpPr>
                <p:nvPr/>
              </p:nvSpPr>
              <p:spPr bwMode="auto">
                <a:xfrm>
                  <a:off x="24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099" name="Line 10323"/>
                <p:cNvSpPr>
                  <a:spLocks noChangeShapeType="1"/>
                </p:cNvSpPr>
                <p:nvPr/>
              </p:nvSpPr>
              <p:spPr bwMode="auto">
                <a:xfrm>
                  <a:off x="24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0" name="Line 10324"/>
                <p:cNvSpPr>
                  <a:spLocks noChangeShapeType="1"/>
                </p:cNvSpPr>
                <p:nvPr/>
              </p:nvSpPr>
              <p:spPr bwMode="auto">
                <a:xfrm>
                  <a:off x="24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1" name="Line 10325"/>
                <p:cNvSpPr>
                  <a:spLocks noChangeShapeType="1"/>
                </p:cNvSpPr>
                <p:nvPr/>
              </p:nvSpPr>
              <p:spPr bwMode="auto">
                <a:xfrm>
                  <a:off x="24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2" name="Line 10326"/>
                <p:cNvSpPr>
                  <a:spLocks noChangeShapeType="1"/>
                </p:cNvSpPr>
                <p:nvPr/>
              </p:nvSpPr>
              <p:spPr bwMode="auto">
                <a:xfrm>
                  <a:off x="24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3" name="Line 10327"/>
                <p:cNvSpPr>
                  <a:spLocks noChangeShapeType="1"/>
                </p:cNvSpPr>
                <p:nvPr/>
              </p:nvSpPr>
              <p:spPr bwMode="auto">
                <a:xfrm>
                  <a:off x="24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4" name="Line 10328"/>
                <p:cNvSpPr>
                  <a:spLocks noChangeShapeType="1"/>
                </p:cNvSpPr>
                <p:nvPr/>
              </p:nvSpPr>
              <p:spPr bwMode="auto">
                <a:xfrm>
                  <a:off x="25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5" name="Line 10329"/>
                <p:cNvSpPr>
                  <a:spLocks noChangeShapeType="1"/>
                </p:cNvSpPr>
                <p:nvPr/>
              </p:nvSpPr>
              <p:spPr bwMode="auto">
                <a:xfrm>
                  <a:off x="25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6" name="Line 10330"/>
                <p:cNvSpPr>
                  <a:spLocks noChangeShapeType="1"/>
                </p:cNvSpPr>
                <p:nvPr/>
              </p:nvSpPr>
              <p:spPr bwMode="auto">
                <a:xfrm>
                  <a:off x="25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7" name="Line 10331"/>
                <p:cNvSpPr>
                  <a:spLocks noChangeShapeType="1"/>
                </p:cNvSpPr>
                <p:nvPr/>
              </p:nvSpPr>
              <p:spPr bwMode="auto">
                <a:xfrm>
                  <a:off x="25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8" name="Line 10332"/>
                <p:cNvSpPr>
                  <a:spLocks noChangeShapeType="1"/>
                </p:cNvSpPr>
                <p:nvPr/>
              </p:nvSpPr>
              <p:spPr bwMode="auto">
                <a:xfrm>
                  <a:off x="25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09" name="Line 10333"/>
                <p:cNvSpPr>
                  <a:spLocks noChangeShapeType="1"/>
                </p:cNvSpPr>
                <p:nvPr/>
              </p:nvSpPr>
              <p:spPr bwMode="auto">
                <a:xfrm>
                  <a:off x="25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0" name="Line 10334"/>
                <p:cNvSpPr>
                  <a:spLocks noChangeShapeType="1"/>
                </p:cNvSpPr>
                <p:nvPr/>
              </p:nvSpPr>
              <p:spPr bwMode="auto">
                <a:xfrm>
                  <a:off x="2575"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1" name="Line 10335"/>
                <p:cNvSpPr>
                  <a:spLocks noChangeShapeType="1"/>
                </p:cNvSpPr>
                <p:nvPr/>
              </p:nvSpPr>
              <p:spPr bwMode="auto">
                <a:xfrm>
                  <a:off x="25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2" name="Line 10336"/>
                <p:cNvSpPr>
                  <a:spLocks noChangeShapeType="1"/>
                </p:cNvSpPr>
                <p:nvPr/>
              </p:nvSpPr>
              <p:spPr bwMode="auto">
                <a:xfrm>
                  <a:off x="25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3" name="Line 10337"/>
                <p:cNvSpPr>
                  <a:spLocks noChangeShapeType="1"/>
                </p:cNvSpPr>
                <p:nvPr/>
              </p:nvSpPr>
              <p:spPr bwMode="auto">
                <a:xfrm>
                  <a:off x="26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4" name="Line 10338"/>
                <p:cNvSpPr>
                  <a:spLocks noChangeShapeType="1"/>
                </p:cNvSpPr>
                <p:nvPr/>
              </p:nvSpPr>
              <p:spPr bwMode="auto">
                <a:xfrm>
                  <a:off x="26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5" name="Line 10339"/>
                <p:cNvSpPr>
                  <a:spLocks noChangeShapeType="1"/>
                </p:cNvSpPr>
                <p:nvPr/>
              </p:nvSpPr>
              <p:spPr bwMode="auto">
                <a:xfrm>
                  <a:off x="26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6" name="Line 10340"/>
                <p:cNvSpPr>
                  <a:spLocks noChangeShapeType="1"/>
                </p:cNvSpPr>
                <p:nvPr/>
              </p:nvSpPr>
              <p:spPr bwMode="auto">
                <a:xfrm>
                  <a:off x="26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7" name="Line 10341"/>
                <p:cNvSpPr>
                  <a:spLocks noChangeShapeType="1"/>
                </p:cNvSpPr>
                <p:nvPr/>
              </p:nvSpPr>
              <p:spPr bwMode="auto">
                <a:xfrm>
                  <a:off x="26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8" name="Line 10342"/>
                <p:cNvSpPr>
                  <a:spLocks noChangeShapeType="1"/>
                </p:cNvSpPr>
                <p:nvPr/>
              </p:nvSpPr>
              <p:spPr bwMode="auto">
                <a:xfrm>
                  <a:off x="26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19" name="Line 10343"/>
                <p:cNvSpPr>
                  <a:spLocks noChangeShapeType="1"/>
                </p:cNvSpPr>
                <p:nvPr/>
              </p:nvSpPr>
              <p:spPr bwMode="auto">
                <a:xfrm>
                  <a:off x="26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0" name="Line 10344"/>
                <p:cNvSpPr>
                  <a:spLocks noChangeShapeType="1"/>
                </p:cNvSpPr>
                <p:nvPr/>
              </p:nvSpPr>
              <p:spPr bwMode="auto">
                <a:xfrm>
                  <a:off x="26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1" name="Line 10345"/>
                <p:cNvSpPr>
                  <a:spLocks noChangeShapeType="1"/>
                </p:cNvSpPr>
                <p:nvPr/>
              </p:nvSpPr>
              <p:spPr bwMode="auto">
                <a:xfrm>
                  <a:off x="27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2" name="Line 10346"/>
                <p:cNvSpPr>
                  <a:spLocks noChangeShapeType="1"/>
                </p:cNvSpPr>
                <p:nvPr/>
              </p:nvSpPr>
              <p:spPr bwMode="auto">
                <a:xfrm>
                  <a:off x="27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3" name="Line 10347"/>
                <p:cNvSpPr>
                  <a:spLocks noChangeShapeType="1"/>
                </p:cNvSpPr>
                <p:nvPr/>
              </p:nvSpPr>
              <p:spPr bwMode="auto">
                <a:xfrm>
                  <a:off x="27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4" name="Line 10348"/>
                <p:cNvSpPr>
                  <a:spLocks noChangeShapeType="1"/>
                </p:cNvSpPr>
                <p:nvPr/>
              </p:nvSpPr>
              <p:spPr bwMode="auto">
                <a:xfrm>
                  <a:off x="27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5" name="Line 10349"/>
                <p:cNvSpPr>
                  <a:spLocks noChangeShapeType="1"/>
                </p:cNvSpPr>
                <p:nvPr/>
              </p:nvSpPr>
              <p:spPr bwMode="auto">
                <a:xfrm>
                  <a:off x="27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6" name="Line 10350"/>
                <p:cNvSpPr>
                  <a:spLocks noChangeShapeType="1"/>
                </p:cNvSpPr>
                <p:nvPr/>
              </p:nvSpPr>
              <p:spPr bwMode="auto">
                <a:xfrm>
                  <a:off x="2764"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7" name="Line 10351"/>
                <p:cNvSpPr>
                  <a:spLocks noChangeShapeType="1"/>
                </p:cNvSpPr>
                <p:nvPr/>
              </p:nvSpPr>
              <p:spPr bwMode="auto">
                <a:xfrm>
                  <a:off x="27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8" name="Line 10352"/>
                <p:cNvSpPr>
                  <a:spLocks noChangeShapeType="1"/>
                </p:cNvSpPr>
                <p:nvPr/>
              </p:nvSpPr>
              <p:spPr bwMode="auto">
                <a:xfrm>
                  <a:off x="27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29" name="Line 10353"/>
                <p:cNvSpPr>
                  <a:spLocks noChangeShapeType="1"/>
                </p:cNvSpPr>
                <p:nvPr/>
              </p:nvSpPr>
              <p:spPr bwMode="auto">
                <a:xfrm>
                  <a:off x="27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0" name="Line 10354"/>
                <p:cNvSpPr>
                  <a:spLocks noChangeShapeType="1"/>
                </p:cNvSpPr>
                <p:nvPr/>
              </p:nvSpPr>
              <p:spPr bwMode="auto">
                <a:xfrm>
                  <a:off x="28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1" name="Line 10355"/>
                <p:cNvSpPr>
                  <a:spLocks noChangeShapeType="1"/>
                </p:cNvSpPr>
                <p:nvPr/>
              </p:nvSpPr>
              <p:spPr bwMode="auto">
                <a:xfrm>
                  <a:off x="28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2" name="Line 10356"/>
                <p:cNvSpPr>
                  <a:spLocks noChangeShapeType="1"/>
                </p:cNvSpPr>
                <p:nvPr/>
              </p:nvSpPr>
              <p:spPr bwMode="auto">
                <a:xfrm>
                  <a:off x="28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3" name="Line 10357"/>
                <p:cNvSpPr>
                  <a:spLocks noChangeShapeType="1"/>
                </p:cNvSpPr>
                <p:nvPr/>
              </p:nvSpPr>
              <p:spPr bwMode="auto">
                <a:xfrm>
                  <a:off x="28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4" name="Line 10358"/>
                <p:cNvSpPr>
                  <a:spLocks noChangeShapeType="1"/>
                </p:cNvSpPr>
                <p:nvPr/>
              </p:nvSpPr>
              <p:spPr bwMode="auto">
                <a:xfrm>
                  <a:off x="28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5" name="Line 10359"/>
                <p:cNvSpPr>
                  <a:spLocks noChangeShapeType="1"/>
                </p:cNvSpPr>
                <p:nvPr/>
              </p:nvSpPr>
              <p:spPr bwMode="auto">
                <a:xfrm>
                  <a:off x="28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6" name="Line 10360"/>
                <p:cNvSpPr>
                  <a:spLocks noChangeShapeType="1"/>
                </p:cNvSpPr>
                <p:nvPr/>
              </p:nvSpPr>
              <p:spPr bwMode="auto">
                <a:xfrm>
                  <a:off x="28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7" name="Line 10361"/>
                <p:cNvSpPr>
                  <a:spLocks noChangeShapeType="1"/>
                </p:cNvSpPr>
                <p:nvPr/>
              </p:nvSpPr>
              <p:spPr bwMode="auto">
                <a:xfrm>
                  <a:off x="28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8" name="Line 10362"/>
                <p:cNvSpPr>
                  <a:spLocks noChangeShapeType="1"/>
                </p:cNvSpPr>
                <p:nvPr/>
              </p:nvSpPr>
              <p:spPr bwMode="auto">
                <a:xfrm>
                  <a:off x="29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39" name="Line 10363"/>
                <p:cNvSpPr>
                  <a:spLocks noChangeShapeType="1"/>
                </p:cNvSpPr>
                <p:nvPr/>
              </p:nvSpPr>
              <p:spPr bwMode="auto">
                <a:xfrm>
                  <a:off x="29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0" name="Line 10364"/>
                <p:cNvSpPr>
                  <a:spLocks noChangeShapeType="1"/>
                </p:cNvSpPr>
                <p:nvPr/>
              </p:nvSpPr>
              <p:spPr bwMode="auto">
                <a:xfrm>
                  <a:off x="29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1" name="Line 10365"/>
                <p:cNvSpPr>
                  <a:spLocks noChangeShapeType="1"/>
                </p:cNvSpPr>
                <p:nvPr/>
              </p:nvSpPr>
              <p:spPr bwMode="auto">
                <a:xfrm>
                  <a:off x="29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2" name="Line 10366"/>
                <p:cNvSpPr>
                  <a:spLocks noChangeShapeType="1"/>
                </p:cNvSpPr>
                <p:nvPr/>
              </p:nvSpPr>
              <p:spPr bwMode="auto">
                <a:xfrm>
                  <a:off x="29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3" name="Line 10367"/>
                <p:cNvSpPr>
                  <a:spLocks noChangeShapeType="1"/>
                </p:cNvSpPr>
                <p:nvPr/>
              </p:nvSpPr>
              <p:spPr bwMode="auto">
                <a:xfrm>
                  <a:off x="29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4" name="Line 10368"/>
                <p:cNvSpPr>
                  <a:spLocks noChangeShapeType="1"/>
                </p:cNvSpPr>
                <p:nvPr/>
              </p:nvSpPr>
              <p:spPr bwMode="auto">
                <a:xfrm>
                  <a:off x="29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5" name="Line 10369"/>
                <p:cNvSpPr>
                  <a:spLocks noChangeShapeType="1"/>
                </p:cNvSpPr>
                <p:nvPr/>
              </p:nvSpPr>
              <p:spPr bwMode="auto">
                <a:xfrm>
                  <a:off x="29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6" name="Line 10370"/>
                <p:cNvSpPr>
                  <a:spLocks noChangeShapeType="1"/>
                </p:cNvSpPr>
                <p:nvPr/>
              </p:nvSpPr>
              <p:spPr bwMode="auto">
                <a:xfrm>
                  <a:off x="30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7" name="Line 10371"/>
                <p:cNvSpPr>
                  <a:spLocks noChangeShapeType="1"/>
                </p:cNvSpPr>
                <p:nvPr/>
              </p:nvSpPr>
              <p:spPr bwMode="auto">
                <a:xfrm>
                  <a:off x="30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8" name="Line 10372"/>
                <p:cNvSpPr>
                  <a:spLocks noChangeShapeType="1"/>
                </p:cNvSpPr>
                <p:nvPr/>
              </p:nvSpPr>
              <p:spPr bwMode="auto">
                <a:xfrm>
                  <a:off x="30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49" name="Line 10373"/>
                <p:cNvSpPr>
                  <a:spLocks noChangeShapeType="1"/>
                </p:cNvSpPr>
                <p:nvPr/>
              </p:nvSpPr>
              <p:spPr bwMode="auto">
                <a:xfrm>
                  <a:off x="30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0" name="Line 10374"/>
                <p:cNvSpPr>
                  <a:spLocks noChangeShapeType="1"/>
                </p:cNvSpPr>
                <p:nvPr/>
              </p:nvSpPr>
              <p:spPr bwMode="auto">
                <a:xfrm>
                  <a:off x="30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1" name="Line 10375"/>
                <p:cNvSpPr>
                  <a:spLocks noChangeShapeType="1"/>
                </p:cNvSpPr>
                <p:nvPr/>
              </p:nvSpPr>
              <p:spPr bwMode="auto">
                <a:xfrm>
                  <a:off x="30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2" name="Line 10376"/>
                <p:cNvSpPr>
                  <a:spLocks noChangeShapeType="1"/>
                </p:cNvSpPr>
                <p:nvPr/>
              </p:nvSpPr>
              <p:spPr bwMode="auto">
                <a:xfrm>
                  <a:off x="30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3" name="Line 10377"/>
                <p:cNvSpPr>
                  <a:spLocks noChangeShapeType="1"/>
                </p:cNvSpPr>
                <p:nvPr/>
              </p:nvSpPr>
              <p:spPr bwMode="auto">
                <a:xfrm>
                  <a:off x="30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4" name="Line 10378"/>
                <p:cNvSpPr>
                  <a:spLocks noChangeShapeType="1"/>
                </p:cNvSpPr>
                <p:nvPr/>
              </p:nvSpPr>
              <p:spPr bwMode="auto">
                <a:xfrm>
                  <a:off x="30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5" name="Line 10379"/>
                <p:cNvSpPr>
                  <a:spLocks noChangeShapeType="1"/>
                </p:cNvSpPr>
                <p:nvPr/>
              </p:nvSpPr>
              <p:spPr bwMode="auto">
                <a:xfrm>
                  <a:off x="31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6" name="Line 10380"/>
                <p:cNvSpPr>
                  <a:spLocks noChangeShapeType="1"/>
                </p:cNvSpPr>
                <p:nvPr/>
              </p:nvSpPr>
              <p:spPr bwMode="auto">
                <a:xfrm>
                  <a:off x="31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7" name="Line 10381"/>
                <p:cNvSpPr>
                  <a:spLocks noChangeShapeType="1"/>
                </p:cNvSpPr>
                <p:nvPr/>
              </p:nvSpPr>
              <p:spPr bwMode="auto">
                <a:xfrm>
                  <a:off x="31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8" name="Line 10382"/>
                <p:cNvSpPr>
                  <a:spLocks noChangeShapeType="1"/>
                </p:cNvSpPr>
                <p:nvPr/>
              </p:nvSpPr>
              <p:spPr bwMode="auto">
                <a:xfrm>
                  <a:off x="31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59" name="Line 10383"/>
                <p:cNvSpPr>
                  <a:spLocks noChangeShapeType="1"/>
                </p:cNvSpPr>
                <p:nvPr/>
              </p:nvSpPr>
              <p:spPr bwMode="auto">
                <a:xfrm>
                  <a:off x="31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0" name="Line 10384"/>
                <p:cNvSpPr>
                  <a:spLocks noChangeShapeType="1"/>
                </p:cNvSpPr>
                <p:nvPr/>
              </p:nvSpPr>
              <p:spPr bwMode="auto">
                <a:xfrm>
                  <a:off x="31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1" name="Line 10385"/>
                <p:cNvSpPr>
                  <a:spLocks noChangeShapeType="1"/>
                </p:cNvSpPr>
                <p:nvPr/>
              </p:nvSpPr>
              <p:spPr bwMode="auto">
                <a:xfrm>
                  <a:off x="31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2" name="Line 10386"/>
                <p:cNvSpPr>
                  <a:spLocks noChangeShapeType="1"/>
                </p:cNvSpPr>
                <p:nvPr/>
              </p:nvSpPr>
              <p:spPr bwMode="auto">
                <a:xfrm>
                  <a:off x="31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3" name="Line 10387"/>
                <p:cNvSpPr>
                  <a:spLocks noChangeShapeType="1"/>
                </p:cNvSpPr>
                <p:nvPr/>
              </p:nvSpPr>
              <p:spPr bwMode="auto">
                <a:xfrm>
                  <a:off x="3201"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4" name="Line 10388"/>
                <p:cNvSpPr>
                  <a:spLocks noChangeShapeType="1"/>
                </p:cNvSpPr>
                <p:nvPr/>
              </p:nvSpPr>
              <p:spPr bwMode="auto">
                <a:xfrm>
                  <a:off x="32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5" name="Line 10389"/>
                <p:cNvSpPr>
                  <a:spLocks noChangeShapeType="1"/>
                </p:cNvSpPr>
                <p:nvPr/>
              </p:nvSpPr>
              <p:spPr bwMode="auto">
                <a:xfrm>
                  <a:off x="32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6" name="Line 10390"/>
                <p:cNvSpPr>
                  <a:spLocks noChangeShapeType="1"/>
                </p:cNvSpPr>
                <p:nvPr/>
              </p:nvSpPr>
              <p:spPr bwMode="auto">
                <a:xfrm>
                  <a:off x="32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7" name="Line 10391"/>
                <p:cNvSpPr>
                  <a:spLocks noChangeShapeType="1"/>
                </p:cNvSpPr>
                <p:nvPr/>
              </p:nvSpPr>
              <p:spPr bwMode="auto">
                <a:xfrm>
                  <a:off x="32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8" name="Line 10392"/>
                <p:cNvSpPr>
                  <a:spLocks noChangeShapeType="1"/>
                </p:cNvSpPr>
                <p:nvPr/>
              </p:nvSpPr>
              <p:spPr bwMode="auto">
                <a:xfrm>
                  <a:off x="32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69" name="Line 10393"/>
                <p:cNvSpPr>
                  <a:spLocks noChangeShapeType="1"/>
                </p:cNvSpPr>
                <p:nvPr/>
              </p:nvSpPr>
              <p:spPr bwMode="auto">
                <a:xfrm>
                  <a:off x="32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0" name="Line 10394"/>
                <p:cNvSpPr>
                  <a:spLocks noChangeShapeType="1"/>
                </p:cNvSpPr>
                <p:nvPr/>
              </p:nvSpPr>
              <p:spPr bwMode="auto">
                <a:xfrm>
                  <a:off x="32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1" name="Line 10395"/>
                <p:cNvSpPr>
                  <a:spLocks noChangeShapeType="1"/>
                </p:cNvSpPr>
                <p:nvPr/>
              </p:nvSpPr>
              <p:spPr bwMode="auto">
                <a:xfrm>
                  <a:off x="32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2" name="Line 10396"/>
                <p:cNvSpPr>
                  <a:spLocks noChangeShapeType="1"/>
                </p:cNvSpPr>
                <p:nvPr/>
              </p:nvSpPr>
              <p:spPr bwMode="auto">
                <a:xfrm>
                  <a:off x="33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3" name="Line 10397"/>
                <p:cNvSpPr>
                  <a:spLocks noChangeShapeType="1"/>
                </p:cNvSpPr>
                <p:nvPr/>
              </p:nvSpPr>
              <p:spPr bwMode="auto">
                <a:xfrm>
                  <a:off x="33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4" name="Line 10398"/>
                <p:cNvSpPr>
                  <a:spLocks noChangeShapeType="1"/>
                </p:cNvSpPr>
                <p:nvPr/>
              </p:nvSpPr>
              <p:spPr bwMode="auto">
                <a:xfrm>
                  <a:off x="33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5" name="Line 10399"/>
                <p:cNvSpPr>
                  <a:spLocks noChangeShapeType="1"/>
                </p:cNvSpPr>
                <p:nvPr/>
              </p:nvSpPr>
              <p:spPr bwMode="auto">
                <a:xfrm>
                  <a:off x="33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6" name="Line 10400"/>
                <p:cNvSpPr>
                  <a:spLocks noChangeShapeType="1"/>
                </p:cNvSpPr>
                <p:nvPr/>
              </p:nvSpPr>
              <p:spPr bwMode="auto">
                <a:xfrm>
                  <a:off x="33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7" name="Line 10401"/>
                <p:cNvSpPr>
                  <a:spLocks noChangeShapeType="1"/>
                </p:cNvSpPr>
                <p:nvPr/>
              </p:nvSpPr>
              <p:spPr bwMode="auto">
                <a:xfrm>
                  <a:off x="33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8" name="Line 10402"/>
                <p:cNvSpPr>
                  <a:spLocks noChangeShapeType="1"/>
                </p:cNvSpPr>
                <p:nvPr/>
              </p:nvSpPr>
              <p:spPr bwMode="auto">
                <a:xfrm>
                  <a:off x="33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79" name="Line 10403"/>
                <p:cNvSpPr>
                  <a:spLocks noChangeShapeType="1"/>
                </p:cNvSpPr>
                <p:nvPr/>
              </p:nvSpPr>
              <p:spPr bwMode="auto">
                <a:xfrm>
                  <a:off x="3390"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0" name="Line 10404"/>
                <p:cNvSpPr>
                  <a:spLocks noChangeShapeType="1"/>
                </p:cNvSpPr>
                <p:nvPr/>
              </p:nvSpPr>
              <p:spPr bwMode="auto">
                <a:xfrm>
                  <a:off x="34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1" name="Line 10405"/>
                <p:cNvSpPr>
                  <a:spLocks noChangeShapeType="1"/>
                </p:cNvSpPr>
                <p:nvPr/>
              </p:nvSpPr>
              <p:spPr bwMode="auto">
                <a:xfrm>
                  <a:off x="34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2" name="Line 10406"/>
                <p:cNvSpPr>
                  <a:spLocks noChangeShapeType="1"/>
                </p:cNvSpPr>
                <p:nvPr/>
              </p:nvSpPr>
              <p:spPr bwMode="auto">
                <a:xfrm>
                  <a:off x="34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3" name="Line 10407"/>
                <p:cNvSpPr>
                  <a:spLocks noChangeShapeType="1"/>
                </p:cNvSpPr>
                <p:nvPr/>
              </p:nvSpPr>
              <p:spPr bwMode="auto">
                <a:xfrm>
                  <a:off x="34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4" name="Line 10408"/>
                <p:cNvSpPr>
                  <a:spLocks noChangeShapeType="1"/>
                </p:cNvSpPr>
                <p:nvPr/>
              </p:nvSpPr>
              <p:spPr bwMode="auto">
                <a:xfrm>
                  <a:off x="34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5" name="Line 10409"/>
                <p:cNvSpPr>
                  <a:spLocks noChangeShapeType="1"/>
                </p:cNvSpPr>
                <p:nvPr/>
              </p:nvSpPr>
              <p:spPr bwMode="auto">
                <a:xfrm>
                  <a:off x="34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6" name="Line 10410"/>
                <p:cNvSpPr>
                  <a:spLocks noChangeShapeType="1"/>
                </p:cNvSpPr>
                <p:nvPr/>
              </p:nvSpPr>
              <p:spPr bwMode="auto">
                <a:xfrm>
                  <a:off x="34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7" name="Line 10411"/>
                <p:cNvSpPr>
                  <a:spLocks noChangeShapeType="1"/>
                </p:cNvSpPr>
                <p:nvPr/>
              </p:nvSpPr>
              <p:spPr bwMode="auto">
                <a:xfrm>
                  <a:off x="34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8" name="Line 10412"/>
                <p:cNvSpPr>
                  <a:spLocks noChangeShapeType="1"/>
                </p:cNvSpPr>
                <p:nvPr/>
              </p:nvSpPr>
              <p:spPr bwMode="auto">
                <a:xfrm>
                  <a:off x="34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89" name="Line 10413"/>
                <p:cNvSpPr>
                  <a:spLocks noChangeShapeType="1"/>
                </p:cNvSpPr>
                <p:nvPr/>
              </p:nvSpPr>
              <p:spPr bwMode="auto">
                <a:xfrm>
                  <a:off x="35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0" name="Line 10414"/>
                <p:cNvSpPr>
                  <a:spLocks noChangeShapeType="1"/>
                </p:cNvSpPr>
                <p:nvPr/>
              </p:nvSpPr>
              <p:spPr bwMode="auto">
                <a:xfrm>
                  <a:off x="35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1" name="Line 10415"/>
                <p:cNvSpPr>
                  <a:spLocks noChangeShapeType="1"/>
                </p:cNvSpPr>
                <p:nvPr/>
              </p:nvSpPr>
              <p:spPr bwMode="auto">
                <a:xfrm>
                  <a:off x="35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2" name="Line 10416"/>
                <p:cNvSpPr>
                  <a:spLocks noChangeShapeType="1"/>
                </p:cNvSpPr>
                <p:nvPr/>
              </p:nvSpPr>
              <p:spPr bwMode="auto">
                <a:xfrm>
                  <a:off x="35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3" name="Line 10417"/>
                <p:cNvSpPr>
                  <a:spLocks noChangeShapeType="1"/>
                </p:cNvSpPr>
                <p:nvPr/>
              </p:nvSpPr>
              <p:spPr bwMode="auto">
                <a:xfrm>
                  <a:off x="35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4" name="Line 10418"/>
                <p:cNvSpPr>
                  <a:spLocks noChangeShapeType="1"/>
                </p:cNvSpPr>
                <p:nvPr/>
              </p:nvSpPr>
              <p:spPr bwMode="auto">
                <a:xfrm>
                  <a:off x="35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5" name="Line 10419"/>
                <p:cNvSpPr>
                  <a:spLocks noChangeShapeType="1"/>
                </p:cNvSpPr>
                <p:nvPr/>
              </p:nvSpPr>
              <p:spPr bwMode="auto">
                <a:xfrm>
                  <a:off x="35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6" name="Line 10420"/>
                <p:cNvSpPr>
                  <a:spLocks noChangeShapeType="1"/>
                </p:cNvSpPr>
                <p:nvPr/>
              </p:nvSpPr>
              <p:spPr bwMode="auto">
                <a:xfrm>
                  <a:off x="35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7" name="Line 10421"/>
                <p:cNvSpPr>
                  <a:spLocks noChangeShapeType="1"/>
                </p:cNvSpPr>
                <p:nvPr/>
              </p:nvSpPr>
              <p:spPr bwMode="auto">
                <a:xfrm>
                  <a:off x="36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8" name="Line 10422"/>
                <p:cNvSpPr>
                  <a:spLocks noChangeShapeType="1"/>
                </p:cNvSpPr>
                <p:nvPr/>
              </p:nvSpPr>
              <p:spPr bwMode="auto">
                <a:xfrm>
                  <a:off x="36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199" name="Line 10423"/>
                <p:cNvSpPr>
                  <a:spLocks noChangeShapeType="1"/>
                </p:cNvSpPr>
                <p:nvPr/>
              </p:nvSpPr>
              <p:spPr bwMode="auto">
                <a:xfrm>
                  <a:off x="36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0" name="Line 10424"/>
                <p:cNvSpPr>
                  <a:spLocks noChangeShapeType="1"/>
                </p:cNvSpPr>
                <p:nvPr/>
              </p:nvSpPr>
              <p:spPr bwMode="auto">
                <a:xfrm>
                  <a:off x="36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1" name="Line 10425"/>
                <p:cNvSpPr>
                  <a:spLocks noChangeShapeType="1"/>
                </p:cNvSpPr>
                <p:nvPr/>
              </p:nvSpPr>
              <p:spPr bwMode="auto">
                <a:xfrm>
                  <a:off x="36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2" name="Line 10426"/>
                <p:cNvSpPr>
                  <a:spLocks noChangeShapeType="1"/>
                </p:cNvSpPr>
                <p:nvPr/>
              </p:nvSpPr>
              <p:spPr bwMode="auto">
                <a:xfrm>
                  <a:off x="36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3" name="Line 10427"/>
                <p:cNvSpPr>
                  <a:spLocks noChangeShapeType="1"/>
                </p:cNvSpPr>
                <p:nvPr/>
              </p:nvSpPr>
              <p:spPr bwMode="auto">
                <a:xfrm>
                  <a:off x="36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4" name="Line 10428"/>
                <p:cNvSpPr>
                  <a:spLocks noChangeShapeType="1"/>
                </p:cNvSpPr>
                <p:nvPr/>
              </p:nvSpPr>
              <p:spPr bwMode="auto">
                <a:xfrm>
                  <a:off x="36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5" name="Line 10429"/>
                <p:cNvSpPr>
                  <a:spLocks noChangeShapeType="1"/>
                </p:cNvSpPr>
                <p:nvPr/>
              </p:nvSpPr>
              <p:spPr bwMode="auto">
                <a:xfrm>
                  <a:off x="36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6" name="Line 10430"/>
                <p:cNvSpPr>
                  <a:spLocks noChangeShapeType="1"/>
                </p:cNvSpPr>
                <p:nvPr/>
              </p:nvSpPr>
              <p:spPr bwMode="auto">
                <a:xfrm>
                  <a:off x="37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7" name="Line 10431"/>
                <p:cNvSpPr>
                  <a:spLocks noChangeShapeType="1"/>
                </p:cNvSpPr>
                <p:nvPr/>
              </p:nvSpPr>
              <p:spPr bwMode="auto">
                <a:xfrm>
                  <a:off x="37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8" name="Line 10432"/>
                <p:cNvSpPr>
                  <a:spLocks noChangeShapeType="1"/>
                </p:cNvSpPr>
                <p:nvPr/>
              </p:nvSpPr>
              <p:spPr bwMode="auto">
                <a:xfrm>
                  <a:off x="37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09" name="Line 10433"/>
                <p:cNvSpPr>
                  <a:spLocks noChangeShapeType="1"/>
                </p:cNvSpPr>
                <p:nvPr/>
              </p:nvSpPr>
              <p:spPr bwMode="auto">
                <a:xfrm>
                  <a:off x="37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0" name="Line 10434"/>
                <p:cNvSpPr>
                  <a:spLocks noChangeShapeType="1"/>
                </p:cNvSpPr>
                <p:nvPr/>
              </p:nvSpPr>
              <p:spPr bwMode="auto">
                <a:xfrm>
                  <a:off x="37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1" name="Line 10435"/>
                <p:cNvSpPr>
                  <a:spLocks noChangeShapeType="1"/>
                </p:cNvSpPr>
                <p:nvPr/>
              </p:nvSpPr>
              <p:spPr bwMode="auto">
                <a:xfrm>
                  <a:off x="37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2" name="Line 10436"/>
                <p:cNvSpPr>
                  <a:spLocks noChangeShapeType="1"/>
                </p:cNvSpPr>
                <p:nvPr/>
              </p:nvSpPr>
              <p:spPr bwMode="auto">
                <a:xfrm>
                  <a:off x="37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3" name="Line 10437"/>
                <p:cNvSpPr>
                  <a:spLocks noChangeShapeType="1"/>
                </p:cNvSpPr>
                <p:nvPr/>
              </p:nvSpPr>
              <p:spPr bwMode="auto">
                <a:xfrm>
                  <a:off x="37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4" name="Line 10438"/>
                <p:cNvSpPr>
                  <a:spLocks noChangeShapeType="1"/>
                </p:cNvSpPr>
                <p:nvPr/>
              </p:nvSpPr>
              <p:spPr bwMode="auto">
                <a:xfrm>
                  <a:off x="38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5" name="Line 10439"/>
                <p:cNvSpPr>
                  <a:spLocks noChangeShapeType="1"/>
                </p:cNvSpPr>
                <p:nvPr/>
              </p:nvSpPr>
              <p:spPr bwMode="auto">
                <a:xfrm>
                  <a:off x="38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6" name="Line 10440"/>
                <p:cNvSpPr>
                  <a:spLocks noChangeShapeType="1"/>
                </p:cNvSpPr>
                <p:nvPr/>
              </p:nvSpPr>
              <p:spPr bwMode="auto">
                <a:xfrm>
                  <a:off x="3827"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7" name="Line 10441"/>
                <p:cNvSpPr>
                  <a:spLocks noChangeShapeType="1"/>
                </p:cNvSpPr>
                <p:nvPr/>
              </p:nvSpPr>
              <p:spPr bwMode="auto">
                <a:xfrm>
                  <a:off x="38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8" name="Line 10442"/>
                <p:cNvSpPr>
                  <a:spLocks noChangeShapeType="1"/>
                </p:cNvSpPr>
                <p:nvPr/>
              </p:nvSpPr>
              <p:spPr bwMode="auto">
                <a:xfrm>
                  <a:off x="38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19" name="Line 10443"/>
                <p:cNvSpPr>
                  <a:spLocks noChangeShapeType="1"/>
                </p:cNvSpPr>
                <p:nvPr/>
              </p:nvSpPr>
              <p:spPr bwMode="auto">
                <a:xfrm>
                  <a:off x="38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0" name="Line 10444"/>
                <p:cNvSpPr>
                  <a:spLocks noChangeShapeType="1"/>
                </p:cNvSpPr>
                <p:nvPr/>
              </p:nvSpPr>
              <p:spPr bwMode="auto">
                <a:xfrm>
                  <a:off x="38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1" name="Line 10445"/>
                <p:cNvSpPr>
                  <a:spLocks noChangeShapeType="1"/>
                </p:cNvSpPr>
                <p:nvPr/>
              </p:nvSpPr>
              <p:spPr bwMode="auto">
                <a:xfrm>
                  <a:off x="38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2" name="Line 10446"/>
                <p:cNvSpPr>
                  <a:spLocks noChangeShapeType="1"/>
                </p:cNvSpPr>
                <p:nvPr/>
              </p:nvSpPr>
              <p:spPr bwMode="auto">
                <a:xfrm>
                  <a:off x="38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3" name="Line 10447"/>
                <p:cNvSpPr>
                  <a:spLocks noChangeShapeType="1"/>
                </p:cNvSpPr>
                <p:nvPr/>
              </p:nvSpPr>
              <p:spPr bwMode="auto">
                <a:xfrm>
                  <a:off x="39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4" name="Line 10448"/>
                <p:cNvSpPr>
                  <a:spLocks noChangeShapeType="1"/>
                </p:cNvSpPr>
                <p:nvPr/>
              </p:nvSpPr>
              <p:spPr bwMode="auto">
                <a:xfrm>
                  <a:off x="39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5" name="Line 10449"/>
                <p:cNvSpPr>
                  <a:spLocks noChangeShapeType="1"/>
                </p:cNvSpPr>
                <p:nvPr/>
              </p:nvSpPr>
              <p:spPr bwMode="auto">
                <a:xfrm>
                  <a:off x="39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6" name="Line 10450"/>
                <p:cNvSpPr>
                  <a:spLocks noChangeShapeType="1"/>
                </p:cNvSpPr>
                <p:nvPr/>
              </p:nvSpPr>
              <p:spPr bwMode="auto">
                <a:xfrm>
                  <a:off x="39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7" name="Line 10451"/>
                <p:cNvSpPr>
                  <a:spLocks noChangeShapeType="1"/>
                </p:cNvSpPr>
                <p:nvPr/>
              </p:nvSpPr>
              <p:spPr bwMode="auto">
                <a:xfrm>
                  <a:off x="39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8" name="Line 10452"/>
                <p:cNvSpPr>
                  <a:spLocks noChangeShapeType="1"/>
                </p:cNvSpPr>
                <p:nvPr/>
              </p:nvSpPr>
              <p:spPr bwMode="auto">
                <a:xfrm>
                  <a:off x="39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29" name="Line 10453"/>
                <p:cNvSpPr>
                  <a:spLocks noChangeShapeType="1"/>
                </p:cNvSpPr>
                <p:nvPr/>
              </p:nvSpPr>
              <p:spPr bwMode="auto">
                <a:xfrm>
                  <a:off x="39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0" name="Line 10454"/>
                <p:cNvSpPr>
                  <a:spLocks noChangeShapeType="1"/>
                </p:cNvSpPr>
                <p:nvPr/>
              </p:nvSpPr>
              <p:spPr bwMode="auto">
                <a:xfrm>
                  <a:off x="39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1" name="Line 10455"/>
                <p:cNvSpPr>
                  <a:spLocks noChangeShapeType="1"/>
                </p:cNvSpPr>
                <p:nvPr/>
              </p:nvSpPr>
              <p:spPr bwMode="auto">
                <a:xfrm>
                  <a:off x="40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2" name="Line 10456"/>
                <p:cNvSpPr>
                  <a:spLocks noChangeShapeType="1"/>
                </p:cNvSpPr>
                <p:nvPr/>
              </p:nvSpPr>
              <p:spPr bwMode="auto">
                <a:xfrm>
                  <a:off x="4016"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3" name="Line 10457"/>
                <p:cNvSpPr>
                  <a:spLocks noChangeShapeType="1"/>
                </p:cNvSpPr>
                <p:nvPr/>
              </p:nvSpPr>
              <p:spPr bwMode="auto">
                <a:xfrm>
                  <a:off x="40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4" name="Line 10458"/>
                <p:cNvSpPr>
                  <a:spLocks noChangeShapeType="1"/>
                </p:cNvSpPr>
                <p:nvPr/>
              </p:nvSpPr>
              <p:spPr bwMode="auto">
                <a:xfrm>
                  <a:off x="40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5" name="Line 10459"/>
                <p:cNvSpPr>
                  <a:spLocks noChangeShapeType="1"/>
                </p:cNvSpPr>
                <p:nvPr/>
              </p:nvSpPr>
              <p:spPr bwMode="auto">
                <a:xfrm>
                  <a:off x="40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6" name="Line 10460"/>
                <p:cNvSpPr>
                  <a:spLocks noChangeShapeType="1"/>
                </p:cNvSpPr>
                <p:nvPr/>
              </p:nvSpPr>
              <p:spPr bwMode="auto">
                <a:xfrm>
                  <a:off x="40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7" name="Line 10461"/>
                <p:cNvSpPr>
                  <a:spLocks noChangeShapeType="1"/>
                </p:cNvSpPr>
                <p:nvPr/>
              </p:nvSpPr>
              <p:spPr bwMode="auto">
                <a:xfrm>
                  <a:off x="40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8" name="Line 10462"/>
                <p:cNvSpPr>
                  <a:spLocks noChangeShapeType="1"/>
                </p:cNvSpPr>
                <p:nvPr/>
              </p:nvSpPr>
              <p:spPr bwMode="auto">
                <a:xfrm>
                  <a:off x="40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39" name="Line 10463"/>
                <p:cNvSpPr>
                  <a:spLocks noChangeShapeType="1"/>
                </p:cNvSpPr>
                <p:nvPr/>
              </p:nvSpPr>
              <p:spPr bwMode="auto">
                <a:xfrm>
                  <a:off x="40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0" name="Line 10464"/>
                <p:cNvSpPr>
                  <a:spLocks noChangeShapeType="1"/>
                </p:cNvSpPr>
                <p:nvPr/>
              </p:nvSpPr>
              <p:spPr bwMode="auto">
                <a:xfrm>
                  <a:off x="41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1" name="Line 10465"/>
                <p:cNvSpPr>
                  <a:spLocks noChangeShapeType="1"/>
                </p:cNvSpPr>
                <p:nvPr/>
              </p:nvSpPr>
              <p:spPr bwMode="auto">
                <a:xfrm>
                  <a:off x="41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2" name="Line 10466"/>
                <p:cNvSpPr>
                  <a:spLocks noChangeShapeType="1"/>
                </p:cNvSpPr>
                <p:nvPr/>
              </p:nvSpPr>
              <p:spPr bwMode="auto">
                <a:xfrm>
                  <a:off x="41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3" name="Line 10467"/>
                <p:cNvSpPr>
                  <a:spLocks noChangeShapeType="1"/>
                </p:cNvSpPr>
                <p:nvPr/>
              </p:nvSpPr>
              <p:spPr bwMode="auto">
                <a:xfrm>
                  <a:off x="41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4" name="Line 10468"/>
                <p:cNvSpPr>
                  <a:spLocks noChangeShapeType="1"/>
                </p:cNvSpPr>
                <p:nvPr/>
              </p:nvSpPr>
              <p:spPr bwMode="auto">
                <a:xfrm>
                  <a:off x="41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5" name="Line 10469"/>
                <p:cNvSpPr>
                  <a:spLocks noChangeShapeType="1"/>
                </p:cNvSpPr>
                <p:nvPr/>
              </p:nvSpPr>
              <p:spPr bwMode="auto">
                <a:xfrm>
                  <a:off x="41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6" name="Line 10470"/>
                <p:cNvSpPr>
                  <a:spLocks noChangeShapeType="1"/>
                </p:cNvSpPr>
                <p:nvPr/>
              </p:nvSpPr>
              <p:spPr bwMode="auto">
                <a:xfrm>
                  <a:off x="41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7" name="Line 10471"/>
                <p:cNvSpPr>
                  <a:spLocks noChangeShapeType="1"/>
                </p:cNvSpPr>
                <p:nvPr/>
              </p:nvSpPr>
              <p:spPr bwMode="auto">
                <a:xfrm>
                  <a:off x="41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8" name="Line 10472"/>
                <p:cNvSpPr>
                  <a:spLocks noChangeShapeType="1"/>
                </p:cNvSpPr>
                <p:nvPr/>
              </p:nvSpPr>
              <p:spPr bwMode="auto">
                <a:xfrm>
                  <a:off x="42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49" name="Line 10473"/>
                <p:cNvSpPr>
                  <a:spLocks noChangeShapeType="1"/>
                </p:cNvSpPr>
                <p:nvPr/>
              </p:nvSpPr>
              <p:spPr bwMode="auto">
                <a:xfrm>
                  <a:off x="42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0" name="Line 10474"/>
                <p:cNvSpPr>
                  <a:spLocks noChangeShapeType="1"/>
                </p:cNvSpPr>
                <p:nvPr/>
              </p:nvSpPr>
              <p:spPr bwMode="auto">
                <a:xfrm>
                  <a:off x="42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1" name="Line 10475"/>
                <p:cNvSpPr>
                  <a:spLocks noChangeShapeType="1"/>
                </p:cNvSpPr>
                <p:nvPr/>
              </p:nvSpPr>
              <p:spPr bwMode="auto">
                <a:xfrm>
                  <a:off x="42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4252" name="Group 10476"/>
              <p:cNvGrpSpPr>
                <a:grpSpLocks/>
              </p:cNvGrpSpPr>
              <p:nvPr/>
            </p:nvGrpSpPr>
            <p:grpSpPr bwMode="auto">
              <a:xfrm>
                <a:off x="956" y="1834"/>
                <a:ext cx="4630" cy="402"/>
                <a:chOff x="956" y="1834"/>
                <a:chExt cx="4630" cy="402"/>
              </a:xfrm>
            </p:grpSpPr>
            <p:sp>
              <p:nvSpPr>
                <p:cNvPr id="854253" name="Line 10477"/>
                <p:cNvSpPr>
                  <a:spLocks noChangeShapeType="1"/>
                </p:cNvSpPr>
                <p:nvPr/>
              </p:nvSpPr>
              <p:spPr bwMode="auto">
                <a:xfrm>
                  <a:off x="42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4" name="Line 10478"/>
                <p:cNvSpPr>
                  <a:spLocks noChangeShapeType="1"/>
                </p:cNvSpPr>
                <p:nvPr/>
              </p:nvSpPr>
              <p:spPr bwMode="auto">
                <a:xfrm>
                  <a:off x="42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5" name="Line 10479"/>
                <p:cNvSpPr>
                  <a:spLocks noChangeShapeType="1"/>
                </p:cNvSpPr>
                <p:nvPr/>
              </p:nvSpPr>
              <p:spPr bwMode="auto">
                <a:xfrm>
                  <a:off x="42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6" name="Line 10480"/>
                <p:cNvSpPr>
                  <a:spLocks noChangeShapeType="1"/>
                </p:cNvSpPr>
                <p:nvPr/>
              </p:nvSpPr>
              <p:spPr bwMode="auto">
                <a:xfrm>
                  <a:off x="42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7" name="Line 10481"/>
                <p:cNvSpPr>
                  <a:spLocks noChangeShapeType="1"/>
                </p:cNvSpPr>
                <p:nvPr/>
              </p:nvSpPr>
              <p:spPr bwMode="auto">
                <a:xfrm>
                  <a:off x="42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8" name="Line 10482"/>
                <p:cNvSpPr>
                  <a:spLocks noChangeShapeType="1"/>
                </p:cNvSpPr>
                <p:nvPr/>
              </p:nvSpPr>
              <p:spPr bwMode="auto">
                <a:xfrm>
                  <a:off x="43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59" name="Line 10483"/>
                <p:cNvSpPr>
                  <a:spLocks noChangeShapeType="1"/>
                </p:cNvSpPr>
                <p:nvPr/>
              </p:nvSpPr>
              <p:spPr bwMode="auto">
                <a:xfrm>
                  <a:off x="43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0" name="Line 10484"/>
                <p:cNvSpPr>
                  <a:spLocks noChangeShapeType="1"/>
                </p:cNvSpPr>
                <p:nvPr/>
              </p:nvSpPr>
              <p:spPr bwMode="auto">
                <a:xfrm>
                  <a:off x="43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1" name="Line 10485"/>
                <p:cNvSpPr>
                  <a:spLocks noChangeShapeType="1"/>
                </p:cNvSpPr>
                <p:nvPr/>
              </p:nvSpPr>
              <p:spPr bwMode="auto">
                <a:xfrm>
                  <a:off x="43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2" name="Line 10486"/>
                <p:cNvSpPr>
                  <a:spLocks noChangeShapeType="1"/>
                </p:cNvSpPr>
                <p:nvPr/>
              </p:nvSpPr>
              <p:spPr bwMode="auto">
                <a:xfrm>
                  <a:off x="43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3" name="Line 10487"/>
                <p:cNvSpPr>
                  <a:spLocks noChangeShapeType="1"/>
                </p:cNvSpPr>
                <p:nvPr/>
              </p:nvSpPr>
              <p:spPr bwMode="auto">
                <a:xfrm>
                  <a:off x="43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4" name="Line 10488"/>
                <p:cNvSpPr>
                  <a:spLocks noChangeShapeType="1"/>
                </p:cNvSpPr>
                <p:nvPr/>
              </p:nvSpPr>
              <p:spPr bwMode="auto">
                <a:xfrm>
                  <a:off x="43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5" name="Line 10489"/>
                <p:cNvSpPr>
                  <a:spLocks noChangeShapeType="1"/>
                </p:cNvSpPr>
                <p:nvPr/>
              </p:nvSpPr>
              <p:spPr bwMode="auto">
                <a:xfrm>
                  <a:off x="43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6" name="Line 10490"/>
                <p:cNvSpPr>
                  <a:spLocks noChangeShapeType="1"/>
                </p:cNvSpPr>
                <p:nvPr/>
              </p:nvSpPr>
              <p:spPr bwMode="auto">
                <a:xfrm>
                  <a:off x="44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7" name="Line 10491"/>
                <p:cNvSpPr>
                  <a:spLocks noChangeShapeType="1"/>
                </p:cNvSpPr>
                <p:nvPr/>
              </p:nvSpPr>
              <p:spPr bwMode="auto">
                <a:xfrm>
                  <a:off x="44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8" name="Line 10492"/>
                <p:cNvSpPr>
                  <a:spLocks noChangeShapeType="1"/>
                </p:cNvSpPr>
                <p:nvPr/>
              </p:nvSpPr>
              <p:spPr bwMode="auto">
                <a:xfrm>
                  <a:off x="44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69" name="Line 10493"/>
                <p:cNvSpPr>
                  <a:spLocks noChangeShapeType="1"/>
                </p:cNvSpPr>
                <p:nvPr/>
              </p:nvSpPr>
              <p:spPr bwMode="auto">
                <a:xfrm>
                  <a:off x="44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0" name="Line 10494"/>
                <p:cNvSpPr>
                  <a:spLocks noChangeShapeType="1"/>
                </p:cNvSpPr>
                <p:nvPr/>
              </p:nvSpPr>
              <p:spPr bwMode="auto">
                <a:xfrm>
                  <a:off x="4453"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1" name="Line 10495"/>
                <p:cNvSpPr>
                  <a:spLocks noChangeShapeType="1"/>
                </p:cNvSpPr>
                <p:nvPr/>
              </p:nvSpPr>
              <p:spPr bwMode="auto">
                <a:xfrm>
                  <a:off x="44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2" name="Line 10496"/>
                <p:cNvSpPr>
                  <a:spLocks noChangeShapeType="1"/>
                </p:cNvSpPr>
                <p:nvPr/>
              </p:nvSpPr>
              <p:spPr bwMode="auto">
                <a:xfrm>
                  <a:off x="44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3" name="Line 10497"/>
                <p:cNvSpPr>
                  <a:spLocks noChangeShapeType="1"/>
                </p:cNvSpPr>
                <p:nvPr/>
              </p:nvSpPr>
              <p:spPr bwMode="auto">
                <a:xfrm>
                  <a:off x="44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4" name="Line 10498"/>
                <p:cNvSpPr>
                  <a:spLocks noChangeShapeType="1"/>
                </p:cNvSpPr>
                <p:nvPr/>
              </p:nvSpPr>
              <p:spPr bwMode="auto">
                <a:xfrm>
                  <a:off x="45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5" name="Line 10499"/>
                <p:cNvSpPr>
                  <a:spLocks noChangeShapeType="1"/>
                </p:cNvSpPr>
                <p:nvPr/>
              </p:nvSpPr>
              <p:spPr bwMode="auto">
                <a:xfrm>
                  <a:off x="45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6" name="Line 10500"/>
                <p:cNvSpPr>
                  <a:spLocks noChangeShapeType="1"/>
                </p:cNvSpPr>
                <p:nvPr/>
              </p:nvSpPr>
              <p:spPr bwMode="auto">
                <a:xfrm>
                  <a:off x="45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7" name="Line 10501"/>
                <p:cNvSpPr>
                  <a:spLocks noChangeShapeType="1"/>
                </p:cNvSpPr>
                <p:nvPr/>
              </p:nvSpPr>
              <p:spPr bwMode="auto">
                <a:xfrm>
                  <a:off x="45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8" name="Line 10502"/>
                <p:cNvSpPr>
                  <a:spLocks noChangeShapeType="1"/>
                </p:cNvSpPr>
                <p:nvPr/>
              </p:nvSpPr>
              <p:spPr bwMode="auto">
                <a:xfrm>
                  <a:off x="45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79" name="Line 10503"/>
                <p:cNvSpPr>
                  <a:spLocks noChangeShapeType="1"/>
                </p:cNvSpPr>
                <p:nvPr/>
              </p:nvSpPr>
              <p:spPr bwMode="auto">
                <a:xfrm>
                  <a:off x="45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0" name="Line 10504"/>
                <p:cNvSpPr>
                  <a:spLocks noChangeShapeType="1"/>
                </p:cNvSpPr>
                <p:nvPr/>
              </p:nvSpPr>
              <p:spPr bwMode="auto">
                <a:xfrm>
                  <a:off x="45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1" name="Line 10505"/>
                <p:cNvSpPr>
                  <a:spLocks noChangeShapeType="1"/>
                </p:cNvSpPr>
                <p:nvPr/>
              </p:nvSpPr>
              <p:spPr bwMode="auto">
                <a:xfrm>
                  <a:off x="45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2" name="Line 10506"/>
                <p:cNvSpPr>
                  <a:spLocks noChangeShapeType="1"/>
                </p:cNvSpPr>
                <p:nvPr/>
              </p:nvSpPr>
              <p:spPr bwMode="auto">
                <a:xfrm>
                  <a:off x="45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3" name="Line 10507"/>
                <p:cNvSpPr>
                  <a:spLocks noChangeShapeType="1"/>
                </p:cNvSpPr>
                <p:nvPr/>
              </p:nvSpPr>
              <p:spPr bwMode="auto">
                <a:xfrm>
                  <a:off x="46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4" name="Line 10508"/>
                <p:cNvSpPr>
                  <a:spLocks noChangeShapeType="1"/>
                </p:cNvSpPr>
                <p:nvPr/>
              </p:nvSpPr>
              <p:spPr bwMode="auto">
                <a:xfrm>
                  <a:off x="46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5" name="Line 10509"/>
                <p:cNvSpPr>
                  <a:spLocks noChangeShapeType="1"/>
                </p:cNvSpPr>
                <p:nvPr/>
              </p:nvSpPr>
              <p:spPr bwMode="auto">
                <a:xfrm>
                  <a:off x="46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6" name="Line 10510"/>
                <p:cNvSpPr>
                  <a:spLocks noChangeShapeType="1"/>
                </p:cNvSpPr>
                <p:nvPr/>
              </p:nvSpPr>
              <p:spPr bwMode="auto">
                <a:xfrm>
                  <a:off x="4642"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7" name="Line 10511"/>
                <p:cNvSpPr>
                  <a:spLocks noChangeShapeType="1"/>
                </p:cNvSpPr>
                <p:nvPr/>
              </p:nvSpPr>
              <p:spPr bwMode="auto">
                <a:xfrm>
                  <a:off x="46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8" name="Line 10512"/>
                <p:cNvSpPr>
                  <a:spLocks noChangeShapeType="1"/>
                </p:cNvSpPr>
                <p:nvPr/>
              </p:nvSpPr>
              <p:spPr bwMode="auto">
                <a:xfrm>
                  <a:off x="46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89" name="Line 10513"/>
                <p:cNvSpPr>
                  <a:spLocks noChangeShapeType="1"/>
                </p:cNvSpPr>
                <p:nvPr/>
              </p:nvSpPr>
              <p:spPr bwMode="auto">
                <a:xfrm>
                  <a:off x="46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0" name="Line 10514"/>
                <p:cNvSpPr>
                  <a:spLocks noChangeShapeType="1"/>
                </p:cNvSpPr>
                <p:nvPr/>
              </p:nvSpPr>
              <p:spPr bwMode="auto">
                <a:xfrm>
                  <a:off x="46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1" name="Line 10515"/>
                <p:cNvSpPr>
                  <a:spLocks noChangeShapeType="1"/>
                </p:cNvSpPr>
                <p:nvPr/>
              </p:nvSpPr>
              <p:spPr bwMode="auto">
                <a:xfrm>
                  <a:off x="47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2" name="Line 10516"/>
                <p:cNvSpPr>
                  <a:spLocks noChangeShapeType="1"/>
                </p:cNvSpPr>
                <p:nvPr/>
              </p:nvSpPr>
              <p:spPr bwMode="auto">
                <a:xfrm>
                  <a:off x="47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3" name="Line 10517"/>
                <p:cNvSpPr>
                  <a:spLocks noChangeShapeType="1"/>
                </p:cNvSpPr>
                <p:nvPr/>
              </p:nvSpPr>
              <p:spPr bwMode="auto">
                <a:xfrm>
                  <a:off x="47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4" name="Line 10518"/>
                <p:cNvSpPr>
                  <a:spLocks noChangeShapeType="1"/>
                </p:cNvSpPr>
                <p:nvPr/>
              </p:nvSpPr>
              <p:spPr bwMode="auto">
                <a:xfrm>
                  <a:off x="47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5" name="Line 10519"/>
                <p:cNvSpPr>
                  <a:spLocks noChangeShapeType="1"/>
                </p:cNvSpPr>
                <p:nvPr/>
              </p:nvSpPr>
              <p:spPr bwMode="auto">
                <a:xfrm>
                  <a:off x="47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6" name="Line 10520"/>
                <p:cNvSpPr>
                  <a:spLocks noChangeShapeType="1"/>
                </p:cNvSpPr>
                <p:nvPr/>
              </p:nvSpPr>
              <p:spPr bwMode="auto">
                <a:xfrm>
                  <a:off x="47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7" name="Line 10521"/>
                <p:cNvSpPr>
                  <a:spLocks noChangeShapeType="1"/>
                </p:cNvSpPr>
                <p:nvPr/>
              </p:nvSpPr>
              <p:spPr bwMode="auto">
                <a:xfrm>
                  <a:off x="47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8" name="Line 10522"/>
                <p:cNvSpPr>
                  <a:spLocks noChangeShapeType="1"/>
                </p:cNvSpPr>
                <p:nvPr/>
              </p:nvSpPr>
              <p:spPr bwMode="auto">
                <a:xfrm>
                  <a:off x="47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299" name="Line 10523"/>
                <p:cNvSpPr>
                  <a:spLocks noChangeShapeType="1"/>
                </p:cNvSpPr>
                <p:nvPr/>
              </p:nvSpPr>
              <p:spPr bwMode="auto">
                <a:xfrm>
                  <a:off x="47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0" name="Line 10524"/>
                <p:cNvSpPr>
                  <a:spLocks noChangeShapeType="1"/>
                </p:cNvSpPr>
                <p:nvPr/>
              </p:nvSpPr>
              <p:spPr bwMode="auto">
                <a:xfrm>
                  <a:off x="48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1" name="Line 10525"/>
                <p:cNvSpPr>
                  <a:spLocks noChangeShapeType="1"/>
                </p:cNvSpPr>
                <p:nvPr/>
              </p:nvSpPr>
              <p:spPr bwMode="auto">
                <a:xfrm>
                  <a:off x="48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2" name="Line 10526"/>
                <p:cNvSpPr>
                  <a:spLocks noChangeShapeType="1"/>
                </p:cNvSpPr>
                <p:nvPr/>
              </p:nvSpPr>
              <p:spPr bwMode="auto">
                <a:xfrm>
                  <a:off x="48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3" name="Line 10527"/>
                <p:cNvSpPr>
                  <a:spLocks noChangeShapeType="1"/>
                </p:cNvSpPr>
                <p:nvPr/>
              </p:nvSpPr>
              <p:spPr bwMode="auto">
                <a:xfrm>
                  <a:off x="48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4" name="Line 10528"/>
                <p:cNvSpPr>
                  <a:spLocks noChangeShapeType="1"/>
                </p:cNvSpPr>
                <p:nvPr/>
              </p:nvSpPr>
              <p:spPr bwMode="auto">
                <a:xfrm>
                  <a:off x="48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5" name="Line 10529"/>
                <p:cNvSpPr>
                  <a:spLocks noChangeShapeType="1"/>
                </p:cNvSpPr>
                <p:nvPr/>
              </p:nvSpPr>
              <p:spPr bwMode="auto">
                <a:xfrm>
                  <a:off x="48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6" name="Line 10530"/>
                <p:cNvSpPr>
                  <a:spLocks noChangeShapeType="1"/>
                </p:cNvSpPr>
                <p:nvPr/>
              </p:nvSpPr>
              <p:spPr bwMode="auto">
                <a:xfrm>
                  <a:off x="48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7" name="Line 10531"/>
                <p:cNvSpPr>
                  <a:spLocks noChangeShapeType="1"/>
                </p:cNvSpPr>
                <p:nvPr/>
              </p:nvSpPr>
              <p:spPr bwMode="auto">
                <a:xfrm>
                  <a:off x="48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8" name="Line 10532"/>
                <p:cNvSpPr>
                  <a:spLocks noChangeShapeType="1"/>
                </p:cNvSpPr>
                <p:nvPr/>
              </p:nvSpPr>
              <p:spPr bwMode="auto">
                <a:xfrm>
                  <a:off x="49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09" name="Line 10533"/>
                <p:cNvSpPr>
                  <a:spLocks noChangeShapeType="1"/>
                </p:cNvSpPr>
                <p:nvPr/>
              </p:nvSpPr>
              <p:spPr bwMode="auto">
                <a:xfrm>
                  <a:off x="49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0" name="Line 10534"/>
                <p:cNvSpPr>
                  <a:spLocks noChangeShapeType="1"/>
                </p:cNvSpPr>
                <p:nvPr/>
              </p:nvSpPr>
              <p:spPr bwMode="auto">
                <a:xfrm>
                  <a:off x="49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1" name="Line 10535"/>
                <p:cNvSpPr>
                  <a:spLocks noChangeShapeType="1"/>
                </p:cNvSpPr>
                <p:nvPr/>
              </p:nvSpPr>
              <p:spPr bwMode="auto">
                <a:xfrm>
                  <a:off x="49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2" name="Line 10536"/>
                <p:cNvSpPr>
                  <a:spLocks noChangeShapeType="1"/>
                </p:cNvSpPr>
                <p:nvPr/>
              </p:nvSpPr>
              <p:spPr bwMode="auto">
                <a:xfrm>
                  <a:off x="49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3" name="Line 10537"/>
                <p:cNvSpPr>
                  <a:spLocks noChangeShapeType="1"/>
                </p:cNvSpPr>
                <p:nvPr/>
              </p:nvSpPr>
              <p:spPr bwMode="auto">
                <a:xfrm>
                  <a:off x="49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4" name="Line 10538"/>
                <p:cNvSpPr>
                  <a:spLocks noChangeShapeType="1"/>
                </p:cNvSpPr>
                <p:nvPr/>
              </p:nvSpPr>
              <p:spPr bwMode="auto">
                <a:xfrm>
                  <a:off x="49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5" name="Line 10539"/>
                <p:cNvSpPr>
                  <a:spLocks noChangeShapeType="1"/>
                </p:cNvSpPr>
                <p:nvPr/>
              </p:nvSpPr>
              <p:spPr bwMode="auto">
                <a:xfrm>
                  <a:off x="49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6" name="Line 10540"/>
                <p:cNvSpPr>
                  <a:spLocks noChangeShapeType="1"/>
                </p:cNvSpPr>
                <p:nvPr/>
              </p:nvSpPr>
              <p:spPr bwMode="auto">
                <a:xfrm>
                  <a:off x="49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7" name="Line 10541"/>
                <p:cNvSpPr>
                  <a:spLocks noChangeShapeType="1"/>
                </p:cNvSpPr>
                <p:nvPr/>
              </p:nvSpPr>
              <p:spPr bwMode="auto">
                <a:xfrm>
                  <a:off x="50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8" name="Line 10542"/>
                <p:cNvSpPr>
                  <a:spLocks noChangeShapeType="1"/>
                </p:cNvSpPr>
                <p:nvPr/>
              </p:nvSpPr>
              <p:spPr bwMode="auto">
                <a:xfrm>
                  <a:off x="50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19" name="Line 10543"/>
                <p:cNvSpPr>
                  <a:spLocks noChangeShapeType="1"/>
                </p:cNvSpPr>
                <p:nvPr/>
              </p:nvSpPr>
              <p:spPr bwMode="auto">
                <a:xfrm>
                  <a:off x="50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0" name="Line 10544"/>
                <p:cNvSpPr>
                  <a:spLocks noChangeShapeType="1"/>
                </p:cNvSpPr>
                <p:nvPr/>
              </p:nvSpPr>
              <p:spPr bwMode="auto">
                <a:xfrm>
                  <a:off x="50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1" name="Line 10545"/>
                <p:cNvSpPr>
                  <a:spLocks noChangeShapeType="1"/>
                </p:cNvSpPr>
                <p:nvPr/>
              </p:nvSpPr>
              <p:spPr bwMode="auto">
                <a:xfrm>
                  <a:off x="50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2" name="Line 10546"/>
                <p:cNvSpPr>
                  <a:spLocks noChangeShapeType="1"/>
                </p:cNvSpPr>
                <p:nvPr/>
              </p:nvSpPr>
              <p:spPr bwMode="auto">
                <a:xfrm>
                  <a:off x="50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3" name="Line 10547"/>
                <p:cNvSpPr>
                  <a:spLocks noChangeShapeType="1"/>
                </p:cNvSpPr>
                <p:nvPr/>
              </p:nvSpPr>
              <p:spPr bwMode="auto">
                <a:xfrm>
                  <a:off x="5079"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4" name="Line 10548"/>
                <p:cNvSpPr>
                  <a:spLocks noChangeShapeType="1"/>
                </p:cNvSpPr>
                <p:nvPr/>
              </p:nvSpPr>
              <p:spPr bwMode="auto">
                <a:xfrm>
                  <a:off x="50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5" name="Line 10549"/>
                <p:cNvSpPr>
                  <a:spLocks noChangeShapeType="1"/>
                </p:cNvSpPr>
                <p:nvPr/>
              </p:nvSpPr>
              <p:spPr bwMode="auto">
                <a:xfrm>
                  <a:off x="51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6" name="Line 10550"/>
                <p:cNvSpPr>
                  <a:spLocks noChangeShapeType="1"/>
                </p:cNvSpPr>
                <p:nvPr/>
              </p:nvSpPr>
              <p:spPr bwMode="auto">
                <a:xfrm>
                  <a:off x="51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7" name="Line 10551"/>
                <p:cNvSpPr>
                  <a:spLocks noChangeShapeType="1"/>
                </p:cNvSpPr>
                <p:nvPr/>
              </p:nvSpPr>
              <p:spPr bwMode="auto">
                <a:xfrm>
                  <a:off x="51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8" name="Line 10552"/>
                <p:cNvSpPr>
                  <a:spLocks noChangeShapeType="1"/>
                </p:cNvSpPr>
                <p:nvPr/>
              </p:nvSpPr>
              <p:spPr bwMode="auto">
                <a:xfrm>
                  <a:off x="51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29" name="Line 10553"/>
                <p:cNvSpPr>
                  <a:spLocks noChangeShapeType="1"/>
                </p:cNvSpPr>
                <p:nvPr/>
              </p:nvSpPr>
              <p:spPr bwMode="auto">
                <a:xfrm>
                  <a:off x="51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0" name="Line 10554"/>
                <p:cNvSpPr>
                  <a:spLocks noChangeShapeType="1"/>
                </p:cNvSpPr>
                <p:nvPr/>
              </p:nvSpPr>
              <p:spPr bwMode="auto">
                <a:xfrm>
                  <a:off x="51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1" name="Line 10555"/>
                <p:cNvSpPr>
                  <a:spLocks noChangeShapeType="1"/>
                </p:cNvSpPr>
                <p:nvPr/>
              </p:nvSpPr>
              <p:spPr bwMode="auto">
                <a:xfrm>
                  <a:off x="51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2" name="Line 10556"/>
                <p:cNvSpPr>
                  <a:spLocks noChangeShapeType="1"/>
                </p:cNvSpPr>
                <p:nvPr/>
              </p:nvSpPr>
              <p:spPr bwMode="auto">
                <a:xfrm>
                  <a:off x="51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3" name="Line 10557"/>
                <p:cNvSpPr>
                  <a:spLocks noChangeShapeType="1"/>
                </p:cNvSpPr>
                <p:nvPr/>
              </p:nvSpPr>
              <p:spPr bwMode="auto">
                <a:xfrm>
                  <a:off x="51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4" name="Line 10558"/>
                <p:cNvSpPr>
                  <a:spLocks noChangeShapeType="1"/>
                </p:cNvSpPr>
                <p:nvPr/>
              </p:nvSpPr>
              <p:spPr bwMode="auto">
                <a:xfrm>
                  <a:off x="52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5" name="Line 10559"/>
                <p:cNvSpPr>
                  <a:spLocks noChangeShapeType="1"/>
                </p:cNvSpPr>
                <p:nvPr/>
              </p:nvSpPr>
              <p:spPr bwMode="auto">
                <a:xfrm>
                  <a:off x="52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6" name="Line 10560"/>
                <p:cNvSpPr>
                  <a:spLocks noChangeShapeType="1"/>
                </p:cNvSpPr>
                <p:nvPr/>
              </p:nvSpPr>
              <p:spPr bwMode="auto">
                <a:xfrm>
                  <a:off x="52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7" name="Line 10561"/>
                <p:cNvSpPr>
                  <a:spLocks noChangeShapeType="1"/>
                </p:cNvSpPr>
                <p:nvPr/>
              </p:nvSpPr>
              <p:spPr bwMode="auto">
                <a:xfrm>
                  <a:off x="52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8" name="Line 10562"/>
                <p:cNvSpPr>
                  <a:spLocks noChangeShapeType="1"/>
                </p:cNvSpPr>
                <p:nvPr/>
              </p:nvSpPr>
              <p:spPr bwMode="auto">
                <a:xfrm>
                  <a:off x="52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39" name="Line 10563"/>
                <p:cNvSpPr>
                  <a:spLocks noChangeShapeType="1"/>
                </p:cNvSpPr>
                <p:nvPr/>
              </p:nvSpPr>
              <p:spPr bwMode="auto">
                <a:xfrm>
                  <a:off x="5268"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0" name="Line 10564"/>
                <p:cNvSpPr>
                  <a:spLocks noChangeShapeType="1"/>
                </p:cNvSpPr>
                <p:nvPr/>
              </p:nvSpPr>
              <p:spPr bwMode="auto">
                <a:xfrm>
                  <a:off x="52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1" name="Line 10565"/>
                <p:cNvSpPr>
                  <a:spLocks noChangeShapeType="1"/>
                </p:cNvSpPr>
                <p:nvPr/>
              </p:nvSpPr>
              <p:spPr bwMode="auto">
                <a:xfrm>
                  <a:off x="52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2" name="Line 10566"/>
                <p:cNvSpPr>
                  <a:spLocks noChangeShapeType="1"/>
                </p:cNvSpPr>
                <p:nvPr/>
              </p:nvSpPr>
              <p:spPr bwMode="auto">
                <a:xfrm>
                  <a:off x="53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3" name="Line 10567"/>
                <p:cNvSpPr>
                  <a:spLocks noChangeShapeType="1"/>
                </p:cNvSpPr>
                <p:nvPr/>
              </p:nvSpPr>
              <p:spPr bwMode="auto">
                <a:xfrm>
                  <a:off x="53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4" name="Line 10568"/>
                <p:cNvSpPr>
                  <a:spLocks noChangeShapeType="1"/>
                </p:cNvSpPr>
                <p:nvPr/>
              </p:nvSpPr>
              <p:spPr bwMode="auto">
                <a:xfrm>
                  <a:off x="53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5" name="Line 10569"/>
                <p:cNvSpPr>
                  <a:spLocks noChangeShapeType="1"/>
                </p:cNvSpPr>
                <p:nvPr/>
              </p:nvSpPr>
              <p:spPr bwMode="auto">
                <a:xfrm>
                  <a:off x="53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6" name="Line 10570"/>
                <p:cNvSpPr>
                  <a:spLocks noChangeShapeType="1"/>
                </p:cNvSpPr>
                <p:nvPr/>
              </p:nvSpPr>
              <p:spPr bwMode="auto">
                <a:xfrm>
                  <a:off x="53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7" name="Line 10571"/>
                <p:cNvSpPr>
                  <a:spLocks noChangeShapeType="1"/>
                </p:cNvSpPr>
                <p:nvPr/>
              </p:nvSpPr>
              <p:spPr bwMode="auto">
                <a:xfrm>
                  <a:off x="53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8" name="Line 10572"/>
                <p:cNvSpPr>
                  <a:spLocks noChangeShapeType="1"/>
                </p:cNvSpPr>
                <p:nvPr/>
              </p:nvSpPr>
              <p:spPr bwMode="auto">
                <a:xfrm>
                  <a:off x="53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49" name="Line 10573"/>
                <p:cNvSpPr>
                  <a:spLocks noChangeShapeType="1"/>
                </p:cNvSpPr>
                <p:nvPr/>
              </p:nvSpPr>
              <p:spPr bwMode="auto">
                <a:xfrm>
                  <a:off x="53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0" name="Line 10574"/>
                <p:cNvSpPr>
                  <a:spLocks noChangeShapeType="1"/>
                </p:cNvSpPr>
                <p:nvPr/>
              </p:nvSpPr>
              <p:spPr bwMode="auto">
                <a:xfrm>
                  <a:off x="53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1" name="Line 10575"/>
                <p:cNvSpPr>
                  <a:spLocks noChangeShapeType="1"/>
                </p:cNvSpPr>
                <p:nvPr/>
              </p:nvSpPr>
              <p:spPr bwMode="auto">
                <a:xfrm>
                  <a:off x="54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2" name="Line 10576"/>
                <p:cNvSpPr>
                  <a:spLocks noChangeShapeType="1"/>
                </p:cNvSpPr>
                <p:nvPr/>
              </p:nvSpPr>
              <p:spPr bwMode="auto">
                <a:xfrm>
                  <a:off x="54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3" name="Line 10577"/>
                <p:cNvSpPr>
                  <a:spLocks noChangeShapeType="1"/>
                </p:cNvSpPr>
                <p:nvPr/>
              </p:nvSpPr>
              <p:spPr bwMode="auto">
                <a:xfrm>
                  <a:off x="54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4" name="Line 10578"/>
                <p:cNvSpPr>
                  <a:spLocks noChangeShapeType="1"/>
                </p:cNvSpPr>
                <p:nvPr/>
              </p:nvSpPr>
              <p:spPr bwMode="auto">
                <a:xfrm>
                  <a:off x="54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5" name="Line 10579"/>
                <p:cNvSpPr>
                  <a:spLocks noChangeShapeType="1"/>
                </p:cNvSpPr>
                <p:nvPr/>
              </p:nvSpPr>
              <p:spPr bwMode="auto">
                <a:xfrm>
                  <a:off x="54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6" name="Line 10580"/>
                <p:cNvSpPr>
                  <a:spLocks noChangeShapeType="1"/>
                </p:cNvSpPr>
                <p:nvPr/>
              </p:nvSpPr>
              <p:spPr bwMode="auto">
                <a:xfrm>
                  <a:off x="54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7" name="Line 10581"/>
                <p:cNvSpPr>
                  <a:spLocks noChangeShapeType="1"/>
                </p:cNvSpPr>
                <p:nvPr/>
              </p:nvSpPr>
              <p:spPr bwMode="auto">
                <a:xfrm>
                  <a:off x="54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8" name="Line 10582"/>
                <p:cNvSpPr>
                  <a:spLocks noChangeShapeType="1"/>
                </p:cNvSpPr>
                <p:nvPr/>
              </p:nvSpPr>
              <p:spPr bwMode="auto">
                <a:xfrm>
                  <a:off x="54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59" name="Line 10583"/>
                <p:cNvSpPr>
                  <a:spLocks noChangeShapeType="1"/>
                </p:cNvSpPr>
                <p:nvPr/>
              </p:nvSpPr>
              <p:spPr bwMode="auto">
                <a:xfrm>
                  <a:off x="55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0" name="Line 10584"/>
                <p:cNvSpPr>
                  <a:spLocks noChangeShapeType="1"/>
                </p:cNvSpPr>
                <p:nvPr/>
              </p:nvSpPr>
              <p:spPr bwMode="auto">
                <a:xfrm>
                  <a:off x="55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1" name="Line 10585"/>
                <p:cNvSpPr>
                  <a:spLocks noChangeShapeType="1"/>
                </p:cNvSpPr>
                <p:nvPr/>
              </p:nvSpPr>
              <p:spPr bwMode="auto">
                <a:xfrm>
                  <a:off x="55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2" name="Line 10586"/>
                <p:cNvSpPr>
                  <a:spLocks noChangeShapeType="1"/>
                </p:cNvSpPr>
                <p:nvPr/>
              </p:nvSpPr>
              <p:spPr bwMode="auto">
                <a:xfrm>
                  <a:off x="55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3" name="Line 10587"/>
                <p:cNvSpPr>
                  <a:spLocks noChangeShapeType="1"/>
                </p:cNvSpPr>
                <p:nvPr/>
              </p:nvSpPr>
              <p:spPr bwMode="auto">
                <a:xfrm>
                  <a:off x="55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4" name="Line 10588"/>
                <p:cNvSpPr>
                  <a:spLocks noChangeShapeType="1"/>
                </p:cNvSpPr>
                <p:nvPr/>
              </p:nvSpPr>
              <p:spPr bwMode="auto">
                <a:xfrm>
                  <a:off x="55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5" name="Line 10589"/>
                <p:cNvSpPr>
                  <a:spLocks noChangeShapeType="1"/>
                </p:cNvSpPr>
                <p:nvPr/>
              </p:nvSpPr>
              <p:spPr bwMode="auto">
                <a:xfrm>
                  <a:off x="55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6" name="Line 10590"/>
                <p:cNvSpPr>
                  <a:spLocks noChangeShapeType="1"/>
                </p:cNvSpPr>
                <p:nvPr/>
              </p:nvSpPr>
              <p:spPr bwMode="auto">
                <a:xfrm>
                  <a:off x="5586" y="2236"/>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7" name="Line 10591"/>
                <p:cNvSpPr>
                  <a:spLocks noChangeShapeType="1"/>
                </p:cNvSpPr>
                <p:nvPr/>
              </p:nvSpPr>
              <p:spPr bwMode="auto">
                <a:xfrm>
                  <a:off x="9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8" name="Line 10592"/>
                <p:cNvSpPr>
                  <a:spLocks noChangeShapeType="1"/>
                </p:cNvSpPr>
                <p:nvPr/>
              </p:nvSpPr>
              <p:spPr bwMode="auto">
                <a:xfrm>
                  <a:off x="9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69" name="Line 10593"/>
                <p:cNvSpPr>
                  <a:spLocks noChangeShapeType="1"/>
                </p:cNvSpPr>
                <p:nvPr/>
              </p:nvSpPr>
              <p:spPr bwMode="auto">
                <a:xfrm>
                  <a:off x="9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0" name="Line 10594"/>
                <p:cNvSpPr>
                  <a:spLocks noChangeShapeType="1"/>
                </p:cNvSpPr>
                <p:nvPr/>
              </p:nvSpPr>
              <p:spPr bwMode="auto">
                <a:xfrm>
                  <a:off x="9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1" name="Line 10595"/>
                <p:cNvSpPr>
                  <a:spLocks noChangeShapeType="1"/>
                </p:cNvSpPr>
                <p:nvPr/>
              </p:nvSpPr>
              <p:spPr bwMode="auto">
                <a:xfrm>
                  <a:off x="10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2" name="Line 10596"/>
                <p:cNvSpPr>
                  <a:spLocks noChangeShapeType="1"/>
                </p:cNvSpPr>
                <p:nvPr/>
              </p:nvSpPr>
              <p:spPr bwMode="auto">
                <a:xfrm>
                  <a:off x="10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3" name="Line 10597"/>
                <p:cNvSpPr>
                  <a:spLocks noChangeShapeType="1"/>
                </p:cNvSpPr>
                <p:nvPr/>
              </p:nvSpPr>
              <p:spPr bwMode="auto">
                <a:xfrm>
                  <a:off x="10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4" name="Line 10598"/>
                <p:cNvSpPr>
                  <a:spLocks noChangeShapeType="1"/>
                </p:cNvSpPr>
                <p:nvPr/>
              </p:nvSpPr>
              <p:spPr bwMode="auto">
                <a:xfrm>
                  <a:off x="10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5" name="Line 10599"/>
                <p:cNvSpPr>
                  <a:spLocks noChangeShapeType="1"/>
                </p:cNvSpPr>
                <p:nvPr/>
              </p:nvSpPr>
              <p:spPr bwMode="auto">
                <a:xfrm>
                  <a:off x="10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6" name="Line 10600"/>
                <p:cNvSpPr>
                  <a:spLocks noChangeShapeType="1"/>
                </p:cNvSpPr>
                <p:nvPr/>
              </p:nvSpPr>
              <p:spPr bwMode="auto">
                <a:xfrm>
                  <a:off x="10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7" name="Line 10601"/>
                <p:cNvSpPr>
                  <a:spLocks noChangeShapeType="1"/>
                </p:cNvSpPr>
                <p:nvPr/>
              </p:nvSpPr>
              <p:spPr bwMode="auto">
                <a:xfrm>
                  <a:off x="10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8" name="Line 10602"/>
                <p:cNvSpPr>
                  <a:spLocks noChangeShapeType="1"/>
                </p:cNvSpPr>
                <p:nvPr/>
              </p:nvSpPr>
              <p:spPr bwMode="auto">
                <a:xfrm>
                  <a:off x="10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79" name="Line 10603"/>
                <p:cNvSpPr>
                  <a:spLocks noChangeShapeType="1"/>
                </p:cNvSpPr>
                <p:nvPr/>
              </p:nvSpPr>
              <p:spPr bwMode="auto">
                <a:xfrm>
                  <a:off x="10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0" name="Line 10604"/>
                <p:cNvSpPr>
                  <a:spLocks noChangeShapeType="1"/>
                </p:cNvSpPr>
                <p:nvPr/>
              </p:nvSpPr>
              <p:spPr bwMode="auto">
                <a:xfrm>
                  <a:off x="11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1" name="Line 10605"/>
                <p:cNvSpPr>
                  <a:spLocks noChangeShapeType="1"/>
                </p:cNvSpPr>
                <p:nvPr/>
              </p:nvSpPr>
              <p:spPr bwMode="auto">
                <a:xfrm>
                  <a:off x="11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2" name="Line 10606"/>
                <p:cNvSpPr>
                  <a:spLocks noChangeShapeType="1"/>
                </p:cNvSpPr>
                <p:nvPr/>
              </p:nvSpPr>
              <p:spPr bwMode="auto">
                <a:xfrm>
                  <a:off x="11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3" name="Line 10607"/>
                <p:cNvSpPr>
                  <a:spLocks noChangeShapeType="1"/>
                </p:cNvSpPr>
                <p:nvPr/>
              </p:nvSpPr>
              <p:spPr bwMode="auto">
                <a:xfrm>
                  <a:off x="11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4" name="Line 10608"/>
                <p:cNvSpPr>
                  <a:spLocks noChangeShapeType="1"/>
                </p:cNvSpPr>
                <p:nvPr/>
              </p:nvSpPr>
              <p:spPr bwMode="auto">
                <a:xfrm>
                  <a:off x="11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5" name="Line 10609"/>
                <p:cNvSpPr>
                  <a:spLocks noChangeShapeType="1"/>
                </p:cNvSpPr>
                <p:nvPr/>
              </p:nvSpPr>
              <p:spPr bwMode="auto">
                <a:xfrm>
                  <a:off x="11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6" name="Line 10610"/>
                <p:cNvSpPr>
                  <a:spLocks noChangeShapeType="1"/>
                </p:cNvSpPr>
                <p:nvPr/>
              </p:nvSpPr>
              <p:spPr bwMode="auto">
                <a:xfrm>
                  <a:off x="11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7" name="Line 10611"/>
                <p:cNvSpPr>
                  <a:spLocks noChangeShapeType="1"/>
                </p:cNvSpPr>
                <p:nvPr/>
              </p:nvSpPr>
              <p:spPr bwMode="auto">
                <a:xfrm>
                  <a:off x="11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8" name="Line 10612"/>
                <p:cNvSpPr>
                  <a:spLocks noChangeShapeType="1"/>
                </p:cNvSpPr>
                <p:nvPr/>
              </p:nvSpPr>
              <p:spPr bwMode="auto">
                <a:xfrm>
                  <a:off x="12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89" name="Line 10613"/>
                <p:cNvSpPr>
                  <a:spLocks noChangeShapeType="1"/>
                </p:cNvSpPr>
                <p:nvPr/>
              </p:nvSpPr>
              <p:spPr bwMode="auto">
                <a:xfrm>
                  <a:off x="12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0" name="Line 10614"/>
                <p:cNvSpPr>
                  <a:spLocks noChangeShapeType="1"/>
                </p:cNvSpPr>
                <p:nvPr/>
              </p:nvSpPr>
              <p:spPr bwMode="auto">
                <a:xfrm>
                  <a:off x="12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1" name="Line 10615"/>
                <p:cNvSpPr>
                  <a:spLocks noChangeShapeType="1"/>
                </p:cNvSpPr>
                <p:nvPr/>
              </p:nvSpPr>
              <p:spPr bwMode="auto">
                <a:xfrm>
                  <a:off x="12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2" name="Line 10616"/>
                <p:cNvSpPr>
                  <a:spLocks noChangeShapeType="1"/>
                </p:cNvSpPr>
                <p:nvPr/>
              </p:nvSpPr>
              <p:spPr bwMode="auto">
                <a:xfrm>
                  <a:off x="12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3" name="Line 10617"/>
                <p:cNvSpPr>
                  <a:spLocks noChangeShapeType="1"/>
                </p:cNvSpPr>
                <p:nvPr/>
              </p:nvSpPr>
              <p:spPr bwMode="auto">
                <a:xfrm>
                  <a:off x="12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4" name="Line 10618"/>
                <p:cNvSpPr>
                  <a:spLocks noChangeShapeType="1"/>
                </p:cNvSpPr>
                <p:nvPr/>
              </p:nvSpPr>
              <p:spPr bwMode="auto">
                <a:xfrm>
                  <a:off x="12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5" name="Line 10619"/>
                <p:cNvSpPr>
                  <a:spLocks noChangeShapeType="1"/>
                </p:cNvSpPr>
                <p:nvPr/>
              </p:nvSpPr>
              <p:spPr bwMode="auto">
                <a:xfrm>
                  <a:off x="12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6" name="Line 10620"/>
                <p:cNvSpPr>
                  <a:spLocks noChangeShapeType="1"/>
                </p:cNvSpPr>
                <p:nvPr/>
              </p:nvSpPr>
              <p:spPr bwMode="auto">
                <a:xfrm>
                  <a:off x="12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7" name="Line 10621"/>
                <p:cNvSpPr>
                  <a:spLocks noChangeShapeType="1"/>
                </p:cNvSpPr>
                <p:nvPr/>
              </p:nvSpPr>
              <p:spPr bwMode="auto">
                <a:xfrm>
                  <a:off x="13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8" name="Line 10622"/>
                <p:cNvSpPr>
                  <a:spLocks noChangeShapeType="1"/>
                </p:cNvSpPr>
                <p:nvPr/>
              </p:nvSpPr>
              <p:spPr bwMode="auto">
                <a:xfrm>
                  <a:off x="1323"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399" name="Line 10623"/>
                <p:cNvSpPr>
                  <a:spLocks noChangeShapeType="1"/>
                </p:cNvSpPr>
                <p:nvPr/>
              </p:nvSpPr>
              <p:spPr bwMode="auto">
                <a:xfrm>
                  <a:off x="13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0" name="Line 10624"/>
                <p:cNvSpPr>
                  <a:spLocks noChangeShapeType="1"/>
                </p:cNvSpPr>
                <p:nvPr/>
              </p:nvSpPr>
              <p:spPr bwMode="auto">
                <a:xfrm>
                  <a:off x="13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1" name="Line 10625"/>
                <p:cNvSpPr>
                  <a:spLocks noChangeShapeType="1"/>
                </p:cNvSpPr>
                <p:nvPr/>
              </p:nvSpPr>
              <p:spPr bwMode="auto">
                <a:xfrm>
                  <a:off x="13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2" name="Line 10626"/>
                <p:cNvSpPr>
                  <a:spLocks noChangeShapeType="1"/>
                </p:cNvSpPr>
                <p:nvPr/>
              </p:nvSpPr>
              <p:spPr bwMode="auto">
                <a:xfrm>
                  <a:off x="13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3" name="Line 10627"/>
                <p:cNvSpPr>
                  <a:spLocks noChangeShapeType="1"/>
                </p:cNvSpPr>
                <p:nvPr/>
              </p:nvSpPr>
              <p:spPr bwMode="auto">
                <a:xfrm>
                  <a:off x="13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4" name="Line 10628"/>
                <p:cNvSpPr>
                  <a:spLocks noChangeShapeType="1"/>
                </p:cNvSpPr>
                <p:nvPr/>
              </p:nvSpPr>
              <p:spPr bwMode="auto">
                <a:xfrm>
                  <a:off x="13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5" name="Line 10629"/>
                <p:cNvSpPr>
                  <a:spLocks noChangeShapeType="1"/>
                </p:cNvSpPr>
                <p:nvPr/>
              </p:nvSpPr>
              <p:spPr bwMode="auto">
                <a:xfrm>
                  <a:off x="14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6" name="Line 10630"/>
                <p:cNvSpPr>
                  <a:spLocks noChangeShapeType="1"/>
                </p:cNvSpPr>
                <p:nvPr/>
              </p:nvSpPr>
              <p:spPr bwMode="auto">
                <a:xfrm>
                  <a:off x="14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7" name="Line 10631"/>
                <p:cNvSpPr>
                  <a:spLocks noChangeShapeType="1"/>
                </p:cNvSpPr>
                <p:nvPr/>
              </p:nvSpPr>
              <p:spPr bwMode="auto">
                <a:xfrm>
                  <a:off x="14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8" name="Line 10632"/>
                <p:cNvSpPr>
                  <a:spLocks noChangeShapeType="1"/>
                </p:cNvSpPr>
                <p:nvPr/>
              </p:nvSpPr>
              <p:spPr bwMode="auto">
                <a:xfrm>
                  <a:off x="14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09" name="Line 10633"/>
                <p:cNvSpPr>
                  <a:spLocks noChangeShapeType="1"/>
                </p:cNvSpPr>
                <p:nvPr/>
              </p:nvSpPr>
              <p:spPr bwMode="auto">
                <a:xfrm>
                  <a:off x="14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0" name="Line 10634"/>
                <p:cNvSpPr>
                  <a:spLocks noChangeShapeType="1"/>
                </p:cNvSpPr>
                <p:nvPr/>
              </p:nvSpPr>
              <p:spPr bwMode="auto">
                <a:xfrm>
                  <a:off x="14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1" name="Line 10635"/>
                <p:cNvSpPr>
                  <a:spLocks noChangeShapeType="1"/>
                </p:cNvSpPr>
                <p:nvPr/>
              </p:nvSpPr>
              <p:spPr bwMode="auto">
                <a:xfrm>
                  <a:off x="14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2" name="Line 10636"/>
                <p:cNvSpPr>
                  <a:spLocks noChangeShapeType="1"/>
                </p:cNvSpPr>
                <p:nvPr/>
              </p:nvSpPr>
              <p:spPr bwMode="auto">
                <a:xfrm>
                  <a:off x="14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3" name="Line 10637"/>
                <p:cNvSpPr>
                  <a:spLocks noChangeShapeType="1"/>
                </p:cNvSpPr>
                <p:nvPr/>
              </p:nvSpPr>
              <p:spPr bwMode="auto">
                <a:xfrm>
                  <a:off x="15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4" name="Line 10638"/>
                <p:cNvSpPr>
                  <a:spLocks noChangeShapeType="1"/>
                </p:cNvSpPr>
                <p:nvPr/>
              </p:nvSpPr>
              <p:spPr bwMode="auto">
                <a:xfrm>
                  <a:off x="1512"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5" name="Line 10639"/>
                <p:cNvSpPr>
                  <a:spLocks noChangeShapeType="1"/>
                </p:cNvSpPr>
                <p:nvPr/>
              </p:nvSpPr>
              <p:spPr bwMode="auto">
                <a:xfrm>
                  <a:off x="15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6" name="Line 10640"/>
                <p:cNvSpPr>
                  <a:spLocks noChangeShapeType="1"/>
                </p:cNvSpPr>
                <p:nvPr/>
              </p:nvSpPr>
              <p:spPr bwMode="auto">
                <a:xfrm>
                  <a:off x="15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7" name="Line 10641"/>
                <p:cNvSpPr>
                  <a:spLocks noChangeShapeType="1"/>
                </p:cNvSpPr>
                <p:nvPr/>
              </p:nvSpPr>
              <p:spPr bwMode="auto">
                <a:xfrm>
                  <a:off x="15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8" name="Line 10642"/>
                <p:cNvSpPr>
                  <a:spLocks noChangeShapeType="1"/>
                </p:cNvSpPr>
                <p:nvPr/>
              </p:nvSpPr>
              <p:spPr bwMode="auto">
                <a:xfrm>
                  <a:off x="15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19" name="Line 10643"/>
                <p:cNvSpPr>
                  <a:spLocks noChangeShapeType="1"/>
                </p:cNvSpPr>
                <p:nvPr/>
              </p:nvSpPr>
              <p:spPr bwMode="auto">
                <a:xfrm>
                  <a:off x="15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0" name="Line 10644"/>
                <p:cNvSpPr>
                  <a:spLocks noChangeShapeType="1"/>
                </p:cNvSpPr>
                <p:nvPr/>
              </p:nvSpPr>
              <p:spPr bwMode="auto">
                <a:xfrm>
                  <a:off x="15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1" name="Line 10645"/>
                <p:cNvSpPr>
                  <a:spLocks noChangeShapeType="1"/>
                </p:cNvSpPr>
                <p:nvPr/>
              </p:nvSpPr>
              <p:spPr bwMode="auto">
                <a:xfrm>
                  <a:off x="15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2" name="Line 10646"/>
                <p:cNvSpPr>
                  <a:spLocks noChangeShapeType="1"/>
                </p:cNvSpPr>
                <p:nvPr/>
              </p:nvSpPr>
              <p:spPr bwMode="auto">
                <a:xfrm>
                  <a:off x="16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3" name="Line 10647"/>
                <p:cNvSpPr>
                  <a:spLocks noChangeShapeType="1"/>
                </p:cNvSpPr>
                <p:nvPr/>
              </p:nvSpPr>
              <p:spPr bwMode="auto">
                <a:xfrm>
                  <a:off x="16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4" name="Line 10648"/>
                <p:cNvSpPr>
                  <a:spLocks noChangeShapeType="1"/>
                </p:cNvSpPr>
                <p:nvPr/>
              </p:nvSpPr>
              <p:spPr bwMode="auto">
                <a:xfrm>
                  <a:off x="16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5" name="Line 10649"/>
                <p:cNvSpPr>
                  <a:spLocks noChangeShapeType="1"/>
                </p:cNvSpPr>
                <p:nvPr/>
              </p:nvSpPr>
              <p:spPr bwMode="auto">
                <a:xfrm>
                  <a:off x="16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6" name="Line 10650"/>
                <p:cNvSpPr>
                  <a:spLocks noChangeShapeType="1"/>
                </p:cNvSpPr>
                <p:nvPr/>
              </p:nvSpPr>
              <p:spPr bwMode="auto">
                <a:xfrm>
                  <a:off x="16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7" name="Line 10651"/>
                <p:cNvSpPr>
                  <a:spLocks noChangeShapeType="1"/>
                </p:cNvSpPr>
                <p:nvPr/>
              </p:nvSpPr>
              <p:spPr bwMode="auto">
                <a:xfrm>
                  <a:off x="16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8" name="Line 10652"/>
                <p:cNvSpPr>
                  <a:spLocks noChangeShapeType="1"/>
                </p:cNvSpPr>
                <p:nvPr/>
              </p:nvSpPr>
              <p:spPr bwMode="auto">
                <a:xfrm>
                  <a:off x="16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29" name="Line 10653"/>
                <p:cNvSpPr>
                  <a:spLocks noChangeShapeType="1"/>
                </p:cNvSpPr>
                <p:nvPr/>
              </p:nvSpPr>
              <p:spPr bwMode="auto">
                <a:xfrm>
                  <a:off x="16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0" name="Line 10654"/>
                <p:cNvSpPr>
                  <a:spLocks noChangeShapeType="1"/>
                </p:cNvSpPr>
                <p:nvPr/>
              </p:nvSpPr>
              <p:spPr bwMode="auto">
                <a:xfrm>
                  <a:off x="17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1" name="Line 10655"/>
                <p:cNvSpPr>
                  <a:spLocks noChangeShapeType="1"/>
                </p:cNvSpPr>
                <p:nvPr/>
              </p:nvSpPr>
              <p:spPr bwMode="auto">
                <a:xfrm>
                  <a:off x="17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2" name="Line 10656"/>
                <p:cNvSpPr>
                  <a:spLocks noChangeShapeType="1"/>
                </p:cNvSpPr>
                <p:nvPr/>
              </p:nvSpPr>
              <p:spPr bwMode="auto">
                <a:xfrm>
                  <a:off x="17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3" name="Line 10657"/>
                <p:cNvSpPr>
                  <a:spLocks noChangeShapeType="1"/>
                </p:cNvSpPr>
                <p:nvPr/>
              </p:nvSpPr>
              <p:spPr bwMode="auto">
                <a:xfrm>
                  <a:off x="17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4" name="Line 10658"/>
                <p:cNvSpPr>
                  <a:spLocks noChangeShapeType="1"/>
                </p:cNvSpPr>
                <p:nvPr/>
              </p:nvSpPr>
              <p:spPr bwMode="auto">
                <a:xfrm>
                  <a:off x="17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5" name="Line 10659"/>
                <p:cNvSpPr>
                  <a:spLocks noChangeShapeType="1"/>
                </p:cNvSpPr>
                <p:nvPr/>
              </p:nvSpPr>
              <p:spPr bwMode="auto">
                <a:xfrm>
                  <a:off x="17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6" name="Line 10660"/>
                <p:cNvSpPr>
                  <a:spLocks noChangeShapeType="1"/>
                </p:cNvSpPr>
                <p:nvPr/>
              </p:nvSpPr>
              <p:spPr bwMode="auto">
                <a:xfrm>
                  <a:off x="17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7" name="Line 10661"/>
                <p:cNvSpPr>
                  <a:spLocks noChangeShapeType="1"/>
                </p:cNvSpPr>
                <p:nvPr/>
              </p:nvSpPr>
              <p:spPr bwMode="auto">
                <a:xfrm>
                  <a:off x="17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8" name="Line 10662"/>
                <p:cNvSpPr>
                  <a:spLocks noChangeShapeType="1"/>
                </p:cNvSpPr>
                <p:nvPr/>
              </p:nvSpPr>
              <p:spPr bwMode="auto">
                <a:xfrm>
                  <a:off x="17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39" name="Line 10663"/>
                <p:cNvSpPr>
                  <a:spLocks noChangeShapeType="1"/>
                </p:cNvSpPr>
                <p:nvPr/>
              </p:nvSpPr>
              <p:spPr bwMode="auto">
                <a:xfrm>
                  <a:off x="18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0" name="Line 10664"/>
                <p:cNvSpPr>
                  <a:spLocks noChangeShapeType="1"/>
                </p:cNvSpPr>
                <p:nvPr/>
              </p:nvSpPr>
              <p:spPr bwMode="auto">
                <a:xfrm>
                  <a:off x="18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1" name="Line 10665"/>
                <p:cNvSpPr>
                  <a:spLocks noChangeShapeType="1"/>
                </p:cNvSpPr>
                <p:nvPr/>
              </p:nvSpPr>
              <p:spPr bwMode="auto">
                <a:xfrm>
                  <a:off x="18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2" name="Line 10666"/>
                <p:cNvSpPr>
                  <a:spLocks noChangeShapeType="1"/>
                </p:cNvSpPr>
                <p:nvPr/>
              </p:nvSpPr>
              <p:spPr bwMode="auto">
                <a:xfrm>
                  <a:off x="18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3" name="Line 10667"/>
                <p:cNvSpPr>
                  <a:spLocks noChangeShapeType="1"/>
                </p:cNvSpPr>
                <p:nvPr/>
              </p:nvSpPr>
              <p:spPr bwMode="auto">
                <a:xfrm>
                  <a:off x="18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4" name="Line 10668"/>
                <p:cNvSpPr>
                  <a:spLocks noChangeShapeType="1"/>
                </p:cNvSpPr>
                <p:nvPr/>
              </p:nvSpPr>
              <p:spPr bwMode="auto">
                <a:xfrm>
                  <a:off x="18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5" name="Line 10669"/>
                <p:cNvSpPr>
                  <a:spLocks noChangeShapeType="1"/>
                </p:cNvSpPr>
                <p:nvPr/>
              </p:nvSpPr>
              <p:spPr bwMode="auto">
                <a:xfrm>
                  <a:off x="18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6" name="Line 10670"/>
                <p:cNvSpPr>
                  <a:spLocks noChangeShapeType="1"/>
                </p:cNvSpPr>
                <p:nvPr/>
              </p:nvSpPr>
              <p:spPr bwMode="auto">
                <a:xfrm>
                  <a:off x="18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7" name="Line 10671"/>
                <p:cNvSpPr>
                  <a:spLocks noChangeShapeType="1"/>
                </p:cNvSpPr>
                <p:nvPr/>
              </p:nvSpPr>
              <p:spPr bwMode="auto">
                <a:xfrm>
                  <a:off x="19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8" name="Line 10672"/>
                <p:cNvSpPr>
                  <a:spLocks noChangeShapeType="1"/>
                </p:cNvSpPr>
                <p:nvPr/>
              </p:nvSpPr>
              <p:spPr bwMode="auto">
                <a:xfrm>
                  <a:off x="19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49" name="Line 10673"/>
                <p:cNvSpPr>
                  <a:spLocks noChangeShapeType="1"/>
                </p:cNvSpPr>
                <p:nvPr/>
              </p:nvSpPr>
              <p:spPr bwMode="auto">
                <a:xfrm>
                  <a:off x="19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0" name="Line 10674"/>
                <p:cNvSpPr>
                  <a:spLocks noChangeShapeType="1"/>
                </p:cNvSpPr>
                <p:nvPr/>
              </p:nvSpPr>
              <p:spPr bwMode="auto">
                <a:xfrm>
                  <a:off x="19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1" name="Line 10675"/>
                <p:cNvSpPr>
                  <a:spLocks noChangeShapeType="1"/>
                </p:cNvSpPr>
                <p:nvPr/>
              </p:nvSpPr>
              <p:spPr bwMode="auto">
                <a:xfrm>
                  <a:off x="1949"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2" name="Line 10676"/>
                <p:cNvSpPr>
                  <a:spLocks noChangeShapeType="1"/>
                </p:cNvSpPr>
                <p:nvPr/>
              </p:nvSpPr>
              <p:spPr bwMode="auto">
                <a:xfrm>
                  <a:off x="19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4453" name="Group 10677"/>
              <p:cNvGrpSpPr>
                <a:grpSpLocks/>
              </p:cNvGrpSpPr>
              <p:nvPr/>
            </p:nvGrpSpPr>
            <p:grpSpPr bwMode="auto">
              <a:xfrm>
                <a:off x="1972" y="1834"/>
                <a:ext cx="2353" cy="0"/>
                <a:chOff x="1972" y="1834"/>
                <a:chExt cx="2353" cy="0"/>
              </a:xfrm>
            </p:grpSpPr>
            <p:sp>
              <p:nvSpPr>
                <p:cNvPr id="854454" name="Line 10678"/>
                <p:cNvSpPr>
                  <a:spLocks noChangeShapeType="1"/>
                </p:cNvSpPr>
                <p:nvPr/>
              </p:nvSpPr>
              <p:spPr bwMode="auto">
                <a:xfrm>
                  <a:off x="19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5" name="Line 10679"/>
                <p:cNvSpPr>
                  <a:spLocks noChangeShapeType="1"/>
                </p:cNvSpPr>
                <p:nvPr/>
              </p:nvSpPr>
              <p:spPr bwMode="auto">
                <a:xfrm>
                  <a:off x="19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6" name="Line 10680"/>
                <p:cNvSpPr>
                  <a:spLocks noChangeShapeType="1"/>
                </p:cNvSpPr>
                <p:nvPr/>
              </p:nvSpPr>
              <p:spPr bwMode="auto">
                <a:xfrm>
                  <a:off x="19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7" name="Line 10681"/>
                <p:cNvSpPr>
                  <a:spLocks noChangeShapeType="1"/>
                </p:cNvSpPr>
                <p:nvPr/>
              </p:nvSpPr>
              <p:spPr bwMode="auto">
                <a:xfrm>
                  <a:off x="20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8" name="Line 10682"/>
                <p:cNvSpPr>
                  <a:spLocks noChangeShapeType="1"/>
                </p:cNvSpPr>
                <p:nvPr/>
              </p:nvSpPr>
              <p:spPr bwMode="auto">
                <a:xfrm>
                  <a:off x="20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59" name="Line 10683"/>
                <p:cNvSpPr>
                  <a:spLocks noChangeShapeType="1"/>
                </p:cNvSpPr>
                <p:nvPr/>
              </p:nvSpPr>
              <p:spPr bwMode="auto">
                <a:xfrm>
                  <a:off x="20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0" name="Line 10684"/>
                <p:cNvSpPr>
                  <a:spLocks noChangeShapeType="1"/>
                </p:cNvSpPr>
                <p:nvPr/>
              </p:nvSpPr>
              <p:spPr bwMode="auto">
                <a:xfrm>
                  <a:off x="20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1" name="Line 10685"/>
                <p:cNvSpPr>
                  <a:spLocks noChangeShapeType="1"/>
                </p:cNvSpPr>
                <p:nvPr/>
              </p:nvSpPr>
              <p:spPr bwMode="auto">
                <a:xfrm>
                  <a:off x="20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2" name="Line 10686"/>
                <p:cNvSpPr>
                  <a:spLocks noChangeShapeType="1"/>
                </p:cNvSpPr>
                <p:nvPr/>
              </p:nvSpPr>
              <p:spPr bwMode="auto">
                <a:xfrm>
                  <a:off x="20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3" name="Line 10687"/>
                <p:cNvSpPr>
                  <a:spLocks noChangeShapeType="1"/>
                </p:cNvSpPr>
                <p:nvPr/>
              </p:nvSpPr>
              <p:spPr bwMode="auto">
                <a:xfrm>
                  <a:off x="20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4" name="Line 10688"/>
                <p:cNvSpPr>
                  <a:spLocks noChangeShapeType="1"/>
                </p:cNvSpPr>
                <p:nvPr/>
              </p:nvSpPr>
              <p:spPr bwMode="auto">
                <a:xfrm>
                  <a:off x="20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5" name="Line 10689"/>
                <p:cNvSpPr>
                  <a:spLocks noChangeShapeType="1"/>
                </p:cNvSpPr>
                <p:nvPr/>
              </p:nvSpPr>
              <p:spPr bwMode="auto">
                <a:xfrm>
                  <a:off x="21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6" name="Line 10690"/>
                <p:cNvSpPr>
                  <a:spLocks noChangeShapeType="1"/>
                </p:cNvSpPr>
                <p:nvPr/>
              </p:nvSpPr>
              <p:spPr bwMode="auto">
                <a:xfrm>
                  <a:off x="21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7" name="Line 10691"/>
                <p:cNvSpPr>
                  <a:spLocks noChangeShapeType="1"/>
                </p:cNvSpPr>
                <p:nvPr/>
              </p:nvSpPr>
              <p:spPr bwMode="auto">
                <a:xfrm>
                  <a:off x="21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8" name="Line 10692"/>
                <p:cNvSpPr>
                  <a:spLocks noChangeShapeType="1"/>
                </p:cNvSpPr>
                <p:nvPr/>
              </p:nvSpPr>
              <p:spPr bwMode="auto">
                <a:xfrm>
                  <a:off x="2138"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69" name="Line 10693"/>
                <p:cNvSpPr>
                  <a:spLocks noChangeShapeType="1"/>
                </p:cNvSpPr>
                <p:nvPr/>
              </p:nvSpPr>
              <p:spPr bwMode="auto">
                <a:xfrm>
                  <a:off x="21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0" name="Line 10694"/>
                <p:cNvSpPr>
                  <a:spLocks noChangeShapeType="1"/>
                </p:cNvSpPr>
                <p:nvPr/>
              </p:nvSpPr>
              <p:spPr bwMode="auto">
                <a:xfrm>
                  <a:off x="21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1" name="Line 10695"/>
                <p:cNvSpPr>
                  <a:spLocks noChangeShapeType="1"/>
                </p:cNvSpPr>
                <p:nvPr/>
              </p:nvSpPr>
              <p:spPr bwMode="auto">
                <a:xfrm>
                  <a:off x="21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2" name="Line 10696"/>
                <p:cNvSpPr>
                  <a:spLocks noChangeShapeType="1"/>
                </p:cNvSpPr>
                <p:nvPr/>
              </p:nvSpPr>
              <p:spPr bwMode="auto">
                <a:xfrm>
                  <a:off x="21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3" name="Line 10697"/>
                <p:cNvSpPr>
                  <a:spLocks noChangeShapeType="1"/>
                </p:cNvSpPr>
                <p:nvPr/>
              </p:nvSpPr>
              <p:spPr bwMode="auto">
                <a:xfrm>
                  <a:off x="21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4" name="Line 10698"/>
                <p:cNvSpPr>
                  <a:spLocks noChangeShapeType="1"/>
                </p:cNvSpPr>
                <p:nvPr/>
              </p:nvSpPr>
              <p:spPr bwMode="auto">
                <a:xfrm>
                  <a:off x="22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5" name="Line 10699"/>
                <p:cNvSpPr>
                  <a:spLocks noChangeShapeType="1"/>
                </p:cNvSpPr>
                <p:nvPr/>
              </p:nvSpPr>
              <p:spPr bwMode="auto">
                <a:xfrm>
                  <a:off x="22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6" name="Line 10700"/>
                <p:cNvSpPr>
                  <a:spLocks noChangeShapeType="1"/>
                </p:cNvSpPr>
                <p:nvPr/>
              </p:nvSpPr>
              <p:spPr bwMode="auto">
                <a:xfrm>
                  <a:off x="22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7" name="Line 10701"/>
                <p:cNvSpPr>
                  <a:spLocks noChangeShapeType="1"/>
                </p:cNvSpPr>
                <p:nvPr/>
              </p:nvSpPr>
              <p:spPr bwMode="auto">
                <a:xfrm>
                  <a:off x="22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8" name="Line 10702"/>
                <p:cNvSpPr>
                  <a:spLocks noChangeShapeType="1"/>
                </p:cNvSpPr>
                <p:nvPr/>
              </p:nvSpPr>
              <p:spPr bwMode="auto">
                <a:xfrm>
                  <a:off x="22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79" name="Line 10703"/>
                <p:cNvSpPr>
                  <a:spLocks noChangeShapeType="1"/>
                </p:cNvSpPr>
                <p:nvPr/>
              </p:nvSpPr>
              <p:spPr bwMode="auto">
                <a:xfrm>
                  <a:off x="22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0" name="Line 10704"/>
                <p:cNvSpPr>
                  <a:spLocks noChangeShapeType="1"/>
                </p:cNvSpPr>
                <p:nvPr/>
              </p:nvSpPr>
              <p:spPr bwMode="auto">
                <a:xfrm>
                  <a:off x="22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1" name="Line 10705"/>
                <p:cNvSpPr>
                  <a:spLocks noChangeShapeType="1"/>
                </p:cNvSpPr>
                <p:nvPr/>
              </p:nvSpPr>
              <p:spPr bwMode="auto">
                <a:xfrm>
                  <a:off x="22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2" name="Line 10706"/>
                <p:cNvSpPr>
                  <a:spLocks noChangeShapeType="1"/>
                </p:cNvSpPr>
                <p:nvPr/>
              </p:nvSpPr>
              <p:spPr bwMode="auto">
                <a:xfrm>
                  <a:off x="23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3" name="Line 10707"/>
                <p:cNvSpPr>
                  <a:spLocks noChangeShapeType="1"/>
                </p:cNvSpPr>
                <p:nvPr/>
              </p:nvSpPr>
              <p:spPr bwMode="auto">
                <a:xfrm>
                  <a:off x="23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4" name="Line 10708"/>
                <p:cNvSpPr>
                  <a:spLocks noChangeShapeType="1"/>
                </p:cNvSpPr>
                <p:nvPr/>
              </p:nvSpPr>
              <p:spPr bwMode="auto">
                <a:xfrm>
                  <a:off x="23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5" name="Line 10709"/>
                <p:cNvSpPr>
                  <a:spLocks noChangeShapeType="1"/>
                </p:cNvSpPr>
                <p:nvPr/>
              </p:nvSpPr>
              <p:spPr bwMode="auto">
                <a:xfrm>
                  <a:off x="23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6" name="Line 10710"/>
                <p:cNvSpPr>
                  <a:spLocks noChangeShapeType="1"/>
                </p:cNvSpPr>
                <p:nvPr/>
              </p:nvSpPr>
              <p:spPr bwMode="auto">
                <a:xfrm>
                  <a:off x="23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7" name="Line 10711"/>
                <p:cNvSpPr>
                  <a:spLocks noChangeShapeType="1"/>
                </p:cNvSpPr>
                <p:nvPr/>
              </p:nvSpPr>
              <p:spPr bwMode="auto">
                <a:xfrm>
                  <a:off x="23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8" name="Line 10712"/>
                <p:cNvSpPr>
                  <a:spLocks noChangeShapeType="1"/>
                </p:cNvSpPr>
                <p:nvPr/>
              </p:nvSpPr>
              <p:spPr bwMode="auto">
                <a:xfrm>
                  <a:off x="23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89" name="Line 10713"/>
                <p:cNvSpPr>
                  <a:spLocks noChangeShapeType="1"/>
                </p:cNvSpPr>
                <p:nvPr/>
              </p:nvSpPr>
              <p:spPr bwMode="auto">
                <a:xfrm>
                  <a:off x="23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0" name="Line 10714"/>
                <p:cNvSpPr>
                  <a:spLocks noChangeShapeType="1"/>
                </p:cNvSpPr>
                <p:nvPr/>
              </p:nvSpPr>
              <p:spPr bwMode="auto">
                <a:xfrm>
                  <a:off x="23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1" name="Line 10715"/>
                <p:cNvSpPr>
                  <a:spLocks noChangeShapeType="1"/>
                </p:cNvSpPr>
                <p:nvPr/>
              </p:nvSpPr>
              <p:spPr bwMode="auto">
                <a:xfrm>
                  <a:off x="24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2" name="Line 10716"/>
                <p:cNvSpPr>
                  <a:spLocks noChangeShapeType="1"/>
                </p:cNvSpPr>
                <p:nvPr/>
              </p:nvSpPr>
              <p:spPr bwMode="auto">
                <a:xfrm>
                  <a:off x="24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3" name="Line 10717"/>
                <p:cNvSpPr>
                  <a:spLocks noChangeShapeType="1"/>
                </p:cNvSpPr>
                <p:nvPr/>
              </p:nvSpPr>
              <p:spPr bwMode="auto">
                <a:xfrm>
                  <a:off x="24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4" name="Line 10718"/>
                <p:cNvSpPr>
                  <a:spLocks noChangeShapeType="1"/>
                </p:cNvSpPr>
                <p:nvPr/>
              </p:nvSpPr>
              <p:spPr bwMode="auto">
                <a:xfrm>
                  <a:off x="24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5" name="Line 10719"/>
                <p:cNvSpPr>
                  <a:spLocks noChangeShapeType="1"/>
                </p:cNvSpPr>
                <p:nvPr/>
              </p:nvSpPr>
              <p:spPr bwMode="auto">
                <a:xfrm>
                  <a:off x="24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6" name="Line 10720"/>
                <p:cNvSpPr>
                  <a:spLocks noChangeShapeType="1"/>
                </p:cNvSpPr>
                <p:nvPr/>
              </p:nvSpPr>
              <p:spPr bwMode="auto">
                <a:xfrm>
                  <a:off x="24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7" name="Line 10721"/>
                <p:cNvSpPr>
                  <a:spLocks noChangeShapeType="1"/>
                </p:cNvSpPr>
                <p:nvPr/>
              </p:nvSpPr>
              <p:spPr bwMode="auto">
                <a:xfrm>
                  <a:off x="24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8" name="Line 10722"/>
                <p:cNvSpPr>
                  <a:spLocks noChangeShapeType="1"/>
                </p:cNvSpPr>
                <p:nvPr/>
              </p:nvSpPr>
              <p:spPr bwMode="auto">
                <a:xfrm>
                  <a:off x="24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499" name="Line 10723"/>
                <p:cNvSpPr>
                  <a:spLocks noChangeShapeType="1"/>
                </p:cNvSpPr>
                <p:nvPr/>
              </p:nvSpPr>
              <p:spPr bwMode="auto">
                <a:xfrm>
                  <a:off x="25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0" name="Line 10724"/>
                <p:cNvSpPr>
                  <a:spLocks noChangeShapeType="1"/>
                </p:cNvSpPr>
                <p:nvPr/>
              </p:nvSpPr>
              <p:spPr bwMode="auto">
                <a:xfrm>
                  <a:off x="25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1" name="Line 10725"/>
                <p:cNvSpPr>
                  <a:spLocks noChangeShapeType="1"/>
                </p:cNvSpPr>
                <p:nvPr/>
              </p:nvSpPr>
              <p:spPr bwMode="auto">
                <a:xfrm>
                  <a:off x="25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2" name="Line 10726"/>
                <p:cNvSpPr>
                  <a:spLocks noChangeShapeType="1"/>
                </p:cNvSpPr>
                <p:nvPr/>
              </p:nvSpPr>
              <p:spPr bwMode="auto">
                <a:xfrm>
                  <a:off x="25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3" name="Line 10727"/>
                <p:cNvSpPr>
                  <a:spLocks noChangeShapeType="1"/>
                </p:cNvSpPr>
                <p:nvPr/>
              </p:nvSpPr>
              <p:spPr bwMode="auto">
                <a:xfrm>
                  <a:off x="25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4" name="Line 10728"/>
                <p:cNvSpPr>
                  <a:spLocks noChangeShapeType="1"/>
                </p:cNvSpPr>
                <p:nvPr/>
              </p:nvSpPr>
              <p:spPr bwMode="auto">
                <a:xfrm>
                  <a:off x="25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5" name="Line 10729"/>
                <p:cNvSpPr>
                  <a:spLocks noChangeShapeType="1"/>
                </p:cNvSpPr>
                <p:nvPr/>
              </p:nvSpPr>
              <p:spPr bwMode="auto">
                <a:xfrm>
                  <a:off x="2575"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6" name="Line 10730"/>
                <p:cNvSpPr>
                  <a:spLocks noChangeShapeType="1"/>
                </p:cNvSpPr>
                <p:nvPr/>
              </p:nvSpPr>
              <p:spPr bwMode="auto">
                <a:xfrm>
                  <a:off x="25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7" name="Line 10731"/>
                <p:cNvSpPr>
                  <a:spLocks noChangeShapeType="1"/>
                </p:cNvSpPr>
                <p:nvPr/>
              </p:nvSpPr>
              <p:spPr bwMode="auto">
                <a:xfrm>
                  <a:off x="25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8" name="Line 10732"/>
                <p:cNvSpPr>
                  <a:spLocks noChangeShapeType="1"/>
                </p:cNvSpPr>
                <p:nvPr/>
              </p:nvSpPr>
              <p:spPr bwMode="auto">
                <a:xfrm>
                  <a:off x="26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09" name="Line 10733"/>
                <p:cNvSpPr>
                  <a:spLocks noChangeShapeType="1"/>
                </p:cNvSpPr>
                <p:nvPr/>
              </p:nvSpPr>
              <p:spPr bwMode="auto">
                <a:xfrm>
                  <a:off x="26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0" name="Line 10734"/>
                <p:cNvSpPr>
                  <a:spLocks noChangeShapeType="1"/>
                </p:cNvSpPr>
                <p:nvPr/>
              </p:nvSpPr>
              <p:spPr bwMode="auto">
                <a:xfrm>
                  <a:off x="26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1" name="Line 10735"/>
                <p:cNvSpPr>
                  <a:spLocks noChangeShapeType="1"/>
                </p:cNvSpPr>
                <p:nvPr/>
              </p:nvSpPr>
              <p:spPr bwMode="auto">
                <a:xfrm>
                  <a:off x="26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2" name="Line 10736"/>
                <p:cNvSpPr>
                  <a:spLocks noChangeShapeType="1"/>
                </p:cNvSpPr>
                <p:nvPr/>
              </p:nvSpPr>
              <p:spPr bwMode="auto">
                <a:xfrm>
                  <a:off x="26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3" name="Line 10737"/>
                <p:cNvSpPr>
                  <a:spLocks noChangeShapeType="1"/>
                </p:cNvSpPr>
                <p:nvPr/>
              </p:nvSpPr>
              <p:spPr bwMode="auto">
                <a:xfrm>
                  <a:off x="26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4" name="Line 10738"/>
                <p:cNvSpPr>
                  <a:spLocks noChangeShapeType="1"/>
                </p:cNvSpPr>
                <p:nvPr/>
              </p:nvSpPr>
              <p:spPr bwMode="auto">
                <a:xfrm>
                  <a:off x="26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5" name="Line 10739"/>
                <p:cNvSpPr>
                  <a:spLocks noChangeShapeType="1"/>
                </p:cNvSpPr>
                <p:nvPr/>
              </p:nvSpPr>
              <p:spPr bwMode="auto">
                <a:xfrm>
                  <a:off x="26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6" name="Line 10740"/>
                <p:cNvSpPr>
                  <a:spLocks noChangeShapeType="1"/>
                </p:cNvSpPr>
                <p:nvPr/>
              </p:nvSpPr>
              <p:spPr bwMode="auto">
                <a:xfrm>
                  <a:off x="27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7" name="Line 10741"/>
                <p:cNvSpPr>
                  <a:spLocks noChangeShapeType="1"/>
                </p:cNvSpPr>
                <p:nvPr/>
              </p:nvSpPr>
              <p:spPr bwMode="auto">
                <a:xfrm>
                  <a:off x="27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8" name="Line 10742"/>
                <p:cNvSpPr>
                  <a:spLocks noChangeShapeType="1"/>
                </p:cNvSpPr>
                <p:nvPr/>
              </p:nvSpPr>
              <p:spPr bwMode="auto">
                <a:xfrm>
                  <a:off x="27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19" name="Line 10743"/>
                <p:cNvSpPr>
                  <a:spLocks noChangeShapeType="1"/>
                </p:cNvSpPr>
                <p:nvPr/>
              </p:nvSpPr>
              <p:spPr bwMode="auto">
                <a:xfrm>
                  <a:off x="27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0" name="Line 10744"/>
                <p:cNvSpPr>
                  <a:spLocks noChangeShapeType="1"/>
                </p:cNvSpPr>
                <p:nvPr/>
              </p:nvSpPr>
              <p:spPr bwMode="auto">
                <a:xfrm>
                  <a:off x="27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1" name="Line 10745"/>
                <p:cNvSpPr>
                  <a:spLocks noChangeShapeType="1"/>
                </p:cNvSpPr>
                <p:nvPr/>
              </p:nvSpPr>
              <p:spPr bwMode="auto">
                <a:xfrm>
                  <a:off x="2764"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2" name="Line 10746"/>
                <p:cNvSpPr>
                  <a:spLocks noChangeShapeType="1"/>
                </p:cNvSpPr>
                <p:nvPr/>
              </p:nvSpPr>
              <p:spPr bwMode="auto">
                <a:xfrm>
                  <a:off x="27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3" name="Line 10747"/>
                <p:cNvSpPr>
                  <a:spLocks noChangeShapeType="1"/>
                </p:cNvSpPr>
                <p:nvPr/>
              </p:nvSpPr>
              <p:spPr bwMode="auto">
                <a:xfrm>
                  <a:off x="27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4" name="Line 10748"/>
                <p:cNvSpPr>
                  <a:spLocks noChangeShapeType="1"/>
                </p:cNvSpPr>
                <p:nvPr/>
              </p:nvSpPr>
              <p:spPr bwMode="auto">
                <a:xfrm>
                  <a:off x="27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5" name="Line 10749"/>
                <p:cNvSpPr>
                  <a:spLocks noChangeShapeType="1"/>
                </p:cNvSpPr>
                <p:nvPr/>
              </p:nvSpPr>
              <p:spPr bwMode="auto">
                <a:xfrm>
                  <a:off x="28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6" name="Line 10750"/>
                <p:cNvSpPr>
                  <a:spLocks noChangeShapeType="1"/>
                </p:cNvSpPr>
                <p:nvPr/>
              </p:nvSpPr>
              <p:spPr bwMode="auto">
                <a:xfrm>
                  <a:off x="28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7" name="Line 10751"/>
                <p:cNvSpPr>
                  <a:spLocks noChangeShapeType="1"/>
                </p:cNvSpPr>
                <p:nvPr/>
              </p:nvSpPr>
              <p:spPr bwMode="auto">
                <a:xfrm>
                  <a:off x="28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8" name="Line 10752"/>
                <p:cNvSpPr>
                  <a:spLocks noChangeShapeType="1"/>
                </p:cNvSpPr>
                <p:nvPr/>
              </p:nvSpPr>
              <p:spPr bwMode="auto">
                <a:xfrm>
                  <a:off x="28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29" name="Line 10753"/>
                <p:cNvSpPr>
                  <a:spLocks noChangeShapeType="1"/>
                </p:cNvSpPr>
                <p:nvPr/>
              </p:nvSpPr>
              <p:spPr bwMode="auto">
                <a:xfrm>
                  <a:off x="28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0" name="Line 10754"/>
                <p:cNvSpPr>
                  <a:spLocks noChangeShapeType="1"/>
                </p:cNvSpPr>
                <p:nvPr/>
              </p:nvSpPr>
              <p:spPr bwMode="auto">
                <a:xfrm>
                  <a:off x="28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1" name="Line 10755"/>
                <p:cNvSpPr>
                  <a:spLocks noChangeShapeType="1"/>
                </p:cNvSpPr>
                <p:nvPr/>
              </p:nvSpPr>
              <p:spPr bwMode="auto">
                <a:xfrm>
                  <a:off x="28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2" name="Line 10756"/>
                <p:cNvSpPr>
                  <a:spLocks noChangeShapeType="1"/>
                </p:cNvSpPr>
                <p:nvPr/>
              </p:nvSpPr>
              <p:spPr bwMode="auto">
                <a:xfrm>
                  <a:off x="28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3" name="Line 10757"/>
                <p:cNvSpPr>
                  <a:spLocks noChangeShapeType="1"/>
                </p:cNvSpPr>
                <p:nvPr/>
              </p:nvSpPr>
              <p:spPr bwMode="auto">
                <a:xfrm>
                  <a:off x="29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4" name="Line 10758"/>
                <p:cNvSpPr>
                  <a:spLocks noChangeShapeType="1"/>
                </p:cNvSpPr>
                <p:nvPr/>
              </p:nvSpPr>
              <p:spPr bwMode="auto">
                <a:xfrm>
                  <a:off x="29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5" name="Line 10759"/>
                <p:cNvSpPr>
                  <a:spLocks noChangeShapeType="1"/>
                </p:cNvSpPr>
                <p:nvPr/>
              </p:nvSpPr>
              <p:spPr bwMode="auto">
                <a:xfrm>
                  <a:off x="29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6" name="Line 10760"/>
                <p:cNvSpPr>
                  <a:spLocks noChangeShapeType="1"/>
                </p:cNvSpPr>
                <p:nvPr/>
              </p:nvSpPr>
              <p:spPr bwMode="auto">
                <a:xfrm>
                  <a:off x="29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7" name="Line 10761"/>
                <p:cNvSpPr>
                  <a:spLocks noChangeShapeType="1"/>
                </p:cNvSpPr>
                <p:nvPr/>
              </p:nvSpPr>
              <p:spPr bwMode="auto">
                <a:xfrm>
                  <a:off x="29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8" name="Line 10762"/>
                <p:cNvSpPr>
                  <a:spLocks noChangeShapeType="1"/>
                </p:cNvSpPr>
                <p:nvPr/>
              </p:nvSpPr>
              <p:spPr bwMode="auto">
                <a:xfrm>
                  <a:off x="29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39" name="Line 10763"/>
                <p:cNvSpPr>
                  <a:spLocks noChangeShapeType="1"/>
                </p:cNvSpPr>
                <p:nvPr/>
              </p:nvSpPr>
              <p:spPr bwMode="auto">
                <a:xfrm>
                  <a:off x="29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0" name="Line 10764"/>
                <p:cNvSpPr>
                  <a:spLocks noChangeShapeType="1"/>
                </p:cNvSpPr>
                <p:nvPr/>
              </p:nvSpPr>
              <p:spPr bwMode="auto">
                <a:xfrm>
                  <a:off x="29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1" name="Line 10765"/>
                <p:cNvSpPr>
                  <a:spLocks noChangeShapeType="1"/>
                </p:cNvSpPr>
                <p:nvPr/>
              </p:nvSpPr>
              <p:spPr bwMode="auto">
                <a:xfrm>
                  <a:off x="30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2" name="Line 10766"/>
                <p:cNvSpPr>
                  <a:spLocks noChangeShapeType="1"/>
                </p:cNvSpPr>
                <p:nvPr/>
              </p:nvSpPr>
              <p:spPr bwMode="auto">
                <a:xfrm>
                  <a:off x="30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3" name="Line 10767"/>
                <p:cNvSpPr>
                  <a:spLocks noChangeShapeType="1"/>
                </p:cNvSpPr>
                <p:nvPr/>
              </p:nvSpPr>
              <p:spPr bwMode="auto">
                <a:xfrm>
                  <a:off x="30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4" name="Line 10768"/>
                <p:cNvSpPr>
                  <a:spLocks noChangeShapeType="1"/>
                </p:cNvSpPr>
                <p:nvPr/>
              </p:nvSpPr>
              <p:spPr bwMode="auto">
                <a:xfrm>
                  <a:off x="30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5" name="Line 10769"/>
                <p:cNvSpPr>
                  <a:spLocks noChangeShapeType="1"/>
                </p:cNvSpPr>
                <p:nvPr/>
              </p:nvSpPr>
              <p:spPr bwMode="auto">
                <a:xfrm>
                  <a:off x="30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6" name="Line 10770"/>
                <p:cNvSpPr>
                  <a:spLocks noChangeShapeType="1"/>
                </p:cNvSpPr>
                <p:nvPr/>
              </p:nvSpPr>
              <p:spPr bwMode="auto">
                <a:xfrm>
                  <a:off x="30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7" name="Line 10771"/>
                <p:cNvSpPr>
                  <a:spLocks noChangeShapeType="1"/>
                </p:cNvSpPr>
                <p:nvPr/>
              </p:nvSpPr>
              <p:spPr bwMode="auto">
                <a:xfrm>
                  <a:off x="30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8" name="Line 10772"/>
                <p:cNvSpPr>
                  <a:spLocks noChangeShapeType="1"/>
                </p:cNvSpPr>
                <p:nvPr/>
              </p:nvSpPr>
              <p:spPr bwMode="auto">
                <a:xfrm>
                  <a:off x="30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49" name="Line 10773"/>
                <p:cNvSpPr>
                  <a:spLocks noChangeShapeType="1"/>
                </p:cNvSpPr>
                <p:nvPr/>
              </p:nvSpPr>
              <p:spPr bwMode="auto">
                <a:xfrm>
                  <a:off x="30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0" name="Line 10774"/>
                <p:cNvSpPr>
                  <a:spLocks noChangeShapeType="1"/>
                </p:cNvSpPr>
                <p:nvPr/>
              </p:nvSpPr>
              <p:spPr bwMode="auto">
                <a:xfrm>
                  <a:off x="31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1" name="Line 10775"/>
                <p:cNvSpPr>
                  <a:spLocks noChangeShapeType="1"/>
                </p:cNvSpPr>
                <p:nvPr/>
              </p:nvSpPr>
              <p:spPr bwMode="auto">
                <a:xfrm>
                  <a:off x="31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2" name="Line 10776"/>
                <p:cNvSpPr>
                  <a:spLocks noChangeShapeType="1"/>
                </p:cNvSpPr>
                <p:nvPr/>
              </p:nvSpPr>
              <p:spPr bwMode="auto">
                <a:xfrm>
                  <a:off x="31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3" name="Line 10777"/>
                <p:cNvSpPr>
                  <a:spLocks noChangeShapeType="1"/>
                </p:cNvSpPr>
                <p:nvPr/>
              </p:nvSpPr>
              <p:spPr bwMode="auto">
                <a:xfrm>
                  <a:off x="31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4" name="Line 10778"/>
                <p:cNvSpPr>
                  <a:spLocks noChangeShapeType="1"/>
                </p:cNvSpPr>
                <p:nvPr/>
              </p:nvSpPr>
              <p:spPr bwMode="auto">
                <a:xfrm>
                  <a:off x="31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5" name="Line 10779"/>
                <p:cNvSpPr>
                  <a:spLocks noChangeShapeType="1"/>
                </p:cNvSpPr>
                <p:nvPr/>
              </p:nvSpPr>
              <p:spPr bwMode="auto">
                <a:xfrm>
                  <a:off x="31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6" name="Line 10780"/>
                <p:cNvSpPr>
                  <a:spLocks noChangeShapeType="1"/>
                </p:cNvSpPr>
                <p:nvPr/>
              </p:nvSpPr>
              <p:spPr bwMode="auto">
                <a:xfrm>
                  <a:off x="31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7" name="Line 10781"/>
                <p:cNvSpPr>
                  <a:spLocks noChangeShapeType="1"/>
                </p:cNvSpPr>
                <p:nvPr/>
              </p:nvSpPr>
              <p:spPr bwMode="auto">
                <a:xfrm>
                  <a:off x="31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8" name="Line 10782"/>
                <p:cNvSpPr>
                  <a:spLocks noChangeShapeType="1"/>
                </p:cNvSpPr>
                <p:nvPr/>
              </p:nvSpPr>
              <p:spPr bwMode="auto">
                <a:xfrm>
                  <a:off x="3201"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59" name="Line 10783"/>
                <p:cNvSpPr>
                  <a:spLocks noChangeShapeType="1"/>
                </p:cNvSpPr>
                <p:nvPr/>
              </p:nvSpPr>
              <p:spPr bwMode="auto">
                <a:xfrm>
                  <a:off x="32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0" name="Line 10784"/>
                <p:cNvSpPr>
                  <a:spLocks noChangeShapeType="1"/>
                </p:cNvSpPr>
                <p:nvPr/>
              </p:nvSpPr>
              <p:spPr bwMode="auto">
                <a:xfrm>
                  <a:off x="32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1" name="Line 10785"/>
                <p:cNvSpPr>
                  <a:spLocks noChangeShapeType="1"/>
                </p:cNvSpPr>
                <p:nvPr/>
              </p:nvSpPr>
              <p:spPr bwMode="auto">
                <a:xfrm>
                  <a:off x="32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2" name="Line 10786"/>
                <p:cNvSpPr>
                  <a:spLocks noChangeShapeType="1"/>
                </p:cNvSpPr>
                <p:nvPr/>
              </p:nvSpPr>
              <p:spPr bwMode="auto">
                <a:xfrm>
                  <a:off x="32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3" name="Line 10787"/>
                <p:cNvSpPr>
                  <a:spLocks noChangeShapeType="1"/>
                </p:cNvSpPr>
                <p:nvPr/>
              </p:nvSpPr>
              <p:spPr bwMode="auto">
                <a:xfrm>
                  <a:off x="32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4" name="Line 10788"/>
                <p:cNvSpPr>
                  <a:spLocks noChangeShapeType="1"/>
                </p:cNvSpPr>
                <p:nvPr/>
              </p:nvSpPr>
              <p:spPr bwMode="auto">
                <a:xfrm>
                  <a:off x="32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5" name="Line 10789"/>
                <p:cNvSpPr>
                  <a:spLocks noChangeShapeType="1"/>
                </p:cNvSpPr>
                <p:nvPr/>
              </p:nvSpPr>
              <p:spPr bwMode="auto">
                <a:xfrm>
                  <a:off x="32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6" name="Line 10790"/>
                <p:cNvSpPr>
                  <a:spLocks noChangeShapeType="1"/>
                </p:cNvSpPr>
                <p:nvPr/>
              </p:nvSpPr>
              <p:spPr bwMode="auto">
                <a:xfrm>
                  <a:off x="32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7" name="Line 10791"/>
                <p:cNvSpPr>
                  <a:spLocks noChangeShapeType="1"/>
                </p:cNvSpPr>
                <p:nvPr/>
              </p:nvSpPr>
              <p:spPr bwMode="auto">
                <a:xfrm>
                  <a:off x="33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8" name="Line 10792"/>
                <p:cNvSpPr>
                  <a:spLocks noChangeShapeType="1"/>
                </p:cNvSpPr>
                <p:nvPr/>
              </p:nvSpPr>
              <p:spPr bwMode="auto">
                <a:xfrm>
                  <a:off x="33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69" name="Line 10793"/>
                <p:cNvSpPr>
                  <a:spLocks noChangeShapeType="1"/>
                </p:cNvSpPr>
                <p:nvPr/>
              </p:nvSpPr>
              <p:spPr bwMode="auto">
                <a:xfrm>
                  <a:off x="33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0" name="Line 10794"/>
                <p:cNvSpPr>
                  <a:spLocks noChangeShapeType="1"/>
                </p:cNvSpPr>
                <p:nvPr/>
              </p:nvSpPr>
              <p:spPr bwMode="auto">
                <a:xfrm>
                  <a:off x="33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1" name="Line 10795"/>
                <p:cNvSpPr>
                  <a:spLocks noChangeShapeType="1"/>
                </p:cNvSpPr>
                <p:nvPr/>
              </p:nvSpPr>
              <p:spPr bwMode="auto">
                <a:xfrm>
                  <a:off x="33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2" name="Line 10796"/>
                <p:cNvSpPr>
                  <a:spLocks noChangeShapeType="1"/>
                </p:cNvSpPr>
                <p:nvPr/>
              </p:nvSpPr>
              <p:spPr bwMode="auto">
                <a:xfrm>
                  <a:off x="33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3" name="Line 10797"/>
                <p:cNvSpPr>
                  <a:spLocks noChangeShapeType="1"/>
                </p:cNvSpPr>
                <p:nvPr/>
              </p:nvSpPr>
              <p:spPr bwMode="auto">
                <a:xfrm>
                  <a:off x="33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4" name="Line 10798"/>
                <p:cNvSpPr>
                  <a:spLocks noChangeShapeType="1"/>
                </p:cNvSpPr>
                <p:nvPr/>
              </p:nvSpPr>
              <p:spPr bwMode="auto">
                <a:xfrm>
                  <a:off x="3390"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5" name="Line 10799"/>
                <p:cNvSpPr>
                  <a:spLocks noChangeShapeType="1"/>
                </p:cNvSpPr>
                <p:nvPr/>
              </p:nvSpPr>
              <p:spPr bwMode="auto">
                <a:xfrm>
                  <a:off x="34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6" name="Line 10800"/>
                <p:cNvSpPr>
                  <a:spLocks noChangeShapeType="1"/>
                </p:cNvSpPr>
                <p:nvPr/>
              </p:nvSpPr>
              <p:spPr bwMode="auto">
                <a:xfrm>
                  <a:off x="34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7" name="Line 10801"/>
                <p:cNvSpPr>
                  <a:spLocks noChangeShapeType="1"/>
                </p:cNvSpPr>
                <p:nvPr/>
              </p:nvSpPr>
              <p:spPr bwMode="auto">
                <a:xfrm>
                  <a:off x="34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8" name="Line 10802"/>
                <p:cNvSpPr>
                  <a:spLocks noChangeShapeType="1"/>
                </p:cNvSpPr>
                <p:nvPr/>
              </p:nvSpPr>
              <p:spPr bwMode="auto">
                <a:xfrm>
                  <a:off x="34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79" name="Line 10803"/>
                <p:cNvSpPr>
                  <a:spLocks noChangeShapeType="1"/>
                </p:cNvSpPr>
                <p:nvPr/>
              </p:nvSpPr>
              <p:spPr bwMode="auto">
                <a:xfrm>
                  <a:off x="34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0" name="Line 10804"/>
                <p:cNvSpPr>
                  <a:spLocks noChangeShapeType="1"/>
                </p:cNvSpPr>
                <p:nvPr/>
              </p:nvSpPr>
              <p:spPr bwMode="auto">
                <a:xfrm>
                  <a:off x="34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1" name="Line 10805"/>
                <p:cNvSpPr>
                  <a:spLocks noChangeShapeType="1"/>
                </p:cNvSpPr>
                <p:nvPr/>
              </p:nvSpPr>
              <p:spPr bwMode="auto">
                <a:xfrm>
                  <a:off x="34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2" name="Line 10806"/>
                <p:cNvSpPr>
                  <a:spLocks noChangeShapeType="1"/>
                </p:cNvSpPr>
                <p:nvPr/>
              </p:nvSpPr>
              <p:spPr bwMode="auto">
                <a:xfrm>
                  <a:off x="34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3" name="Line 10807"/>
                <p:cNvSpPr>
                  <a:spLocks noChangeShapeType="1"/>
                </p:cNvSpPr>
                <p:nvPr/>
              </p:nvSpPr>
              <p:spPr bwMode="auto">
                <a:xfrm>
                  <a:off x="34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4" name="Line 10808"/>
                <p:cNvSpPr>
                  <a:spLocks noChangeShapeType="1"/>
                </p:cNvSpPr>
                <p:nvPr/>
              </p:nvSpPr>
              <p:spPr bwMode="auto">
                <a:xfrm>
                  <a:off x="35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5" name="Line 10809"/>
                <p:cNvSpPr>
                  <a:spLocks noChangeShapeType="1"/>
                </p:cNvSpPr>
                <p:nvPr/>
              </p:nvSpPr>
              <p:spPr bwMode="auto">
                <a:xfrm>
                  <a:off x="35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6" name="Line 10810"/>
                <p:cNvSpPr>
                  <a:spLocks noChangeShapeType="1"/>
                </p:cNvSpPr>
                <p:nvPr/>
              </p:nvSpPr>
              <p:spPr bwMode="auto">
                <a:xfrm>
                  <a:off x="35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7" name="Line 10811"/>
                <p:cNvSpPr>
                  <a:spLocks noChangeShapeType="1"/>
                </p:cNvSpPr>
                <p:nvPr/>
              </p:nvSpPr>
              <p:spPr bwMode="auto">
                <a:xfrm>
                  <a:off x="35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8" name="Line 10812"/>
                <p:cNvSpPr>
                  <a:spLocks noChangeShapeType="1"/>
                </p:cNvSpPr>
                <p:nvPr/>
              </p:nvSpPr>
              <p:spPr bwMode="auto">
                <a:xfrm>
                  <a:off x="35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89" name="Line 10813"/>
                <p:cNvSpPr>
                  <a:spLocks noChangeShapeType="1"/>
                </p:cNvSpPr>
                <p:nvPr/>
              </p:nvSpPr>
              <p:spPr bwMode="auto">
                <a:xfrm>
                  <a:off x="35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0" name="Line 10814"/>
                <p:cNvSpPr>
                  <a:spLocks noChangeShapeType="1"/>
                </p:cNvSpPr>
                <p:nvPr/>
              </p:nvSpPr>
              <p:spPr bwMode="auto">
                <a:xfrm>
                  <a:off x="35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1" name="Line 10815"/>
                <p:cNvSpPr>
                  <a:spLocks noChangeShapeType="1"/>
                </p:cNvSpPr>
                <p:nvPr/>
              </p:nvSpPr>
              <p:spPr bwMode="auto">
                <a:xfrm>
                  <a:off x="35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2" name="Line 10816"/>
                <p:cNvSpPr>
                  <a:spLocks noChangeShapeType="1"/>
                </p:cNvSpPr>
                <p:nvPr/>
              </p:nvSpPr>
              <p:spPr bwMode="auto">
                <a:xfrm>
                  <a:off x="36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3" name="Line 10817"/>
                <p:cNvSpPr>
                  <a:spLocks noChangeShapeType="1"/>
                </p:cNvSpPr>
                <p:nvPr/>
              </p:nvSpPr>
              <p:spPr bwMode="auto">
                <a:xfrm>
                  <a:off x="36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4" name="Line 10818"/>
                <p:cNvSpPr>
                  <a:spLocks noChangeShapeType="1"/>
                </p:cNvSpPr>
                <p:nvPr/>
              </p:nvSpPr>
              <p:spPr bwMode="auto">
                <a:xfrm>
                  <a:off x="36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5" name="Line 10819"/>
                <p:cNvSpPr>
                  <a:spLocks noChangeShapeType="1"/>
                </p:cNvSpPr>
                <p:nvPr/>
              </p:nvSpPr>
              <p:spPr bwMode="auto">
                <a:xfrm>
                  <a:off x="36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6" name="Line 10820"/>
                <p:cNvSpPr>
                  <a:spLocks noChangeShapeType="1"/>
                </p:cNvSpPr>
                <p:nvPr/>
              </p:nvSpPr>
              <p:spPr bwMode="auto">
                <a:xfrm>
                  <a:off x="36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7" name="Line 10821"/>
                <p:cNvSpPr>
                  <a:spLocks noChangeShapeType="1"/>
                </p:cNvSpPr>
                <p:nvPr/>
              </p:nvSpPr>
              <p:spPr bwMode="auto">
                <a:xfrm>
                  <a:off x="36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8" name="Line 10822"/>
                <p:cNvSpPr>
                  <a:spLocks noChangeShapeType="1"/>
                </p:cNvSpPr>
                <p:nvPr/>
              </p:nvSpPr>
              <p:spPr bwMode="auto">
                <a:xfrm>
                  <a:off x="36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599" name="Line 10823"/>
                <p:cNvSpPr>
                  <a:spLocks noChangeShapeType="1"/>
                </p:cNvSpPr>
                <p:nvPr/>
              </p:nvSpPr>
              <p:spPr bwMode="auto">
                <a:xfrm>
                  <a:off x="36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0" name="Line 10824"/>
                <p:cNvSpPr>
                  <a:spLocks noChangeShapeType="1"/>
                </p:cNvSpPr>
                <p:nvPr/>
              </p:nvSpPr>
              <p:spPr bwMode="auto">
                <a:xfrm>
                  <a:off x="36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1" name="Line 10825"/>
                <p:cNvSpPr>
                  <a:spLocks noChangeShapeType="1"/>
                </p:cNvSpPr>
                <p:nvPr/>
              </p:nvSpPr>
              <p:spPr bwMode="auto">
                <a:xfrm>
                  <a:off x="37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2" name="Line 10826"/>
                <p:cNvSpPr>
                  <a:spLocks noChangeShapeType="1"/>
                </p:cNvSpPr>
                <p:nvPr/>
              </p:nvSpPr>
              <p:spPr bwMode="auto">
                <a:xfrm>
                  <a:off x="37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3" name="Line 10827"/>
                <p:cNvSpPr>
                  <a:spLocks noChangeShapeType="1"/>
                </p:cNvSpPr>
                <p:nvPr/>
              </p:nvSpPr>
              <p:spPr bwMode="auto">
                <a:xfrm>
                  <a:off x="37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4" name="Line 10828"/>
                <p:cNvSpPr>
                  <a:spLocks noChangeShapeType="1"/>
                </p:cNvSpPr>
                <p:nvPr/>
              </p:nvSpPr>
              <p:spPr bwMode="auto">
                <a:xfrm>
                  <a:off x="37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5" name="Line 10829"/>
                <p:cNvSpPr>
                  <a:spLocks noChangeShapeType="1"/>
                </p:cNvSpPr>
                <p:nvPr/>
              </p:nvSpPr>
              <p:spPr bwMode="auto">
                <a:xfrm>
                  <a:off x="37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6" name="Line 10830"/>
                <p:cNvSpPr>
                  <a:spLocks noChangeShapeType="1"/>
                </p:cNvSpPr>
                <p:nvPr/>
              </p:nvSpPr>
              <p:spPr bwMode="auto">
                <a:xfrm>
                  <a:off x="37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7" name="Line 10831"/>
                <p:cNvSpPr>
                  <a:spLocks noChangeShapeType="1"/>
                </p:cNvSpPr>
                <p:nvPr/>
              </p:nvSpPr>
              <p:spPr bwMode="auto">
                <a:xfrm>
                  <a:off x="37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8" name="Line 10832"/>
                <p:cNvSpPr>
                  <a:spLocks noChangeShapeType="1"/>
                </p:cNvSpPr>
                <p:nvPr/>
              </p:nvSpPr>
              <p:spPr bwMode="auto">
                <a:xfrm>
                  <a:off x="37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09" name="Line 10833"/>
                <p:cNvSpPr>
                  <a:spLocks noChangeShapeType="1"/>
                </p:cNvSpPr>
                <p:nvPr/>
              </p:nvSpPr>
              <p:spPr bwMode="auto">
                <a:xfrm>
                  <a:off x="38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0" name="Line 10834"/>
                <p:cNvSpPr>
                  <a:spLocks noChangeShapeType="1"/>
                </p:cNvSpPr>
                <p:nvPr/>
              </p:nvSpPr>
              <p:spPr bwMode="auto">
                <a:xfrm>
                  <a:off x="38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1" name="Line 10835"/>
                <p:cNvSpPr>
                  <a:spLocks noChangeShapeType="1"/>
                </p:cNvSpPr>
                <p:nvPr/>
              </p:nvSpPr>
              <p:spPr bwMode="auto">
                <a:xfrm>
                  <a:off x="3827"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2" name="Line 10836"/>
                <p:cNvSpPr>
                  <a:spLocks noChangeShapeType="1"/>
                </p:cNvSpPr>
                <p:nvPr/>
              </p:nvSpPr>
              <p:spPr bwMode="auto">
                <a:xfrm>
                  <a:off x="38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3" name="Line 10837"/>
                <p:cNvSpPr>
                  <a:spLocks noChangeShapeType="1"/>
                </p:cNvSpPr>
                <p:nvPr/>
              </p:nvSpPr>
              <p:spPr bwMode="auto">
                <a:xfrm>
                  <a:off x="38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4" name="Line 10838"/>
                <p:cNvSpPr>
                  <a:spLocks noChangeShapeType="1"/>
                </p:cNvSpPr>
                <p:nvPr/>
              </p:nvSpPr>
              <p:spPr bwMode="auto">
                <a:xfrm>
                  <a:off x="38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5" name="Line 10839"/>
                <p:cNvSpPr>
                  <a:spLocks noChangeShapeType="1"/>
                </p:cNvSpPr>
                <p:nvPr/>
              </p:nvSpPr>
              <p:spPr bwMode="auto">
                <a:xfrm>
                  <a:off x="38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6" name="Line 10840"/>
                <p:cNvSpPr>
                  <a:spLocks noChangeShapeType="1"/>
                </p:cNvSpPr>
                <p:nvPr/>
              </p:nvSpPr>
              <p:spPr bwMode="auto">
                <a:xfrm>
                  <a:off x="38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7" name="Line 10841"/>
                <p:cNvSpPr>
                  <a:spLocks noChangeShapeType="1"/>
                </p:cNvSpPr>
                <p:nvPr/>
              </p:nvSpPr>
              <p:spPr bwMode="auto">
                <a:xfrm>
                  <a:off x="38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8" name="Line 10842"/>
                <p:cNvSpPr>
                  <a:spLocks noChangeShapeType="1"/>
                </p:cNvSpPr>
                <p:nvPr/>
              </p:nvSpPr>
              <p:spPr bwMode="auto">
                <a:xfrm>
                  <a:off x="39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19" name="Line 10843"/>
                <p:cNvSpPr>
                  <a:spLocks noChangeShapeType="1"/>
                </p:cNvSpPr>
                <p:nvPr/>
              </p:nvSpPr>
              <p:spPr bwMode="auto">
                <a:xfrm>
                  <a:off x="39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0" name="Line 10844"/>
                <p:cNvSpPr>
                  <a:spLocks noChangeShapeType="1"/>
                </p:cNvSpPr>
                <p:nvPr/>
              </p:nvSpPr>
              <p:spPr bwMode="auto">
                <a:xfrm>
                  <a:off x="39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1" name="Line 10845"/>
                <p:cNvSpPr>
                  <a:spLocks noChangeShapeType="1"/>
                </p:cNvSpPr>
                <p:nvPr/>
              </p:nvSpPr>
              <p:spPr bwMode="auto">
                <a:xfrm>
                  <a:off x="39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2" name="Line 10846"/>
                <p:cNvSpPr>
                  <a:spLocks noChangeShapeType="1"/>
                </p:cNvSpPr>
                <p:nvPr/>
              </p:nvSpPr>
              <p:spPr bwMode="auto">
                <a:xfrm>
                  <a:off x="39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3" name="Line 10847"/>
                <p:cNvSpPr>
                  <a:spLocks noChangeShapeType="1"/>
                </p:cNvSpPr>
                <p:nvPr/>
              </p:nvSpPr>
              <p:spPr bwMode="auto">
                <a:xfrm>
                  <a:off x="39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4" name="Line 10848"/>
                <p:cNvSpPr>
                  <a:spLocks noChangeShapeType="1"/>
                </p:cNvSpPr>
                <p:nvPr/>
              </p:nvSpPr>
              <p:spPr bwMode="auto">
                <a:xfrm>
                  <a:off x="39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5" name="Line 10849"/>
                <p:cNvSpPr>
                  <a:spLocks noChangeShapeType="1"/>
                </p:cNvSpPr>
                <p:nvPr/>
              </p:nvSpPr>
              <p:spPr bwMode="auto">
                <a:xfrm>
                  <a:off x="39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6" name="Line 10850"/>
                <p:cNvSpPr>
                  <a:spLocks noChangeShapeType="1"/>
                </p:cNvSpPr>
                <p:nvPr/>
              </p:nvSpPr>
              <p:spPr bwMode="auto">
                <a:xfrm>
                  <a:off x="40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7" name="Line 10851"/>
                <p:cNvSpPr>
                  <a:spLocks noChangeShapeType="1"/>
                </p:cNvSpPr>
                <p:nvPr/>
              </p:nvSpPr>
              <p:spPr bwMode="auto">
                <a:xfrm>
                  <a:off x="4016"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8" name="Line 10852"/>
                <p:cNvSpPr>
                  <a:spLocks noChangeShapeType="1"/>
                </p:cNvSpPr>
                <p:nvPr/>
              </p:nvSpPr>
              <p:spPr bwMode="auto">
                <a:xfrm>
                  <a:off x="40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29" name="Line 10853"/>
                <p:cNvSpPr>
                  <a:spLocks noChangeShapeType="1"/>
                </p:cNvSpPr>
                <p:nvPr/>
              </p:nvSpPr>
              <p:spPr bwMode="auto">
                <a:xfrm>
                  <a:off x="40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0" name="Line 10854"/>
                <p:cNvSpPr>
                  <a:spLocks noChangeShapeType="1"/>
                </p:cNvSpPr>
                <p:nvPr/>
              </p:nvSpPr>
              <p:spPr bwMode="auto">
                <a:xfrm>
                  <a:off x="40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1" name="Line 10855"/>
                <p:cNvSpPr>
                  <a:spLocks noChangeShapeType="1"/>
                </p:cNvSpPr>
                <p:nvPr/>
              </p:nvSpPr>
              <p:spPr bwMode="auto">
                <a:xfrm>
                  <a:off x="40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2" name="Line 10856"/>
                <p:cNvSpPr>
                  <a:spLocks noChangeShapeType="1"/>
                </p:cNvSpPr>
                <p:nvPr/>
              </p:nvSpPr>
              <p:spPr bwMode="auto">
                <a:xfrm>
                  <a:off x="40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3" name="Line 10857"/>
                <p:cNvSpPr>
                  <a:spLocks noChangeShapeType="1"/>
                </p:cNvSpPr>
                <p:nvPr/>
              </p:nvSpPr>
              <p:spPr bwMode="auto">
                <a:xfrm>
                  <a:off x="40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4" name="Line 10858"/>
                <p:cNvSpPr>
                  <a:spLocks noChangeShapeType="1"/>
                </p:cNvSpPr>
                <p:nvPr/>
              </p:nvSpPr>
              <p:spPr bwMode="auto">
                <a:xfrm>
                  <a:off x="40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5" name="Line 10859"/>
                <p:cNvSpPr>
                  <a:spLocks noChangeShapeType="1"/>
                </p:cNvSpPr>
                <p:nvPr/>
              </p:nvSpPr>
              <p:spPr bwMode="auto">
                <a:xfrm>
                  <a:off x="41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6" name="Line 10860"/>
                <p:cNvSpPr>
                  <a:spLocks noChangeShapeType="1"/>
                </p:cNvSpPr>
                <p:nvPr/>
              </p:nvSpPr>
              <p:spPr bwMode="auto">
                <a:xfrm>
                  <a:off x="41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7" name="Line 10861"/>
                <p:cNvSpPr>
                  <a:spLocks noChangeShapeType="1"/>
                </p:cNvSpPr>
                <p:nvPr/>
              </p:nvSpPr>
              <p:spPr bwMode="auto">
                <a:xfrm>
                  <a:off x="41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8" name="Line 10862"/>
                <p:cNvSpPr>
                  <a:spLocks noChangeShapeType="1"/>
                </p:cNvSpPr>
                <p:nvPr/>
              </p:nvSpPr>
              <p:spPr bwMode="auto">
                <a:xfrm>
                  <a:off x="41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39" name="Line 10863"/>
                <p:cNvSpPr>
                  <a:spLocks noChangeShapeType="1"/>
                </p:cNvSpPr>
                <p:nvPr/>
              </p:nvSpPr>
              <p:spPr bwMode="auto">
                <a:xfrm>
                  <a:off x="41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0" name="Line 10864"/>
                <p:cNvSpPr>
                  <a:spLocks noChangeShapeType="1"/>
                </p:cNvSpPr>
                <p:nvPr/>
              </p:nvSpPr>
              <p:spPr bwMode="auto">
                <a:xfrm>
                  <a:off x="41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1" name="Line 10865"/>
                <p:cNvSpPr>
                  <a:spLocks noChangeShapeType="1"/>
                </p:cNvSpPr>
                <p:nvPr/>
              </p:nvSpPr>
              <p:spPr bwMode="auto">
                <a:xfrm>
                  <a:off x="41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2" name="Line 10866"/>
                <p:cNvSpPr>
                  <a:spLocks noChangeShapeType="1"/>
                </p:cNvSpPr>
                <p:nvPr/>
              </p:nvSpPr>
              <p:spPr bwMode="auto">
                <a:xfrm>
                  <a:off x="41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3" name="Line 10867"/>
                <p:cNvSpPr>
                  <a:spLocks noChangeShapeType="1"/>
                </p:cNvSpPr>
                <p:nvPr/>
              </p:nvSpPr>
              <p:spPr bwMode="auto">
                <a:xfrm>
                  <a:off x="42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4" name="Line 10868"/>
                <p:cNvSpPr>
                  <a:spLocks noChangeShapeType="1"/>
                </p:cNvSpPr>
                <p:nvPr/>
              </p:nvSpPr>
              <p:spPr bwMode="auto">
                <a:xfrm>
                  <a:off x="42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5" name="Line 10869"/>
                <p:cNvSpPr>
                  <a:spLocks noChangeShapeType="1"/>
                </p:cNvSpPr>
                <p:nvPr/>
              </p:nvSpPr>
              <p:spPr bwMode="auto">
                <a:xfrm>
                  <a:off x="42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6" name="Line 10870"/>
                <p:cNvSpPr>
                  <a:spLocks noChangeShapeType="1"/>
                </p:cNvSpPr>
                <p:nvPr/>
              </p:nvSpPr>
              <p:spPr bwMode="auto">
                <a:xfrm>
                  <a:off x="42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7" name="Line 10871"/>
                <p:cNvSpPr>
                  <a:spLocks noChangeShapeType="1"/>
                </p:cNvSpPr>
                <p:nvPr/>
              </p:nvSpPr>
              <p:spPr bwMode="auto">
                <a:xfrm>
                  <a:off x="42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8" name="Line 10872"/>
                <p:cNvSpPr>
                  <a:spLocks noChangeShapeType="1"/>
                </p:cNvSpPr>
                <p:nvPr/>
              </p:nvSpPr>
              <p:spPr bwMode="auto">
                <a:xfrm>
                  <a:off x="42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49" name="Line 10873"/>
                <p:cNvSpPr>
                  <a:spLocks noChangeShapeType="1"/>
                </p:cNvSpPr>
                <p:nvPr/>
              </p:nvSpPr>
              <p:spPr bwMode="auto">
                <a:xfrm>
                  <a:off x="42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0" name="Line 10874"/>
                <p:cNvSpPr>
                  <a:spLocks noChangeShapeType="1"/>
                </p:cNvSpPr>
                <p:nvPr/>
              </p:nvSpPr>
              <p:spPr bwMode="auto">
                <a:xfrm>
                  <a:off x="42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1" name="Line 10875"/>
                <p:cNvSpPr>
                  <a:spLocks noChangeShapeType="1"/>
                </p:cNvSpPr>
                <p:nvPr/>
              </p:nvSpPr>
              <p:spPr bwMode="auto">
                <a:xfrm>
                  <a:off x="42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2" name="Line 10876"/>
                <p:cNvSpPr>
                  <a:spLocks noChangeShapeType="1"/>
                </p:cNvSpPr>
                <p:nvPr/>
              </p:nvSpPr>
              <p:spPr bwMode="auto">
                <a:xfrm>
                  <a:off x="43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3" name="Line 10877"/>
                <p:cNvSpPr>
                  <a:spLocks noChangeShapeType="1"/>
                </p:cNvSpPr>
                <p:nvPr/>
              </p:nvSpPr>
              <p:spPr bwMode="auto">
                <a:xfrm>
                  <a:off x="43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4654" name="Group 10878"/>
              <p:cNvGrpSpPr>
                <a:grpSpLocks/>
              </p:cNvGrpSpPr>
              <p:nvPr/>
            </p:nvGrpSpPr>
            <p:grpSpPr bwMode="auto">
              <a:xfrm>
                <a:off x="956" y="1431"/>
                <a:ext cx="4630" cy="403"/>
                <a:chOff x="956" y="1431"/>
                <a:chExt cx="4630" cy="403"/>
              </a:xfrm>
            </p:grpSpPr>
            <p:sp>
              <p:nvSpPr>
                <p:cNvPr id="854655" name="Line 10879"/>
                <p:cNvSpPr>
                  <a:spLocks noChangeShapeType="1"/>
                </p:cNvSpPr>
                <p:nvPr/>
              </p:nvSpPr>
              <p:spPr bwMode="auto">
                <a:xfrm>
                  <a:off x="43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6" name="Line 10880"/>
                <p:cNvSpPr>
                  <a:spLocks noChangeShapeType="1"/>
                </p:cNvSpPr>
                <p:nvPr/>
              </p:nvSpPr>
              <p:spPr bwMode="auto">
                <a:xfrm>
                  <a:off x="43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7" name="Line 10881"/>
                <p:cNvSpPr>
                  <a:spLocks noChangeShapeType="1"/>
                </p:cNvSpPr>
                <p:nvPr/>
              </p:nvSpPr>
              <p:spPr bwMode="auto">
                <a:xfrm>
                  <a:off x="43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8" name="Line 10882"/>
                <p:cNvSpPr>
                  <a:spLocks noChangeShapeType="1"/>
                </p:cNvSpPr>
                <p:nvPr/>
              </p:nvSpPr>
              <p:spPr bwMode="auto">
                <a:xfrm>
                  <a:off x="43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59" name="Line 10883"/>
                <p:cNvSpPr>
                  <a:spLocks noChangeShapeType="1"/>
                </p:cNvSpPr>
                <p:nvPr/>
              </p:nvSpPr>
              <p:spPr bwMode="auto">
                <a:xfrm>
                  <a:off x="43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0" name="Line 10884"/>
                <p:cNvSpPr>
                  <a:spLocks noChangeShapeType="1"/>
                </p:cNvSpPr>
                <p:nvPr/>
              </p:nvSpPr>
              <p:spPr bwMode="auto">
                <a:xfrm>
                  <a:off x="43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1" name="Line 10885"/>
                <p:cNvSpPr>
                  <a:spLocks noChangeShapeType="1"/>
                </p:cNvSpPr>
                <p:nvPr/>
              </p:nvSpPr>
              <p:spPr bwMode="auto">
                <a:xfrm>
                  <a:off x="44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2" name="Line 10886"/>
                <p:cNvSpPr>
                  <a:spLocks noChangeShapeType="1"/>
                </p:cNvSpPr>
                <p:nvPr/>
              </p:nvSpPr>
              <p:spPr bwMode="auto">
                <a:xfrm>
                  <a:off x="44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3" name="Line 10887"/>
                <p:cNvSpPr>
                  <a:spLocks noChangeShapeType="1"/>
                </p:cNvSpPr>
                <p:nvPr/>
              </p:nvSpPr>
              <p:spPr bwMode="auto">
                <a:xfrm>
                  <a:off x="44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4" name="Line 10888"/>
                <p:cNvSpPr>
                  <a:spLocks noChangeShapeType="1"/>
                </p:cNvSpPr>
                <p:nvPr/>
              </p:nvSpPr>
              <p:spPr bwMode="auto">
                <a:xfrm>
                  <a:off x="44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5" name="Line 10889"/>
                <p:cNvSpPr>
                  <a:spLocks noChangeShapeType="1"/>
                </p:cNvSpPr>
                <p:nvPr/>
              </p:nvSpPr>
              <p:spPr bwMode="auto">
                <a:xfrm>
                  <a:off x="4453"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6" name="Line 10890"/>
                <p:cNvSpPr>
                  <a:spLocks noChangeShapeType="1"/>
                </p:cNvSpPr>
                <p:nvPr/>
              </p:nvSpPr>
              <p:spPr bwMode="auto">
                <a:xfrm>
                  <a:off x="44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7" name="Line 10891"/>
                <p:cNvSpPr>
                  <a:spLocks noChangeShapeType="1"/>
                </p:cNvSpPr>
                <p:nvPr/>
              </p:nvSpPr>
              <p:spPr bwMode="auto">
                <a:xfrm>
                  <a:off x="44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8" name="Line 10892"/>
                <p:cNvSpPr>
                  <a:spLocks noChangeShapeType="1"/>
                </p:cNvSpPr>
                <p:nvPr/>
              </p:nvSpPr>
              <p:spPr bwMode="auto">
                <a:xfrm>
                  <a:off x="44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69" name="Line 10893"/>
                <p:cNvSpPr>
                  <a:spLocks noChangeShapeType="1"/>
                </p:cNvSpPr>
                <p:nvPr/>
              </p:nvSpPr>
              <p:spPr bwMode="auto">
                <a:xfrm>
                  <a:off x="45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0" name="Line 10894"/>
                <p:cNvSpPr>
                  <a:spLocks noChangeShapeType="1"/>
                </p:cNvSpPr>
                <p:nvPr/>
              </p:nvSpPr>
              <p:spPr bwMode="auto">
                <a:xfrm>
                  <a:off x="45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1" name="Line 10895"/>
                <p:cNvSpPr>
                  <a:spLocks noChangeShapeType="1"/>
                </p:cNvSpPr>
                <p:nvPr/>
              </p:nvSpPr>
              <p:spPr bwMode="auto">
                <a:xfrm>
                  <a:off x="45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2" name="Line 10896"/>
                <p:cNvSpPr>
                  <a:spLocks noChangeShapeType="1"/>
                </p:cNvSpPr>
                <p:nvPr/>
              </p:nvSpPr>
              <p:spPr bwMode="auto">
                <a:xfrm>
                  <a:off x="45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3" name="Line 10897"/>
                <p:cNvSpPr>
                  <a:spLocks noChangeShapeType="1"/>
                </p:cNvSpPr>
                <p:nvPr/>
              </p:nvSpPr>
              <p:spPr bwMode="auto">
                <a:xfrm>
                  <a:off x="45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4" name="Line 10898"/>
                <p:cNvSpPr>
                  <a:spLocks noChangeShapeType="1"/>
                </p:cNvSpPr>
                <p:nvPr/>
              </p:nvSpPr>
              <p:spPr bwMode="auto">
                <a:xfrm>
                  <a:off x="45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5" name="Line 10899"/>
                <p:cNvSpPr>
                  <a:spLocks noChangeShapeType="1"/>
                </p:cNvSpPr>
                <p:nvPr/>
              </p:nvSpPr>
              <p:spPr bwMode="auto">
                <a:xfrm>
                  <a:off x="45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6" name="Line 10900"/>
                <p:cNvSpPr>
                  <a:spLocks noChangeShapeType="1"/>
                </p:cNvSpPr>
                <p:nvPr/>
              </p:nvSpPr>
              <p:spPr bwMode="auto">
                <a:xfrm>
                  <a:off x="45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7" name="Line 10901"/>
                <p:cNvSpPr>
                  <a:spLocks noChangeShapeType="1"/>
                </p:cNvSpPr>
                <p:nvPr/>
              </p:nvSpPr>
              <p:spPr bwMode="auto">
                <a:xfrm>
                  <a:off x="45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8" name="Line 10902"/>
                <p:cNvSpPr>
                  <a:spLocks noChangeShapeType="1"/>
                </p:cNvSpPr>
                <p:nvPr/>
              </p:nvSpPr>
              <p:spPr bwMode="auto">
                <a:xfrm>
                  <a:off x="46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79" name="Line 10903"/>
                <p:cNvSpPr>
                  <a:spLocks noChangeShapeType="1"/>
                </p:cNvSpPr>
                <p:nvPr/>
              </p:nvSpPr>
              <p:spPr bwMode="auto">
                <a:xfrm>
                  <a:off x="46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0" name="Line 10904"/>
                <p:cNvSpPr>
                  <a:spLocks noChangeShapeType="1"/>
                </p:cNvSpPr>
                <p:nvPr/>
              </p:nvSpPr>
              <p:spPr bwMode="auto">
                <a:xfrm>
                  <a:off x="46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1" name="Line 10905"/>
                <p:cNvSpPr>
                  <a:spLocks noChangeShapeType="1"/>
                </p:cNvSpPr>
                <p:nvPr/>
              </p:nvSpPr>
              <p:spPr bwMode="auto">
                <a:xfrm>
                  <a:off x="4642"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2" name="Line 10906"/>
                <p:cNvSpPr>
                  <a:spLocks noChangeShapeType="1"/>
                </p:cNvSpPr>
                <p:nvPr/>
              </p:nvSpPr>
              <p:spPr bwMode="auto">
                <a:xfrm>
                  <a:off x="46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3" name="Line 10907"/>
                <p:cNvSpPr>
                  <a:spLocks noChangeShapeType="1"/>
                </p:cNvSpPr>
                <p:nvPr/>
              </p:nvSpPr>
              <p:spPr bwMode="auto">
                <a:xfrm>
                  <a:off x="46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4" name="Line 10908"/>
                <p:cNvSpPr>
                  <a:spLocks noChangeShapeType="1"/>
                </p:cNvSpPr>
                <p:nvPr/>
              </p:nvSpPr>
              <p:spPr bwMode="auto">
                <a:xfrm>
                  <a:off x="46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5" name="Line 10909"/>
                <p:cNvSpPr>
                  <a:spLocks noChangeShapeType="1"/>
                </p:cNvSpPr>
                <p:nvPr/>
              </p:nvSpPr>
              <p:spPr bwMode="auto">
                <a:xfrm>
                  <a:off x="46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6" name="Line 10910"/>
                <p:cNvSpPr>
                  <a:spLocks noChangeShapeType="1"/>
                </p:cNvSpPr>
                <p:nvPr/>
              </p:nvSpPr>
              <p:spPr bwMode="auto">
                <a:xfrm>
                  <a:off x="47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7" name="Line 10911"/>
                <p:cNvSpPr>
                  <a:spLocks noChangeShapeType="1"/>
                </p:cNvSpPr>
                <p:nvPr/>
              </p:nvSpPr>
              <p:spPr bwMode="auto">
                <a:xfrm>
                  <a:off x="47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8" name="Line 10912"/>
                <p:cNvSpPr>
                  <a:spLocks noChangeShapeType="1"/>
                </p:cNvSpPr>
                <p:nvPr/>
              </p:nvSpPr>
              <p:spPr bwMode="auto">
                <a:xfrm>
                  <a:off x="47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89" name="Line 10913"/>
                <p:cNvSpPr>
                  <a:spLocks noChangeShapeType="1"/>
                </p:cNvSpPr>
                <p:nvPr/>
              </p:nvSpPr>
              <p:spPr bwMode="auto">
                <a:xfrm>
                  <a:off x="47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0" name="Line 10914"/>
                <p:cNvSpPr>
                  <a:spLocks noChangeShapeType="1"/>
                </p:cNvSpPr>
                <p:nvPr/>
              </p:nvSpPr>
              <p:spPr bwMode="auto">
                <a:xfrm>
                  <a:off x="47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1" name="Line 10915"/>
                <p:cNvSpPr>
                  <a:spLocks noChangeShapeType="1"/>
                </p:cNvSpPr>
                <p:nvPr/>
              </p:nvSpPr>
              <p:spPr bwMode="auto">
                <a:xfrm>
                  <a:off x="47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2" name="Line 10916"/>
                <p:cNvSpPr>
                  <a:spLocks noChangeShapeType="1"/>
                </p:cNvSpPr>
                <p:nvPr/>
              </p:nvSpPr>
              <p:spPr bwMode="auto">
                <a:xfrm>
                  <a:off x="47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3" name="Line 10917"/>
                <p:cNvSpPr>
                  <a:spLocks noChangeShapeType="1"/>
                </p:cNvSpPr>
                <p:nvPr/>
              </p:nvSpPr>
              <p:spPr bwMode="auto">
                <a:xfrm>
                  <a:off x="47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4" name="Line 10918"/>
                <p:cNvSpPr>
                  <a:spLocks noChangeShapeType="1"/>
                </p:cNvSpPr>
                <p:nvPr/>
              </p:nvSpPr>
              <p:spPr bwMode="auto">
                <a:xfrm>
                  <a:off x="47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5" name="Line 10919"/>
                <p:cNvSpPr>
                  <a:spLocks noChangeShapeType="1"/>
                </p:cNvSpPr>
                <p:nvPr/>
              </p:nvSpPr>
              <p:spPr bwMode="auto">
                <a:xfrm>
                  <a:off x="48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6" name="Line 10920"/>
                <p:cNvSpPr>
                  <a:spLocks noChangeShapeType="1"/>
                </p:cNvSpPr>
                <p:nvPr/>
              </p:nvSpPr>
              <p:spPr bwMode="auto">
                <a:xfrm>
                  <a:off x="48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7" name="Line 10921"/>
                <p:cNvSpPr>
                  <a:spLocks noChangeShapeType="1"/>
                </p:cNvSpPr>
                <p:nvPr/>
              </p:nvSpPr>
              <p:spPr bwMode="auto">
                <a:xfrm>
                  <a:off x="48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8" name="Line 10922"/>
                <p:cNvSpPr>
                  <a:spLocks noChangeShapeType="1"/>
                </p:cNvSpPr>
                <p:nvPr/>
              </p:nvSpPr>
              <p:spPr bwMode="auto">
                <a:xfrm>
                  <a:off x="48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699" name="Line 10923"/>
                <p:cNvSpPr>
                  <a:spLocks noChangeShapeType="1"/>
                </p:cNvSpPr>
                <p:nvPr/>
              </p:nvSpPr>
              <p:spPr bwMode="auto">
                <a:xfrm>
                  <a:off x="48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0" name="Line 10924"/>
                <p:cNvSpPr>
                  <a:spLocks noChangeShapeType="1"/>
                </p:cNvSpPr>
                <p:nvPr/>
              </p:nvSpPr>
              <p:spPr bwMode="auto">
                <a:xfrm>
                  <a:off x="48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1" name="Line 10925"/>
                <p:cNvSpPr>
                  <a:spLocks noChangeShapeType="1"/>
                </p:cNvSpPr>
                <p:nvPr/>
              </p:nvSpPr>
              <p:spPr bwMode="auto">
                <a:xfrm>
                  <a:off x="48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2" name="Line 10926"/>
                <p:cNvSpPr>
                  <a:spLocks noChangeShapeType="1"/>
                </p:cNvSpPr>
                <p:nvPr/>
              </p:nvSpPr>
              <p:spPr bwMode="auto">
                <a:xfrm>
                  <a:off x="48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3" name="Line 10927"/>
                <p:cNvSpPr>
                  <a:spLocks noChangeShapeType="1"/>
                </p:cNvSpPr>
                <p:nvPr/>
              </p:nvSpPr>
              <p:spPr bwMode="auto">
                <a:xfrm>
                  <a:off x="49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4" name="Line 10928"/>
                <p:cNvSpPr>
                  <a:spLocks noChangeShapeType="1"/>
                </p:cNvSpPr>
                <p:nvPr/>
              </p:nvSpPr>
              <p:spPr bwMode="auto">
                <a:xfrm>
                  <a:off x="49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5" name="Line 10929"/>
                <p:cNvSpPr>
                  <a:spLocks noChangeShapeType="1"/>
                </p:cNvSpPr>
                <p:nvPr/>
              </p:nvSpPr>
              <p:spPr bwMode="auto">
                <a:xfrm>
                  <a:off x="49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6" name="Line 10930"/>
                <p:cNvSpPr>
                  <a:spLocks noChangeShapeType="1"/>
                </p:cNvSpPr>
                <p:nvPr/>
              </p:nvSpPr>
              <p:spPr bwMode="auto">
                <a:xfrm>
                  <a:off x="49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7" name="Line 10931"/>
                <p:cNvSpPr>
                  <a:spLocks noChangeShapeType="1"/>
                </p:cNvSpPr>
                <p:nvPr/>
              </p:nvSpPr>
              <p:spPr bwMode="auto">
                <a:xfrm>
                  <a:off x="49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8" name="Line 10932"/>
                <p:cNvSpPr>
                  <a:spLocks noChangeShapeType="1"/>
                </p:cNvSpPr>
                <p:nvPr/>
              </p:nvSpPr>
              <p:spPr bwMode="auto">
                <a:xfrm>
                  <a:off x="49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09" name="Line 10933"/>
                <p:cNvSpPr>
                  <a:spLocks noChangeShapeType="1"/>
                </p:cNvSpPr>
                <p:nvPr/>
              </p:nvSpPr>
              <p:spPr bwMode="auto">
                <a:xfrm>
                  <a:off x="49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0" name="Line 10934"/>
                <p:cNvSpPr>
                  <a:spLocks noChangeShapeType="1"/>
                </p:cNvSpPr>
                <p:nvPr/>
              </p:nvSpPr>
              <p:spPr bwMode="auto">
                <a:xfrm>
                  <a:off x="49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1" name="Line 10935"/>
                <p:cNvSpPr>
                  <a:spLocks noChangeShapeType="1"/>
                </p:cNvSpPr>
                <p:nvPr/>
              </p:nvSpPr>
              <p:spPr bwMode="auto">
                <a:xfrm>
                  <a:off x="49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2" name="Line 10936"/>
                <p:cNvSpPr>
                  <a:spLocks noChangeShapeType="1"/>
                </p:cNvSpPr>
                <p:nvPr/>
              </p:nvSpPr>
              <p:spPr bwMode="auto">
                <a:xfrm>
                  <a:off x="50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3" name="Line 10937"/>
                <p:cNvSpPr>
                  <a:spLocks noChangeShapeType="1"/>
                </p:cNvSpPr>
                <p:nvPr/>
              </p:nvSpPr>
              <p:spPr bwMode="auto">
                <a:xfrm>
                  <a:off x="50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4" name="Line 10938"/>
                <p:cNvSpPr>
                  <a:spLocks noChangeShapeType="1"/>
                </p:cNvSpPr>
                <p:nvPr/>
              </p:nvSpPr>
              <p:spPr bwMode="auto">
                <a:xfrm>
                  <a:off x="50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5" name="Line 10939"/>
                <p:cNvSpPr>
                  <a:spLocks noChangeShapeType="1"/>
                </p:cNvSpPr>
                <p:nvPr/>
              </p:nvSpPr>
              <p:spPr bwMode="auto">
                <a:xfrm>
                  <a:off x="50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6" name="Line 10940"/>
                <p:cNvSpPr>
                  <a:spLocks noChangeShapeType="1"/>
                </p:cNvSpPr>
                <p:nvPr/>
              </p:nvSpPr>
              <p:spPr bwMode="auto">
                <a:xfrm>
                  <a:off x="50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7" name="Line 10941"/>
                <p:cNvSpPr>
                  <a:spLocks noChangeShapeType="1"/>
                </p:cNvSpPr>
                <p:nvPr/>
              </p:nvSpPr>
              <p:spPr bwMode="auto">
                <a:xfrm>
                  <a:off x="50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8" name="Line 10942"/>
                <p:cNvSpPr>
                  <a:spLocks noChangeShapeType="1"/>
                </p:cNvSpPr>
                <p:nvPr/>
              </p:nvSpPr>
              <p:spPr bwMode="auto">
                <a:xfrm>
                  <a:off x="5079"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19" name="Line 10943"/>
                <p:cNvSpPr>
                  <a:spLocks noChangeShapeType="1"/>
                </p:cNvSpPr>
                <p:nvPr/>
              </p:nvSpPr>
              <p:spPr bwMode="auto">
                <a:xfrm>
                  <a:off x="50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0" name="Line 10944"/>
                <p:cNvSpPr>
                  <a:spLocks noChangeShapeType="1"/>
                </p:cNvSpPr>
                <p:nvPr/>
              </p:nvSpPr>
              <p:spPr bwMode="auto">
                <a:xfrm>
                  <a:off x="51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1" name="Line 10945"/>
                <p:cNvSpPr>
                  <a:spLocks noChangeShapeType="1"/>
                </p:cNvSpPr>
                <p:nvPr/>
              </p:nvSpPr>
              <p:spPr bwMode="auto">
                <a:xfrm>
                  <a:off x="51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2" name="Line 10946"/>
                <p:cNvSpPr>
                  <a:spLocks noChangeShapeType="1"/>
                </p:cNvSpPr>
                <p:nvPr/>
              </p:nvSpPr>
              <p:spPr bwMode="auto">
                <a:xfrm>
                  <a:off x="51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3" name="Line 10947"/>
                <p:cNvSpPr>
                  <a:spLocks noChangeShapeType="1"/>
                </p:cNvSpPr>
                <p:nvPr/>
              </p:nvSpPr>
              <p:spPr bwMode="auto">
                <a:xfrm>
                  <a:off x="51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4" name="Line 10948"/>
                <p:cNvSpPr>
                  <a:spLocks noChangeShapeType="1"/>
                </p:cNvSpPr>
                <p:nvPr/>
              </p:nvSpPr>
              <p:spPr bwMode="auto">
                <a:xfrm>
                  <a:off x="51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5" name="Line 10949"/>
                <p:cNvSpPr>
                  <a:spLocks noChangeShapeType="1"/>
                </p:cNvSpPr>
                <p:nvPr/>
              </p:nvSpPr>
              <p:spPr bwMode="auto">
                <a:xfrm>
                  <a:off x="51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6" name="Line 10950"/>
                <p:cNvSpPr>
                  <a:spLocks noChangeShapeType="1"/>
                </p:cNvSpPr>
                <p:nvPr/>
              </p:nvSpPr>
              <p:spPr bwMode="auto">
                <a:xfrm>
                  <a:off x="51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7" name="Line 10951"/>
                <p:cNvSpPr>
                  <a:spLocks noChangeShapeType="1"/>
                </p:cNvSpPr>
                <p:nvPr/>
              </p:nvSpPr>
              <p:spPr bwMode="auto">
                <a:xfrm>
                  <a:off x="51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8" name="Line 10952"/>
                <p:cNvSpPr>
                  <a:spLocks noChangeShapeType="1"/>
                </p:cNvSpPr>
                <p:nvPr/>
              </p:nvSpPr>
              <p:spPr bwMode="auto">
                <a:xfrm>
                  <a:off x="51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29" name="Line 10953"/>
                <p:cNvSpPr>
                  <a:spLocks noChangeShapeType="1"/>
                </p:cNvSpPr>
                <p:nvPr/>
              </p:nvSpPr>
              <p:spPr bwMode="auto">
                <a:xfrm>
                  <a:off x="52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0" name="Line 10954"/>
                <p:cNvSpPr>
                  <a:spLocks noChangeShapeType="1"/>
                </p:cNvSpPr>
                <p:nvPr/>
              </p:nvSpPr>
              <p:spPr bwMode="auto">
                <a:xfrm>
                  <a:off x="52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1" name="Line 10955"/>
                <p:cNvSpPr>
                  <a:spLocks noChangeShapeType="1"/>
                </p:cNvSpPr>
                <p:nvPr/>
              </p:nvSpPr>
              <p:spPr bwMode="auto">
                <a:xfrm>
                  <a:off x="52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2" name="Line 10956"/>
                <p:cNvSpPr>
                  <a:spLocks noChangeShapeType="1"/>
                </p:cNvSpPr>
                <p:nvPr/>
              </p:nvSpPr>
              <p:spPr bwMode="auto">
                <a:xfrm>
                  <a:off x="52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3" name="Line 10957"/>
                <p:cNvSpPr>
                  <a:spLocks noChangeShapeType="1"/>
                </p:cNvSpPr>
                <p:nvPr/>
              </p:nvSpPr>
              <p:spPr bwMode="auto">
                <a:xfrm>
                  <a:off x="52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4" name="Line 10958"/>
                <p:cNvSpPr>
                  <a:spLocks noChangeShapeType="1"/>
                </p:cNvSpPr>
                <p:nvPr/>
              </p:nvSpPr>
              <p:spPr bwMode="auto">
                <a:xfrm>
                  <a:off x="5268"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5" name="Line 10959"/>
                <p:cNvSpPr>
                  <a:spLocks noChangeShapeType="1"/>
                </p:cNvSpPr>
                <p:nvPr/>
              </p:nvSpPr>
              <p:spPr bwMode="auto">
                <a:xfrm>
                  <a:off x="52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6" name="Line 10960"/>
                <p:cNvSpPr>
                  <a:spLocks noChangeShapeType="1"/>
                </p:cNvSpPr>
                <p:nvPr/>
              </p:nvSpPr>
              <p:spPr bwMode="auto">
                <a:xfrm>
                  <a:off x="52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7" name="Line 10961"/>
                <p:cNvSpPr>
                  <a:spLocks noChangeShapeType="1"/>
                </p:cNvSpPr>
                <p:nvPr/>
              </p:nvSpPr>
              <p:spPr bwMode="auto">
                <a:xfrm>
                  <a:off x="53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8" name="Line 10962"/>
                <p:cNvSpPr>
                  <a:spLocks noChangeShapeType="1"/>
                </p:cNvSpPr>
                <p:nvPr/>
              </p:nvSpPr>
              <p:spPr bwMode="auto">
                <a:xfrm>
                  <a:off x="53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39" name="Line 10963"/>
                <p:cNvSpPr>
                  <a:spLocks noChangeShapeType="1"/>
                </p:cNvSpPr>
                <p:nvPr/>
              </p:nvSpPr>
              <p:spPr bwMode="auto">
                <a:xfrm>
                  <a:off x="53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0" name="Line 10964"/>
                <p:cNvSpPr>
                  <a:spLocks noChangeShapeType="1"/>
                </p:cNvSpPr>
                <p:nvPr/>
              </p:nvSpPr>
              <p:spPr bwMode="auto">
                <a:xfrm>
                  <a:off x="53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1" name="Line 10965"/>
                <p:cNvSpPr>
                  <a:spLocks noChangeShapeType="1"/>
                </p:cNvSpPr>
                <p:nvPr/>
              </p:nvSpPr>
              <p:spPr bwMode="auto">
                <a:xfrm>
                  <a:off x="53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2" name="Line 10966"/>
                <p:cNvSpPr>
                  <a:spLocks noChangeShapeType="1"/>
                </p:cNvSpPr>
                <p:nvPr/>
              </p:nvSpPr>
              <p:spPr bwMode="auto">
                <a:xfrm>
                  <a:off x="53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3" name="Line 10967"/>
                <p:cNvSpPr>
                  <a:spLocks noChangeShapeType="1"/>
                </p:cNvSpPr>
                <p:nvPr/>
              </p:nvSpPr>
              <p:spPr bwMode="auto">
                <a:xfrm>
                  <a:off x="53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4" name="Line 10968"/>
                <p:cNvSpPr>
                  <a:spLocks noChangeShapeType="1"/>
                </p:cNvSpPr>
                <p:nvPr/>
              </p:nvSpPr>
              <p:spPr bwMode="auto">
                <a:xfrm>
                  <a:off x="53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5" name="Line 10969"/>
                <p:cNvSpPr>
                  <a:spLocks noChangeShapeType="1"/>
                </p:cNvSpPr>
                <p:nvPr/>
              </p:nvSpPr>
              <p:spPr bwMode="auto">
                <a:xfrm>
                  <a:off x="53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6" name="Line 10970"/>
                <p:cNvSpPr>
                  <a:spLocks noChangeShapeType="1"/>
                </p:cNvSpPr>
                <p:nvPr/>
              </p:nvSpPr>
              <p:spPr bwMode="auto">
                <a:xfrm>
                  <a:off x="54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7" name="Line 10971"/>
                <p:cNvSpPr>
                  <a:spLocks noChangeShapeType="1"/>
                </p:cNvSpPr>
                <p:nvPr/>
              </p:nvSpPr>
              <p:spPr bwMode="auto">
                <a:xfrm>
                  <a:off x="54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8" name="Line 10972"/>
                <p:cNvSpPr>
                  <a:spLocks noChangeShapeType="1"/>
                </p:cNvSpPr>
                <p:nvPr/>
              </p:nvSpPr>
              <p:spPr bwMode="auto">
                <a:xfrm>
                  <a:off x="54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49" name="Line 10973"/>
                <p:cNvSpPr>
                  <a:spLocks noChangeShapeType="1"/>
                </p:cNvSpPr>
                <p:nvPr/>
              </p:nvSpPr>
              <p:spPr bwMode="auto">
                <a:xfrm>
                  <a:off x="54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0" name="Line 10974"/>
                <p:cNvSpPr>
                  <a:spLocks noChangeShapeType="1"/>
                </p:cNvSpPr>
                <p:nvPr/>
              </p:nvSpPr>
              <p:spPr bwMode="auto">
                <a:xfrm>
                  <a:off x="54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1" name="Line 10975"/>
                <p:cNvSpPr>
                  <a:spLocks noChangeShapeType="1"/>
                </p:cNvSpPr>
                <p:nvPr/>
              </p:nvSpPr>
              <p:spPr bwMode="auto">
                <a:xfrm>
                  <a:off x="54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2" name="Line 10976"/>
                <p:cNvSpPr>
                  <a:spLocks noChangeShapeType="1"/>
                </p:cNvSpPr>
                <p:nvPr/>
              </p:nvSpPr>
              <p:spPr bwMode="auto">
                <a:xfrm>
                  <a:off x="54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3" name="Line 10977"/>
                <p:cNvSpPr>
                  <a:spLocks noChangeShapeType="1"/>
                </p:cNvSpPr>
                <p:nvPr/>
              </p:nvSpPr>
              <p:spPr bwMode="auto">
                <a:xfrm>
                  <a:off x="54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4" name="Line 10978"/>
                <p:cNvSpPr>
                  <a:spLocks noChangeShapeType="1"/>
                </p:cNvSpPr>
                <p:nvPr/>
              </p:nvSpPr>
              <p:spPr bwMode="auto">
                <a:xfrm>
                  <a:off x="55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5" name="Line 10979"/>
                <p:cNvSpPr>
                  <a:spLocks noChangeShapeType="1"/>
                </p:cNvSpPr>
                <p:nvPr/>
              </p:nvSpPr>
              <p:spPr bwMode="auto">
                <a:xfrm>
                  <a:off x="55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6" name="Line 10980"/>
                <p:cNvSpPr>
                  <a:spLocks noChangeShapeType="1"/>
                </p:cNvSpPr>
                <p:nvPr/>
              </p:nvSpPr>
              <p:spPr bwMode="auto">
                <a:xfrm>
                  <a:off x="55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7" name="Line 10981"/>
                <p:cNvSpPr>
                  <a:spLocks noChangeShapeType="1"/>
                </p:cNvSpPr>
                <p:nvPr/>
              </p:nvSpPr>
              <p:spPr bwMode="auto">
                <a:xfrm>
                  <a:off x="55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8" name="Line 10982"/>
                <p:cNvSpPr>
                  <a:spLocks noChangeShapeType="1"/>
                </p:cNvSpPr>
                <p:nvPr/>
              </p:nvSpPr>
              <p:spPr bwMode="auto">
                <a:xfrm>
                  <a:off x="55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59" name="Line 10983"/>
                <p:cNvSpPr>
                  <a:spLocks noChangeShapeType="1"/>
                </p:cNvSpPr>
                <p:nvPr/>
              </p:nvSpPr>
              <p:spPr bwMode="auto">
                <a:xfrm>
                  <a:off x="55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0" name="Line 10984"/>
                <p:cNvSpPr>
                  <a:spLocks noChangeShapeType="1"/>
                </p:cNvSpPr>
                <p:nvPr/>
              </p:nvSpPr>
              <p:spPr bwMode="auto">
                <a:xfrm>
                  <a:off x="55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1" name="Line 10985"/>
                <p:cNvSpPr>
                  <a:spLocks noChangeShapeType="1"/>
                </p:cNvSpPr>
                <p:nvPr/>
              </p:nvSpPr>
              <p:spPr bwMode="auto">
                <a:xfrm>
                  <a:off x="5586" y="1834"/>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2" name="Line 10986"/>
                <p:cNvSpPr>
                  <a:spLocks noChangeShapeType="1"/>
                </p:cNvSpPr>
                <p:nvPr/>
              </p:nvSpPr>
              <p:spPr bwMode="auto">
                <a:xfrm>
                  <a:off x="9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3" name="Line 10987"/>
                <p:cNvSpPr>
                  <a:spLocks noChangeShapeType="1"/>
                </p:cNvSpPr>
                <p:nvPr/>
              </p:nvSpPr>
              <p:spPr bwMode="auto">
                <a:xfrm>
                  <a:off x="9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4" name="Line 10988"/>
                <p:cNvSpPr>
                  <a:spLocks noChangeShapeType="1"/>
                </p:cNvSpPr>
                <p:nvPr/>
              </p:nvSpPr>
              <p:spPr bwMode="auto">
                <a:xfrm>
                  <a:off x="9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5" name="Line 10989"/>
                <p:cNvSpPr>
                  <a:spLocks noChangeShapeType="1"/>
                </p:cNvSpPr>
                <p:nvPr/>
              </p:nvSpPr>
              <p:spPr bwMode="auto">
                <a:xfrm>
                  <a:off x="9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6" name="Line 10990"/>
                <p:cNvSpPr>
                  <a:spLocks noChangeShapeType="1"/>
                </p:cNvSpPr>
                <p:nvPr/>
              </p:nvSpPr>
              <p:spPr bwMode="auto">
                <a:xfrm>
                  <a:off x="10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7" name="Line 10991"/>
                <p:cNvSpPr>
                  <a:spLocks noChangeShapeType="1"/>
                </p:cNvSpPr>
                <p:nvPr/>
              </p:nvSpPr>
              <p:spPr bwMode="auto">
                <a:xfrm>
                  <a:off x="10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8" name="Line 10992"/>
                <p:cNvSpPr>
                  <a:spLocks noChangeShapeType="1"/>
                </p:cNvSpPr>
                <p:nvPr/>
              </p:nvSpPr>
              <p:spPr bwMode="auto">
                <a:xfrm>
                  <a:off x="10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69" name="Line 10993"/>
                <p:cNvSpPr>
                  <a:spLocks noChangeShapeType="1"/>
                </p:cNvSpPr>
                <p:nvPr/>
              </p:nvSpPr>
              <p:spPr bwMode="auto">
                <a:xfrm>
                  <a:off x="10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0" name="Line 10994"/>
                <p:cNvSpPr>
                  <a:spLocks noChangeShapeType="1"/>
                </p:cNvSpPr>
                <p:nvPr/>
              </p:nvSpPr>
              <p:spPr bwMode="auto">
                <a:xfrm>
                  <a:off x="10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1" name="Line 10995"/>
                <p:cNvSpPr>
                  <a:spLocks noChangeShapeType="1"/>
                </p:cNvSpPr>
                <p:nvPr/>
              </p:nvSpPr>
              <p:spPr bwMode="auto">
                <a:xfrm>
                  <a:off x="10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2" name="Line 10996"/>
                <p:cNvSpPr>
                  <a:spLocks noChangeShapeType="1"/>
                </p:cNvSpPr>
                <p:nvPr/>
              </p:nvSpPr>
              <p:spPr bwMode="auto">
                <a:xfrm>
                  <a:off x="10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3" name="Line 10997"/>
                <p:cNvSpPr>
                  <a:spLocks noChangeShapeType="1"/>
                </p:cNvSpPr>
                <p:nvPr/>
              </p:nvSpPr>
              <p:spPr bwMode="auto">
                <a:xfrm>
                  <a:off x="10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4" name="Line 10998"/>
                <p:cNvSpPr>
                  <a:spLocks noChangeShapeType="1"/>
                </p:cNvSpPr>
                <p:nvPr/>
              </p:nvSpPr>
              <p:spPr bwMode="auto">
                <a:xfrm>
                  <a:off x="10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5" name="Line 10999"/>
                <p:cNvSpPr>
                  <a:spLocks noChangeShapeType="1"/>
                </p:cNvSpPr>
                <p:nvPr/>
              </p:nvSpPr>
              <p:spPr bwMode="auto">
                <a:xfrm>
                  <a:off x="11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6" name="Line 11000"/>
                <p:cNvSpPr>
                  <a:spLocks noChangeShapeType="1"/>
                </p:cNvSpPr>
                <p:nvPr/>
              </p:nvSpPr>
              <p:spPr bwMode="auto">
                <a:xfrm>
                  <a:off x="11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7" name="Line 11001"/>
                <p:cNvSpPr>
                  <a:spLocks noChangeShapeType="1"/>
                </p:cNvSpPr>
                <p:nvPr/>
              </p:nvSpPr>
              <p:spPr bwMode="auto">
                <a:xfrm>
                  <a:off x="11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8" name="Line 11002"/>
                <p:cNvSpPr>
                  <a:spLocks noChangeShapeType="1"/>
                </p:cNvSpPr>
                <p:nvPr/>
              </p:nvSpPr>
              <p:spPr bwMode="auto">
                <a:xfrm>
                  <a:off x="11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79" name="Line 11003"/>
                <p:cNvSpPr>
                  <a:spLocks noChangeShapeType="1"/>
                </p:cNvSpPr>
                <p:nvPr/>
              </p:nvSpPr>
              <p:spPr bwMode="auto">
                <a:xfrm>
                  <a:off x="11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0" name="Line 11004"/>
                <p:cNvSpPr>
                  <a:spLocks noChangeShapeType="1"/>
                </p:cNvSpPr>
                <p:nvPr/>
              </p:nvSpPr>
              <p:spPr bwMode="auto">
                <a:xfrm>
                  <a:off x="11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1" name="Line 11005"/>
                <p:cNvSpPr>
                  <a:spLocks noChangeShapeType="1"/>
                </p:cNvSpPr>
                <p:nvPr/>
              </p:nvSpPr>
              <p:spPr bwMode="auto">
                <a:xfrm>
                  <a:off x="11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2" name="Line 11006"/>
                <p:cNvSpPr>
                  <a:spLocks noChangeShapeType="1"/>
                </p:cNvSpPr>
                <p:nvPr/>
              </p:nvSpPr>
              <p:spPr bwMode="auto">
                <a:xfrm>
                  <a:off x="11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3" name="Line 11007"/>
                <p:cNvSpPr>
                  <a:spLocks noChangeShapeType="1"/>
                </p:cNvSpPr>
                <p:nvPr/>
              </p:nvSpPr>
              <p:spPr bwMode="auto">
                <a:xfrm>
                  <a:off x="12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4" name="Line 11008"/>
                <p:cNvSpPr>
                  <a:spLocks noChangeShapeType="1"/>
                </p:cNvSpPr>
                <p:nvPr/>
              </p:nvSpPr>
              <p:spPr bwMode="auto">
                <a:xfrm>
                  <a:off x="12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5" name="Line 11009"/>
                <p:cNvSpPr>
                  <a:spLocks noChangeShapeType="1"/>
                </p:cNvSpPr>
                <p:nvPr/>
              </p:nvSpPr>
              <p:spPr bwMode="auto">
                <a:xfrm>
                  <a:off x="12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6" name="Line 11010"/>
                <p:cNvSpPr>
                  <a:spLocks noChangeShapeType="1"/>
                </p:cNvSpPr>
                <p:nvPr/>
              </p:nvSpPr>
              <p:spPr bwMode="auto">
                <a:xfrm>
                  <a:off x="12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7" name="Line 11011"/>
                <p:cNvSpPr>
                  <a:spLocks noChangeShapeType="1"/>
                </p:cNvSpPr>
                <p:nvPr/>
              </p:nvSpPr>
              <p:spPr bwMode="auto">
                <a:xfrm>
                  <a:off x="12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8" name="Line 11012"/>
                <p:cNvSpPr>
                  <a:spLocks noChangeShapeType="1"/>
                </p:cNvSpPr>
                <p:nvPr/>
              </p:nvSpPr>
              <p:spPr bwMode="auto">
                <a:xfrm>
                  <a:off x="12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89" name="Line 11013"/>
                <p:cNvSpPr>
                  <a:spLocks noChangeShapeType="1"/>
                </p:cNvSpPr>
                <p:nvPr/>
              </p:nvSpPr>
              <p:spPr bwMode="auto">
                <a:xfrm>
                  <a:off x="12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0" name="Line 11014"/>
                <p:cNvSpPr>
                  <a:spLocks noChangeShapeType="1"/>
                </p:cNvSpPr>
                <p:nvPr/>
              </p:nvSpPr>
              <p:spPr bwMode="auto">
                <a:xfrm>
                  <a:off x="12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1" name="Line 11015"/>
                <p:cNvSpPr>
                  <a:spLocks noChangeShapeType="1"/>
                </p:cNvSpPr>
                <p:nvPr/>
              </p:nvSpPr>
              <p:spPr bwMode="auto">
                <a:xfrm>
                  <a:off x="12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2" name="Line 11016"/>
                <p:cNvSpPr>
                  <a:spLocks noChangeShapeType="1"/>
                </p:cNvSpPr>
                <p:nvPr/>
              </p:nvSpPr>
              <p:spPr bwMode="auto">
                <a:xfrm>
                  <a:off x="13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3" name="Line 11017"/>
                <p:cNvSpPr>
                  <a:spLocks noChangeShapeType="1"/>
                </p:cNvSpPr>
                <p:nvPr/>
              </p:nvSpPr>
              <p:spPr bwMode="auto">
                <a:xfrm>
                  <a:off x="1323"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4" name="Line 11018"/>
                <p:cNvSpPr>
                  <a:spLocks noChangeShapeType="1"/>
                </p:cNvSpPr>
                <p:nvPr/>
              </p:nvSpPr>
              <p:spPr bwMode="auto">
                <a:xfrm>
                  <a:off x="13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5" name="Line 11019"/>
                <p:cNvSpPr>
                  <a:spLocks noChangeShapeType="1"/>
                </p:cNvSpPr>
                <p:nvPr/>
              </p:nvSpPr>
              <p:spPr bwMode="auto">
                <a:xfrm>
                  <a:off x="13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6" name="Line 11020"/>
                <p:cNvSpPr>
                  <a:spLocks noChangeShapeType="1"/>
                </p:cNvSpPr>
                <p:nvPr/>
              </p:nvSpPr>
              <p:spPr bwMode="auto">
                <a:xfrm>
                  <a:off x="13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7" name="Line 11021"/>
                <p:cNvSpPr>
                  <a:spLocks noChangeShapeType="1"/>
                </p:cNvSpPr>
                <p:nvPr/>
              </p:nvSpPr>
              <p:spPr bwMode="auto">
                <a:xfrm>
                  <a:off x="13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8" name="Line 11022"/>
                <p:cNvSpPr>
                  <a:spLocks noChangeShapeType="1"/>
                </p:cNvSpPr>
                <p:nvPr/>
              </p:nvSpPr>
              <p:spPr bwMode="auto">
                <a:xfrm>
                  <a:off x="13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799" name="Line 11023"/>
                <p:cNvSpPr>
                  <a:spLocks noChangeShapeType="1"/>
                </p:cNvSpPr>
                <p:nvPr/>
              </p:nvSpPr>
              <p:spPr bwMode="auto">
                <a:xfrm>
                  <a:off x="13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0" name="Line 11024"/>
                <p:cNvSpPr>
                  <a:spLocks noChangeShapeType="1"/>
                </p:cNvSpPr>
                <p:nvPr/>
              </p:nvSpPr>
              <p:spPr bwMode="auto">
                <a:xfrm>
                  <a:off x="14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1" name="Line 11025"/>
                <p:cNvSpPr>
                  <a:spLocks noChangeShapeType="1"/>
                </p:cNvSpPr>
                <p:nvPr/>
              </p:nvSpPr>
              <p:spPr bwMode="auto">
                <a:xfrm>
                  <a:off x="14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2" name="Line 11026"/>
                <p:cNvSpPr>
                  <a:spLocks noChangeShapeType="1"/>
                </p:cNvSpPr>
                <p:nvPr/>
              </p:nvSpPr>
              <p:spPr bwMode="auto">
                <a:xfrm>
                  <a:off x="14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3" name="Line 11027"/>
                <p:cNvSpPr>
                  <a:spLocks noChangeShapeType="1"/>
                </p:cNvSpPr>
                <p:nvPr/>
              </p:nvSpPr>
              <p:spPr bwMode="auto">
                <a:xfrm>
                  <a:off x="14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4" name="Line 11028"/>
                <p:cNvSpPr>
                  <a:spLocks noChangeShapeType="1"/>
                </p:cNvSpPr>
                <p:nvPr/>
              </p:nvSpPr>
              <p:spPr bwMode="auto">
                <a:xfrm>
                  <a:off x="14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5" name="Line 11029"/>
                <p:cNvSpPr>
                  <a:spLocks noChangeShapeType="1"/>
                </p:cNvSpPr>
                <p:nvPr/>
              </p:nvSpPr>
              <p:spPr bwMode="auto">
                <a:xfrm>
                  <a:off x="14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6" name="Line 11030"/>
                <p:cNvSpPr>
                  <a:spLocks noChangeShapeType="1"/>
                </p:cNvSpPr>
                <p:nvPr/>
              </p:nvSpPr>
              <p:spPr bwMode="auto">
                <a:xfrm>
                  <a:off x="14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7" name="Line 11031"/>
                <p:cNvSpPr>
                  <a:spLocks noChangeShapeType="1"/>
                </p:cNvSpPr>
                <p:nvPr/>
              </p:nvSpPr>
              <p:spPr bwMode="auto">
                <a:xfrm>
                  <a:off x="14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8" name="Line 11032"/>
                <p:cNvSpPr>
                  <a:spLocks noChangeShapeType="1"/>
                </p:cNvSpPr>
                <p:nvPr/>
              </p:nvSpPr>
              <p:spPr bwMode="auto">
                <a:xfrm>
                  <a:off x="15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09" name="Line 11033"/>
                <p:cNvSpPr>
                  <a:spLocks noChangeShapeType="1"/>
                </p:cNvSpPr>
                <p:nvPr/>
              </p:nvSpPr>
              <p:spPr bwMode="auto">
                <a:xfrm>
                  <a:off x="1512"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0" name="Line 11034"/>
                <p:cNvSpPr>
                  <a:spLocks noChangeShapeType="1"/>
                </p:cNvSpPr>
                <p:nvPr/>
              </p:nvSpPr>
              <p:spPr bwMode="auto">
                <a:xfrm>
                  <a:off x="15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1" name="Line 11035"/>
                <p:cNvSpPr>
                  <a:spLocks noChangeShapeType="1"/>
                </p:cNvSpPr>
                <p:nvPr/>
              </p:nvSpPr>
              <p:spPr bwMode="auto">
                <a:xfrm>
                  <a:off x="15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2" name="Line 11036"/>
                <p:cNvSpPr>
                  <a:spLocks noChangeShapeType="1"/>
                </p:cNvSpPr>
                <p:nvPr/>
              </p:nvSpPr>
              <p:spPr bwMode="auto">
                <a:xfrm>
                  <a:off x="15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3" name="Line 11037"/>
                <p:cNvSpPr>
                  <a:spLocks noChangeShapeType="1"/>
                </p:cNvSpPr>
                <p:nvPr/>
              </p:nvSpPr>
              <p:spPr bwMode="auto">
                <a:xfrm>
                  <a:off x="15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4" name="Line 11038"/>
                <p:cNvSpPr>
                  <a:spLocks noChangeShapeType="1"/>
                </p:cNvSpPr>
                <p:nvPr/>
              </p:nvSpPr>
              <p:spPr bwMode="auto">
                <a:xfrm>
                  <a:off x="15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5" name="Line 11039"/>
                <p:cNvSpPr>
                  <a:spLocks noChangeShapeType="1"/>
                </p:cNvSpPr>
                <p:nvPr/>
              </p:nvSpPr>
              <p:spPr bwMode="auto">
                <a:xfrm>
                  <a:off x="15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6" name="Line 11040"/>
                <p:cNvSpPr>
                  <a:spLocks noChangeShapeType="1"/>
                </p:cNvSpPr>
                <p:nvPr/>
              </p:nvSpPr>
              <p:spPr bwMode="auto">
                <a:xfrm>
                  <a:off x="15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7" name="Line 11041"/>
                <p:cNvSpPr>
                  <a:spLocks noChangeShapeType="1"/>
                </p:cNvSpPr>
                <p:nvPr/>
              </p:nvSpPr>
              <p:spPr bwMode="auto">
                <a:xfrm>
                  <a:off x="16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8" name="Line 11042"/>
                <p:cNvSpPr>
                  <a:spLocks noChangeShapeType="1"/>
                </p:cNvSpPr>
                <p:nvPr/>
              </p:nvSpPr>
              <p:spPr bwMode="auto">
                <a:xfrm>
                  <a:off x="16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19" name="Line 11043"/>
                <p:cNvSpPr>
                  <a:spLocks noChangeShapeType="1"/>
                </p:cNvSpPr>
                <p:nvPr/>
              </p:nvSpPr>
              <p:spPr bwMode="auto">
                <a:xfrm>
                  <a:off x="16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0" name="Line 11044"/>
                <p:cNvSpPr>
                  <a:spLocks noChangeShapeType="1"/>
                </p:cNvSpPr>
                <p:nvPr/>
              </p:nvSpPr>
              <p:spPr bwMode="auto">
                <a:xfrm>
                  <a:off x="16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1" name="Line 11045"/>
                <p:cNvSpPr>
                  <a:spLocks noChangeShapeType="1"/>
                </p:cNvSpPr>
                <p:nvPr/>
              </p:nvSpPr>
              <p:spPr bwMode="auto">
                <a:xfrm>
                  <a:off x="16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2" name="Line 11046"/>
                <p:cNvSpPr>
                  <a:spLocks noChangeShapeType="1"/>
                </p:cNvSpPr>
                <p:nvPr/>
              </p:nvSpPr>
              <p:spPr bwMode="auto">
                <a:xfrm>
                  <a:off x="16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3" name="Line 11047"/>
                <p:cNvSpPr>
                  <a:spLocks noChangeShapeType="1"/>
                </p:cNvSpPr>
                <p:nvPr/>
              </p:nvSpPr>
              <p:spPr bwMode="auto">
                <a:xfrm>
                  <a:off x="16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4" name="Line 11048"/>
                <p:cNvSpPr>
                  <a:spLocks noChangeShapeType="1"/>
                </p:cNvSpPr>
                <p:nvPr/>
              </p:nvSpPr>
              <p:spPr bwMode="auto">
                <a:xfrm>
                  <a:off x="16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5" name="Line 11049"/>
                <p:cNvSpPr>
                  <a:spLocks noChangeShapeType="1"/>
                </p:cNvSpPr>
                <p:nvPr/>
              </p:nvSpPr>
              <p:spPr bwMode="auto">
                <a:xfrm>
                  <a:off x="17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6" name="Line 11050"/>
                <p:cNvSpPr>
                  <a:spLocks noChangeShapeType="1"/>
                </p:cNvSpPr>
                <p:nvPr/>
              </p:nvSpPr>
              <p:spPr bwMode="auto">
                <a:xfrm>
                  <a:off x="17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7" name="Line 11051"/>
                <p:cNvSpPr>
                  <a:spLocks noChangeShapeType="1"/>
                </p:cNvSpPr>
                <p:nvPr/>
              </p:nvSpPr>
              <p:spPr bwMode="auto">
                <a:xfrm>
                  <a:off x="17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8" name="Line 11052"/>
                <p:cNvSpPr>
                  <a:spLocks noChangeShapeType="1"/>
                </p:cNvSpPr>
                <p:nvPr/>
              </p:nvSpPr>
              <p:spPr bwMode="auto">
                <a:xfrm>
                  <a:off x="17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29" name="Line 11053"/>
                <p:cNvSpPr>
                  <a:spLocks noChangeShapeType="1"/>
                </p:cNvSpPr>
                <p:nvPr/>
              </p:nvSpPr>
              <p:spPr bwMode="auto">
                <a:xfrm>
                  <a:off x="17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0" name="Line 11054"/>
                <p:cNvSpPr>
                  <a:spLocks noChangeShapeType="1"/>
                </p:cNvSpPr>
                <p:nvPr/>
              </p:nvSpPr>
              <p:spPr bwMode="auto">
                <a:xfrm>
                  <a:off x="17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1" name="Line 11055"/>
                <p:cNvSpPr>
                  <a:spLocks noChangeShapeType="1"/>
                </p:cNvSpPr>
                <p:nvPr/>
              </p:nvSpPr>
              <p:spPr bwMode="auto">
                <a:xfrm>
                  <a:off x="17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2" name="Line 11056"/>
                <p:cNvSpPr>
                  <a:spLocks noChangeShapeType="1"/>
                </p:cNvSpPr>
                <p:nvPr/>
              </p:nvSpPr>
              <p:spPr bwMode="auto">
                <a:xfrm>
                  <a:off x="17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3" name="Line 11057"/>
                <p:cNvSpPr>
                  <a:spLocks noChangeShapeType="1"/>
                </p:cNvSpPr>
                <p:nvPr/>
              </p:nvSpPr>
              <p:spPr bwMode="auto">
                <a:xfrm>
                  <a:off x="17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4" name="Line 11058"/>
                <p:cNvSpPr>
                  <a:spLocks noChangeShapeType="1"/>
                </p:cNvSpPr>
                <p:nvPr/>
              </p:nvSpPr>
              <p:spPr bwMode="auto">
                <a:xfrm>
                  <a:off x="18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5" name="Line 11059"/>
                <p:cNvSpPr>
                  <a:spLocks noChangeShapeType="1"/>
                </p:cNvSpPr>
                <p:nvPr/>
              </p:nvSpPr>
              <p:spPr bwMode="auto">
                <a:xfrm>
                  <a:off x="18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6" name="Line 11060"/>
                <p:cNvSpPr>
                  <a:spLocks noChangeShapeType="1"/>
                </p:cNvSpPr>
                <p:nvPr/>
              </p:nvSpPr>
              <p:spPr bwMode="auto">
                <a:xfrm>
                  <a:off x="18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7" name="Line 11061"/>
                <p:cNvSpPr>
                  <a:spLocks noChangeShapeType="1"/>
                </p:cNvSpPr>
                <p:nvPr/>
              </p:nvSpPr>
              <p:spPr bwMode="auto">
                <a:xfrm>
                  <a:off x="18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8" name="Line 11062"/>
                <p:cNvSpPr>
                  <a:spLocks noChangeShapeType="1"/>
                </p:cNvSpPr>
                <p:nvPr/>
              </p:nvSpPr>
              <p:spPr bwMode="auto">
                <a:xfrm>
                  <a:off x="18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39" name="Line 11063"/>
                <p:cNvSpPr>
                  <a:spLocks noChangeShapeType="1"/>
                </p:cNvSpPr>
                <p:nvPr/>
              </p:nvSpPr>
              <p:spPr bwMode="auto">
                <a:xfrm>
                  <a:off x="18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0" name="Line 11064"/>
                <p:cNvSpPr>
                  <a:spLocks noChangeShapeType="1"/>
                </p:cNvSpPr>
                <p:nvPr/>
              </p:nvSpPr>
              <p:spPr bwMode="auto">
                <a:xfrm>
                  <a:off x="18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1" name="Line 11065"/>
                <p:cNvSpPr>
                  <a:spLocks noChangeShapeType="1"/>
                </p:cNvSpPr>
                <p:nvPr/>
              </p:nvSpPr>
              <p:spPr bwMode="auto">
                <a:xfrm>
                  <a:off x="18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2" name="Line 11066"/>
                <p:cNvSpPr>
                  <a:spLocks noChangeShapeType="1"/>
                </p:cNvSpPr>
                <p:nvPr/>
              </p:nvSpPr>
              <p:spPr bwMode="auto">
                <a:xfrm>
                  <a:off x="19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3" name="Line 11067"/>
                <p:cNvSpPr>
                  <a:spLocks noChangeShapeType="1"/>
                </p:cNvSpPr>
                <p:nvPr/>
              </p:nvSpPr>
              <p:spPr bwMode="auto">
                <a:xfrm>
                  <a:off x="19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4" name="Line 11068"/>
                <p:cNvSpPr>
                  <a:spLocks noChangeShapeType="1"/>
                </p:cNvSpPr>
                <p:nvPr/>
              </p:nvSpPr>
              <p:spPr bwMode="auto">
                <a:xfrm>
                  <a:off x="19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5" name="Line 11069"/>
                <p:cNvSpPr>
                  <a:spLocks noChangeShapeType="1"/>
                </p:cNvSpPr>
                <p:nvPr/>
              </p:nvSpPr>
              <p:spPr bwMode="auto">
                <a:xfrm>
                  <a:off x="19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6" name="Line 11070"/>
                <p:cNvSpPr>
                  <a:spLocks noChangeShapeType="1"/>
                </p:cNvSpPr>
                <p:nvPr/>
              </p:nvSpPr>
              <p:spPr bwMode="auto">
                <a:xfrm>
                  <a:off x="1949"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7" name="Line 11071"/>
                <p:cNvSpPr>
                  <a:spLocks noChangeShapeType="1"/>
                </p:cNvSpPr>
                <p:nvPr/>
              </p:nvSpPr>
              <p:spPr bwMode="auto">
                <a:xfrm>
                  <a:off x="19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8" name="Line 11072"/>
                <p:cNvSpPr>
                  <a:spLocks noChangeShapeType="1"/>
                </p:cNvSpPr>
                <p:nvPr/>
              </p:nvSpPr>
              <p:spPr bwMode="auto">
                <a:xfrm>
                  <a:off x="19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49" name="Line 11073"/>
                <p:cNvSpPr>
                  <a:spLocks noChangeShapeType="1"/>
                </p:cNvSpPr>
                <p:nvPr/>
              </p:nvSpPr>
              <p:spPr bwMode="auto">
                <a:xfrm>
                  <a:off x="19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0" name="Line 11074"/>
                <p:cNvSpPr>
                  <a:spLocks noChangeShapeType="1"/>
                </p:cNvSpPr>
                <p:nvPr/>
              </p:nvSpPr>
              <p:spPr bwMode="auto">
                <a:xfrm>
                  <a:off x="19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1" name="Line 11075"/>
                <p:cNvSpPr>
                  <a:spLocks noChangeShapeType="1"/>
                </p:cNvSpPr>
                <p:nvPr/>
              </p:nvSpPr>
              <p:spPr bwMode="auto">
                <a:xfrm>
                  <a:off x="20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2" name="Line 11076"/>
                <p:cNvSpPr>
                  <a:spLocks noChangeShapeType="1"/>
                </p:cNvSpPr>
                <p:nvPr/>
              </p:nvSpPr>
              <p:spPr bwMode="auto">
                <a:xfrm>
                  <a:off x="20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3" name="Line 11077"/>
                <p:cNvSpPr>
                  <a:spLocks noChangeShapeType="1"/>
                </p:cNvSpPr>
                <p:nvPr/>
              </p:nvSpPr>
              <p:spPr bwMode="auto">
                <a:xfrm>
                  <a:off x="20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4" name="Line 11078"/>
                <p:cNvSpPr>
                  <a:spLocks noChangeShapeType="1"/>
                </p:cNvSpPr>
                <p:nvPr/>
              </p:nvSpPr>
              <p:spPr bwMode="auto">
                <a:xfrm>
                  <a:off x="20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4855" name="Group 11079"/>
              <p:cNvGrpSpPr>
                <a:grpSpLocks/>
              </p:cNvGrpSpPr>
              <p:nvPr/>
            </p:nvGrpSpPr>
            <p:grpSpPr bwMode="auto">
              <a:xfrm>
                <a:off x="2055" y="1431"/>
                <a:ext cx="2352" cy="0"/>
                <a:chOff x="2055" y="1431"/>
                <a:chExt cx="2352" cy="0"/>
              </a:xfrm>
            </p:grpSpPr>
            <p:sp>
              <p:nvSpPr>
                <p:cNvPr id="854856" name="Line 11080"/>
                <p:cNvSpPr>
                  <a:spLocks noChangeShapeType="1"/>
                </p:cNvSpPr>
                <p:nvPr/>
              </p:nvSpPr>
              <p:spPr bwMode="auto">
                <a:xfrm>
                  <a:off x="20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7" name="Line 11081"/>
                <p:cNvSpPr>
                  <a:spLocks noChangeShapeType="1"/>
                </p:cNvSpPr>
                <p:nvPr/>
              </p:nvSpPr>
              <p:spPr bwMode="auto">
                <a:xfrm>
                  <a:off x="20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8" name="Line 11082"/>
                <p:cNvSpPr>
                  <a:spLocks noChangeShapeType="1"/>
                </p:cNvSpPr>
                <p:nvPr/>
              </p:nvSpPr>
              <p:spPr bwMode="auto">
                <a:xfrm>
                  <a:off x="20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59" name="Line 11083"/>
                <p:cNvSpPr>
                  <a:spLocks noChangeShapeType="1"/>
                </p:cNvSpPr>
                <p:nvPr/>
              </p:nvSpPr>
              <p:spPr bwMode="auto">
                <a:xfrm>
                  <a:off x="20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0" name="Line 11084"/>
                <p:cNvSpPr>
                  <a:spLocks noChangeShapeType="1"/>
                </p:cNvSpPr>
                <p:nvPr/>
              </p:nvSpPr>
              <p:spPr bwMode="auto">
                <a:xfrm>
                  <a:off x="21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1" name="Line 11085"/>
                <p:cNvSpPr>
                  <a:spLocks noChangeShapeType="1"/>
                </p:cNvSpPr>
                <p:nvPr/>
              </p:nvSpPr>
              <p:spPr bwMode="auto">
                <a:xfrm>
                  <a:off x="21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2" name="Line 11086"/>
                <p:cNvSpPr>
                  <a:spLocks noChangeShapeType="1"/>
                </p:cNvSpPr>
                <p:nvPr/>
              </p:nvSpPr>
              <p:spPr bwMode="auto">
                <a:xfrm>
                  <a:off x="21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3" name="Line 11087"/>
                <p:cNvSpPr>
                  <a:spLocks noChangeShapeType="1"/>
                </p:cNvSpPr>
                <p:nvPr/>
              </p:nvSpPr>
              <p:spPr bwMode="auto">
                <a:xfrm>
                  <a:off x="2138"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4" name="Line 11088"/>
                <p:cNvSpPr>
                  <a:spLocks noChangeShapeType="1"/>
                </p:cNvSpPr>
                <p:nvPr/>
              </p:nvSpPr>
              <p:spPr bwMode="auto">
                <a:xfrm>
                  <a:off x="21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5" name="Line 11089"/>
                <p:cNvSpPr>
                  <a:spLocks noChangeShapeType="1"/>
                </p:cNvSpPr>
                <p:nvPr/>
              </p:nvSpPr>
              <p:spPr bwMode="auto">
                <a:xfrm>
                  <a:off x="21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6" name="Line 11090"/>
                <p:cNvSpPr>
                  <a:spLocks noChangeShapeType="1"/>
                </p:cNvSpPr>
                <p:nvPr/>
              </p:nvSpPr>
              <p:spPr bwMode="auto">
                <a:xfrm>
                  <a:off x="21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7" name="Line 11091"/>
                <p:cNvSpPr>
                  <a:spLocks noChangeShapeType="1"/>
                </p:cNvSpPr>
                <p:nvPr/>
              </p:nvSpPr>
              <p:spPr bwMode="auto">
                <a:xfrm>
                  <a:off x="21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8" name="Line 11092"/>
                <p:cNvSpPr>
                  <a:spLocks noChangeShapeType="1"/>
                </p:cNvSpPr>
                <p:nvPr/>
              </p:nvSpPr>
              <p:spPr bwMode="auto">
                <a:xfrm>
                  <a:off x="21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69" name="Line 11093"/>
                <p:cNvSpPr>
                  <a:spLocks noChangeShapeType="1"/>
                </p:cNvSpPr>
                <p:nvPr/>
              </p:nvSpPr>
              <p:spPr bwMode="auto">
                <a:xfrm>
                  <a:off x="22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0" name="Line 11094"/>
                <p:cNvSpPr>
                  <a:spLocks noChangeShapeType="1"/>
                </p:cNvSpPr>
                <p:nvPr/>
              </p:nvSpPr>
              <p:spPr bwMode="auto">
                <a:xfrm>
                  <a:off x="22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1" name="Line 11095"/>
                <p:cNvSpPr>
                  <a:spLocks noChangeShapeType="1"/>
                </p:cNvSpPr>
                <p:nvPr/>
              </p:nvSpPr>
              <p:spPr bwMode="auto">
                <a:xfrm>
                  <a:off x="22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2" name="Line 11096"/>
                <p:cNvSpPr>
                  <a:spLocks noChangeShapeType="1"/>
                </p:cNvSpPr>
                <p:nvPr/>
              </p:nvSpPr>
              <p:spPr bwMode="auto">
                <a:xfrm>
                  <a:off x="22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3" name="Line 11097"/>
                <p:cNvSpPr>
                  <a:spLocks noChangeShapeType="1"/>
                </p:cNvSpPr>
                <p:nvPr/>
              </p:nvSpPr>
              <p:spPr bwMode="auto">
                <a:xfrm>
                  <a:off x="22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4" name="Line 11098"/>
                <p:cNvSpPr>
                  <a:spLocks noChangeShapeType="1"/>
                </p:cNvSpPr>
                <p:nvPr/>
              </p:nvSpPr>
              <p:spPr bwMode="auto">
                <a:xfrm>
                  <a:off x="22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5" name="Line 11099"/>
                <p:cNvSpPr>
                  <a:spLocks noChangeShapeType="1"/>
                </p:cNvSpPr>
                <p:nvPr/>
              </p:nvSpPr>
              <p:spPr bwMode="auto">
                <a:xfrm>
                  <a:off x="22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6" name="Line 11100"/>
                <p:cNvSpPr>
                  <a:spLocks noChangeShapeType="1"/>
                </p:cNvSpPr>
                <p:nvPr/>
              </p:nvSpPr>
              <p:spPr bwMode="auto">
                <a:xfrm>
                  <a:off x="22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7" name="Line 11101"/>
                <p:cNvSpPr>
                  <a:spLocks noChangeShapeType="1"/>
                </p:cNvSpPr>
                <p:nvPr/>
              </p:nvSpPr>
              <p:spPr bwMode="auto">
                <a:xfrm>
                  <a:off x="23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8" name="Line 11102"/>
                <p:cNvSpPr>
                  <a:spLocks noChangeShapeType="1"/>
                </p:cNvSpPr>
                <p:nvPr/>
              </p:nvSpPr>
              <p:spPr bwMode="auto">
                <a:xfrm>
                  <a:off x="23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79" name="Line 11103"/>
                <p:cNvSpPr>
                  <a:spLocks noChangeShapeType="1"/>
                </p:cNvSpPr>
                <p:nvPr/>
              </p:nvSpPr>
              <p:spPr bwMode="auto">
                <a:xfrm>
                  <a:off x="23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0" name="Line 11104"/>
                <p:cNvSpPr>
                  <a:spLocks noChangeShapeType="1"/>
                </p:cNvSpPr>
                <p:nvPr/>
              </p:nvSpPr>
              <p:spPr bwMode="auto">
                <a:xfrm>
                  <a:off x="23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1" name="Line 11105"/>
                <p:cNvSpPr>
                  <a:spLocks noChangeShapeType="1"/>
                </p:cNvSpPr>
                <p:nvPr/>
              </p:nvSpPr>
              <p:spPr bwMode="auto">
                <a:xfrm>
                  <a:off x="23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2" name="Line 11106"/>
                <p:cNvSpPr>
                  <a:spLocks noChangeShapeType="1"/>
                </p:cNvSpPr>
                <p:nvPr/>
              </p:nvSpPr>
              <p:spPr bwMode="auto">
                <a:xfrm>
                  <a:off x="23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3" name="Line 11107"/>
                <p:cNvSpPr>
                  <a:spLocks noChangeShapeType="1"/>
                </p:cNvSpPr>
                <p:nvPr/>
              </p:nvSpPr>
              <p:spPr bwMode="auto">
                <a:xfrm>
                  <a:off x="23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4" name="Line 11108"/>
                <p:cNvSpPr>
                  <a:spLocks noChangeShapeType="1"/>
                </p:cNvSpPr>
                <p:nvPr/>
              </p:nvSpPr>
              <p:spPr bwMode="auto">
                <a:xfrm>
                  <a:off x="23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5" name="Line 11109"/>
                <p:cNvSpPr>
                  <a:spLocks noChangeShapeType="1"/>
                </p:cNvSpPr>
                <p:nvPr/>
              </p:nvSpPr>
              <p:spPr bwMode="auto">
                <a:xfrm>
                  <a:off x="23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6" name="Line 11110"/>
                <p:cNvSpPr>
                  <a:spLocks noChangeShapeType="1"/>
                </p:cNvSpPr>
                <p:nvPr/>
              </p:nvSpPr>
              <p:spPr bwMode="auto">
                <a:xfrm>
                  <a:off x="24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7" name="Line 11111"/>
                <p:cNvSpPr>
                  <a:spLocks noChangeShapeType="1"/>
                </p:cNvSpPr>
                <p:nvPr/>
              </p:nvSpPr>
              <p:spPr bwMode="auto">
                <a:xfrm>
                  <a:off x="24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8" name="Line 11112"/>
                <p:cNvSpPr>
                  <a:spLocks noChangeShapeType="1"/>
                </p:cNvSpPr>
                <p:nvPr/>
              </p:nvSpPr>
              <p:spPr bwMode="auto">
                <a:xfrm>
                  <a:off x="24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89" name="Line 11113"/>
                <p:cNvSpPr>
                  <a:spLocks noChangeShapeType="1"/>
                </p:cNvSpPr>
                <p:nvPr/>
              </p:nvSpPr>
              <p:spPr bwMode="auto">
                <a:xfrm>
                  <a:off x="24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0" name="Line 11114"/>
                <p:cNvSpPr>
                  <a:spLocks noChangeShapeType="1"/>
                </p:cNvSpPr>
                <p:nvPr/>
              </p:nvSpPr>
              <p:spPr bwMode="auto">
                <a:xfrm>
                  <a:off x="24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1" name="Line 11115"/>
                <p:cNvSpPr>
                  <a:spLocks noChangeShapeType="1"/>
                </p:cNvSpPr>
                <p:nvPr/>
              </p:nvSpPr>
              <p:spPr bwMode="auto">
                <a:xfrm>
                  <a:off x="24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2" name="Line 11116"/>
                <p:cNvSpPr>
                  <a:spLocks noChangeShapeType="1"/>
                </p:cNvSpPr>
                <p:nvPr/>
              </p:nvSpPr>
              <p:spPr bwMode="auto">
                <a:xfrm>
                  <a:off x="24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3" name="Line 11117"/>
                <p:cNvSpPr>
                  <a:spLocks noChangeShapeType="1"/>
                </p:cNvSpPr>
                <p:nvPr/>
              </p:nvSpPr>
              <p:spPr bwMode="auto">
                <a:xfrm>
                  <a:off x="24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4" name="Line 11118"/>
                <p:cNvSpPr>
                  <a:spLocks noChangeShapeType="1"/>
                </p:cNvSpPr>
                <p:nvPr/>
              </p:nvSpPr>
              <p:spPr bwMode="auto">
                <a:xfrm>
                  <a:off x="25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5" name="Line 11119"/>
                <p:cNvSpPr>
                  <a:spLocks noChangeShapeType="1"/>
                </p:cNvSpPr>
                <p:nvPr/>
              </p:nvSpPr>
              <p:spPr bwMode="auto">
                <a:xfrm>
                  <a:off x="25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6" name="Line 11120"/>
                <p:cNvSpPr>
                  <a:spLocks noChangeShapeType="1"/>
                </p:cNvSpPr>
                <p:nvPr/>
              </p:nvSpPr>
              <p:spPr bwMode="auto">
                <a:xfrm>
                  <a:off x="25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7" name="Line 11121"/>
                <p:cNvSpPr>
                  <a:spLocks noChangeShapeType="1"/>
                </p:cNvSpPr>
                <p:nvPr/>
              </p:nvSpPr>
              <p:spPr bwMode="auto">
                <a:xfrm>
                  <a:off x="25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8" name="Line 11122"/>
                <p:cNvSpPr>
                  <a:spLocks noChangeShapeType="1"/>
                </p:cNvSpPr>
                <p:nvPr/>
              </p:nvSpPr>
              <p:spPr bwMode="auto">
                <a:xfrm>
                  <a:off x="25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899" name="Line 11123"/>
                <p:cNvSpPr>
                  <a:spLocks noChangeShapeType="1"/>
                </p:cNvSpPr>
                <p:nvPr/>
              </p:nvSpPr>
              <p:spPr bwMode="auto">
                <a:xfrm>
                  <a:off x="25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0" name="Line 11124"/>
                <p:cNvSpPr>
                  <a:spLocks noChangeShapeType="1"/>
                </p:cNvSpPr>
                <p:nvPr/>
              </p:nvSpPr>
              <p:spPr bwMode="auto">
                <a:xfrm>
                  <a:off x="2575"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1" name="Line 11125"/>
                <p:cNvSpPr>
                  <a:spLocks noChangeShapeType="1"/>
                </p:cNvSpPr>
                <p:nvPr/>
              </p:nvSpPr>
              <p:spPr bwMode="auto">
                <a:xfrm>
                  <a:off x="25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2" name="Line 11126"/>
                <p:cNvSpPr>
                  <a:spLocks noChangeShapeType="1"/>
                </p:cNvSpPr>
                <p:nvPr/>
              </p:nvSpPr>
              <p:spPr bwMode="auto">
                <a:xfrm>
                  <a:off x="25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3" name="Line 11127"/>
                <p:cNvSpPr>
                  <a:spLocks noChangeShapeType="1"/>
                </p:cNvSpPr>
                <p:nvPr/>
              </p:nvSpPr>
              <p:spPr bwMode="auto">
                <a:xfrm>
                  <a:off x="26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4" name="Line 11128"/>
                <p:cNvSpPr>
                  <a:spLocks noChangeShapeType="1"/>
                </p:cNvSpPr>
                <p:nvPr/>
              </p:nvSpPr>
              <p:spPr bwMode="auto">
                <a:xfrm>
                  <a:off x="26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5" name="Line 11129"/>
                <p:cNvSpPr>
                  <a:spLocks noChangeShapeType="1"/>
                </p:cNvSpPr>
                <p:nvPr/>
              </p:nvSpPr>
              <p:spPr bwMode="auto">
                <a:xfrm>
                  <a:off x="26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6" name="Line 11130"/>
                <p:cNvSpPr>
                  <a:spLocks noChangeShapeType="1"/>
                </p:cNvSpPr>
                <p:nvPr/>
              </p:nvSpPr>
              <p:spPr bwMode="auto">
                <a:xfrm>
                  <a:off x="26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7" name="Line 11131"/>
                <p:cNvSpPr>
                  <a:spLocks noChangeShapeType="1"/>
                </p:cNvSpPr>
                <p:nvPr/>
              </p:nvSpPr>
              <p:spPr bwMode="auto">
                <a:xfrm>
                  <a:off x="26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8" name="Line 11132"/>
                <p:cNvSpPr>
                  <a:spLocks noChangeShapeType="1"/>
                </p:cNvSpPr>
                <p:nvPr/>
              </p:nvSpPr>
              <p:spPr bwMode="auto">
                <a:xfrm>
                  <a:off x="26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09" name="Line 11133"/>
                <p:cNvSpPr>
                  <a:spLocks noChangeShapeType="1"/>
                </p:cNvSpPr>
                <p:nvPr/>
              </p:nvSpPr>
              <p:spPr bwMode="auto">
                <a:xfrm>
                  <a:off x="26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0" name="Line 11134"/>
                <p:cNvSpPr>
                  <a:spLocks noChangeShapeType="1"/>
                </p:cNvSpPr>
                <p:nvPr/>
              </p:nvSpPr>
              <p:spPr bwMode="auto">
                <a:xfrm>
                  <a:off x="26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1" name="Line 11135"/>
                <p:cNvSpPr>
                  <a:spLocks noChangeShapeType="1"/>
                </p:cNvSpPr>
                <p:nvPr/>
              </p:nvSpPr>
              <p:spPr bwMode="auto">
                <a:xfrm>
                  <a:off x="27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2" name="Line 11136"/>
                <p:cNvSpPr>
                  <a:spLocks noChangeShapeType="1"/>
                </p:cNvSpPr>
                <p:nvPr/>
              </p:nvSpPr>
              <p:spPr bwMode="auto">
                <a:xfrm>
                  <a:off x="27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3" name="Line 11137"/>
                <p:cNvSpPr>
                  <a:spLocks noChangeShapeType="1"/>
                </p:cNvSpPr>
                <p:nvPr/>
              </p:nvSpPr>
              <p:spPr bwMode="auto">
                <a:xfrm>
                  <a:off x="27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4" name="Line 11138"/>
                <p:cNvSpPr>
                  <a:spLocks noChangeShapeType="1"/>
                </p:cNvSpPr>
                <p:nvPr/>
              </p:nvSpPr>
              <p:spPr bwMode="auto">
                <a:xfrm>
                  <a:off x="27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5" name="Line 11139"/>
                <p:cNvSpPr>
                  <a:spLocks noChangeShapeType="1"/>
                </p:cNvSpPr>
                <p:nvPr/>
              </p:nvSpPr>
              <p:spPr bwMode="auto">
                <a:xfrm>
                  <a:off x="27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6" name="Line 11140"/>
                <p:cNvSpPr>
                  <a:spLocks noChangeShapeType="1"/>
                </p:cNvSpPr>
                <p:nvPr/>
              </p:nvSpPr>
              <p:spPr bwMode="auto">
                <a:xfrm>
                  <a:off x="2764"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7" name="Line 11141"/>
                <p:cNvSpPr>
                  <a:spLocks noChangeShapeType="1"/>
                </p:cNvSpPr>
                <p:nvPr/>
              </p:nvSpPr>
              <p:spPr bwMode="auto">
                <a:xfrm>
                  <a:off x="27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8" name="Line 11142"/>
                <p:cNvSpPr>
                  <a:spLocks noChangeShapeType="1"/>
                </p:cNvSpPr>
                <p:nvPr/>
              </p:nvSpPr>
              <p:spPr bwMode="auto">
                <a:xfrm>
                  <a:off x="27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19" name="Line 11143"/>
                <p:cNvSpPr>
                  <a:spLocks noChangeShapeType="1"/>
                </p:cNvSpPr>
                <p:nvPr/>
              </p:nvSpPr>
              <p:spPr bwMode="auto">
                <a:xfrm>
                  <a:off x="27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0" name="Line 11144"/>
                <p:cNvSpPr>
                  <a:spLocks noChangeShapeType="1"/>
                </p:cNvSpPr>
                <p:nvPr/>
              </p:nvSpPr>
              <p:spPr bwMode="auto">
                <a:xfrm>
                  <a:off x="28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1" name="Line 11145"/>
                <p:cNvSpPr>
                  <a:spLocks noChangeShapeType="1"/>
                </p:cNvSpPr>
                <p:nvPr/>
              </p:nvSpPr>
              <p:spPr bwMode="auto">
                <a:xfrm>
                  <a:off x="28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2" name="Line 11146"/>
                <p:cNvSpPr>
                  <a:spLocks noChangeShapeType="1"/>
                </p:cNvSpPr>
                <p:nvPr/>
              </p:nvSpPr>
              <p:spPr bwMode="auto">
                <a:xfrm>
                  <a:off x="28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3" name="Line 11147"/>
                <p:cNvSpPr>
                  <a:spLocks noChangeShapeType="1"/>
                </p:cNvSpPr>
                <p:nvPr/>
              </p:nvSpPr>
              <p:spPr bwMode="auto">
                <a:xfrm>
                  <a:off x="28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4" name="Line 11148"/>
                <p:cNvSpPr>
                  <a:spLocks noChangeShapeType="1"/>
                </p:cNvSpPr>
                <p:nvPr/>
              </p:nvSpPr>
              <p:spPr bwMode="auto">
                <a:xfrm>
                  <a:off x="28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5" name="Line 11149"/>
                <p:cNvSpPr>
                  <a:spLocks noChangeShapeType="1"/>
                </p:cNvSpPr>
                <p:nvPr/>
              </p:nvSpPr>
              <p:spPr bwMode="auto">
                <a:xfrm>
                  <a:off x="28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6" name="Line 11150"/>
                <p:cNvSpPr>
                  <a:spLocks noChangeShapeType="1"/>
                </p:cNvSpPr>
                <p:nvPr/>
              </p:nvSpPr>
              <p:spPr bwMode="auto">
                <a:xfrm>
                  <a:off x="28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7" name="Line 11151"/>
                <p:cNvSpPr>
                  <a:spLocks noChangeShapeType="1"/>
                </p:cNvSpPr>
                <p:nvPr/>
              </p:nvSpPr>
              <p:spPr bwMode="auto">
                <a:xfrm>
                  <a:off x="28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8" name="Line 11152"/>
                <p:cNvSpPr>
                  <a:spLocks noChangeShapeType="1"/>
                </p:cNvSpPr>
                <p:nvPr/>
              </p:nvSpPr>
              <p:spPr bwMode="auto">
                <a:xfrm>
                  <a:off x="29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29" name="Line 11153"/>
                <p:cNvSpPr>
                  <a:spLocks noChangeShapeType="1"/>
                </p:cNvSpPr>
                <p:nvPr/>
              </p:nvSpPr>
              <p:spPr bwMode="auto">
                <a:xfrm>
                  <a:off x="29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0" name="Line 11154"/>
                <p:cNvSpPr>
                  <a:spLocks noChangeShapeType="1"/>
                </p:cNvSpPr>
                <p:nvPr/>
              </p:nvSpPr>
              <p:spPr bwMode="auto">
                <a:xfrm>
                  <a:off x="29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1" name="Line 11155"/>
                <p:cNvSpPr>
                  <a:spLocks noChangeShapeType="1"/>
                </p:cNvSpPr>
                <p:nvPr/>
              </p:nvSpPr>
              <p:spPr bwMode="auto">
                <a:xfrm>
                  <a:off x="29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2" name="Line 11156"/>
                <p:cNvSpPr>
                  <a:spLocks noChangeShapeType="1"/>
                </p:cNvSpPr>
                <p:nvPr/>
              </p:nvSpPr>
              <p:spPr bwMode="auto">
                <a:xfrm>
                  <a:off x="29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3" name="Line 11157"/>
                <p:cNvSpPr>
                  <a:spLocks noChangeShapeType="1"/>
                </p:cNvSpPr>
                <p:nvPr/>
              </p:nvSpPr>
              <p:spPr bwMode="auto">
                <a:xfrm>
                  <a:off x="29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4" name="Line 11158"/>
                <p:cNvSpPr>
                  <a:spLocks noChangeShapeType="1"/>
                </p:cNvSpPr>
                <p:nvPr/>
              </p:nvSpPr>
              <p:spPr bwMode="auto">
                <a:xfrm>
                  <a:off x="29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5" name="Line 11159"/>
                <p:cNvSpPr>
                  <a:spLocks noChangeShapeType="1"/>
                </p:cNvSpPr>
                <p:nvPr/>
              </p:nvSpPr>
              <p:spPr bwMode="auto">
                <a:xfrm>
                  <a:off x="29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6" name="Line 11160"/>
                <p:cNvSpPr>
                  <a:spLocks noChangeShapeType="1"/>
                </p:cNvSpPr>
                <p:nvPr/>
              </p:nvSpPr>
              <p:spPr bwMode="auto">
                <a:xfrm>
                  <a:off x="30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7" name="Line 11161"/>
                <p:cNvSpPr>
                  <a:spLocks noChangeShapeType="1"/>
                </p:cNvSpPr>
                <p:nvPr/>
              </p:nvSpPr>
              <p:spPr bwMode="auto">
                <a:xfrm>
                  <a:off x="30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8" name="Line 11162"/>
                <p:cNvSpPr>
                  <a:spLocks noChangeShapeType="1"/>
                </p:cNvSpPr>
                <p:nvPr/>
              </p:nvSpPr>
              <p:spPr bwMode="auto">
                <a:xfrm>
                  <a:off x="30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39" name="Line 11163"/>
                <p:cNvSpPr>
                  <a:spLocks noChangeShapeType="1"/>
                </p:cNvSpPr>
                <p:nvPr/>
              </p:nvSpPr>
              <p:spPr bwMode="auto">
                <a:xfrm>
                  <a:off x="30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0" name="Line 11164"/>
                <p:cNvSpPr>
                  <a:spLocks noChangeShapeType="1"/>
                </p:cNvSpPr>
                <p:nvPr/>
              </p:nvSpPr>
              <p:spPr bwMode="auto">
                <a:xfrm>
                  <a:off x="30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1" name="Line 11165"/>
                <p:cNvSpPr>
                  <a:spLocks noChangeShapeType="1"/>
                </p:cNvSpPr>
                <p:nvPr/>
              </p:nvSpPr>
              <p:spPr bwMode="auto">
                <a:xfrm>
                  <a:off x="30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2" name="Line 11166"/>
                <p:cNvSpPr>
                  <a:spLocks noChangeShapeType="1"/>
                </p:cNvSpPr>
                <p:nvPr/>
              </p:nvSpPr>
              <p:spPr bwMode="auto">
                <a:xfrm>
                  <a:off x="30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3" name="Line 11167"/>
                <p:cNvSpPr>
                  <a:spLocks noChangeShapeType="1"/>
                </p:cNvSpPr>
                <p:nvPr/>
              </p:nvSpPr>
              <p:spPr bwMode="auto">
                <a:xfrm>
                  <a:off x="30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4" name="Line 11168"/>
                <p:cNvSpPr>
                  <a:spLocks noChangeShapeType="1"/>
                </p:cNvSpPr>
                <p:nvPr/>
              </p:nvSpPr>
              <p:spPr bwMode="auto">
                <a:xfrm>
                  <a:off x="30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5" name="Line 11169"/>
                <p:cNvSpPr>
                  <a:spLocks noChangeShapeType="1"/>
                </p:cNvSpPr>
                <p:nvPr/>
              </p:nvSpPr>
              <p:spPr bwMode="auto">
                <a:xfrm>
                  <a:off x="31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6" name="Line 11170"/>
                <p:cNvSpPr>
                  <a:spLocks noChangeShapeType="1"/>
                </p:cNvSpPr>
                <p:nvPr/>
              </p:nvSpPr>
              <p:spPr bwMode="auto">
                <a:xfrm>
                  <a:off x="31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7" name="Line 11171"/>
                <p:cNvSpPr>
                  <a:spLocks noChangeShapeType="1"/>
                </p:cNvSpPr>
                <p:nvPr/>
              </p:nvSpPr>
              <p:spPr bwMode="auto">
                <a:xfrm>
                  <a:off x="31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8" name="Line 11172"/>
                <p:cNvSpPr>
                  <a:spLocks noChangeShapeType="1"/>
                </p:cNvSpPr>
                <p:nvPr/>
              </p:nvSpPr>
              <p:spPr bwMode="auto">
                <a:xfrm>
                  <a:off x="31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49" name="Line 11173"/>
                <p:cNvSpPr>
                  <a:spLocks noChangeShapeType="1"/>
                </p:cNvSpPr>
                <p:nvPr/>
              </p:nvSpPr>
              <p:spPr bwMode="auto">
                <a:xfrm>
                  <a:off x="31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0" name="Line 11174"/>
                <p:cNvSpPr>
                  <a:spLocks noChangeShapeType="1"/>
                </p:cNvSpPr>
                <p:nvPr/>
              </p:nvSpPr>
              <p:spPr bwMode="auto">
                <a:xfrm>
                  <a:off x="31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1" name="Line 11175"/>
                <p:cNvSpPr>
                  <a:spLocks noChangeShapeType="1"/>
                </p:cNvSpPr>
                <p:nvPr/>
              </p:nvSpPr>
              <p:spPr bwMode="auto">
                <a:xfrm>
                  <a:off x="31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2" name="Line 11176"/>
                <p:cNvSpPr>
                  <a:spLocks noChangeShapeType="1"/>
                </p:cNvSpPr>
                <p:nvPr/>
              </p:nvSpPr>
              <p:spPr bwMode="auto">
                <a:xfrm>
                  <a:off x="31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3" name="Line 11177"/>
                <p:cNvSpPr>
                  <a:spLocks noChangeShapeType="1"/>
                </p:cNvSpPr>
                <p:nvPr/>
              </p:nvSpPr>
              <p:spPr bwMode="auto">
                <a:xfrm>
                  <a:off x="3201"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4" name="Line 11178"/>
                <p:cNvSpPr>
                  <a:spLocks noChangeShapeType="1"/>
                </p:cNvSpPr>
                <p:nvPr/>
              </p:nvSpPr>
              <p:spPr bwMode="auto">
                <a:xfrm>
                  <a:off x="32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5" name="Line 11179"/>
                <p:cNvSpPr>
                  <a:spLocks noChangeShapeType="1"/>
                </p:cNvSpPr>
                <p:nvPr/>
              </p:nvSpPr>
              <p:spPr bwMode="auto">
                <a:xfrm>
                  <a:off x="32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6" name="Line 11180"/>
                <p:cNvSpPr>
                  <a:spLocks noChangeShapeType="1"/>
                </p:cNvSpPr>
                <p:nvPr/>
              </p:nvSpPr>
              <p:spPr bwMode="auto">
                <a:xfrm>
                  <a:off x="32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7" name="Line 11181"/>
                <p:cNvSpPr>
                  <a:spLocks noChangeShapeType="1"/>
                </p:cNvSpPr>
                <p:nvPr/>
              </p:nvSpPr>
              <p:spPr bwMode="auto">
                <a:xfrm>
                  <a:off x="32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8" name="Line 11182"/>
                <p:cNvSpPr>
                  <a:spLocks noChangeShapeType="1"/>
                </p:cNvSpPr>
                <p:nvPr/>
              </p:nvSpPr>
              <p:spPr bwMode="auto">
                <a:xfrm>
                  <a:off x="32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59" name="Line 11183"/>
                <p:cNvSpPr>
                  <a:spLocks noChangeShapeType="1"/>
                </p:cNvSpPr>
                <p:nvPr/>
              </p:nvSpPr>
              <p:spPr bwMode="auto">
                <a:xfrm>
                  <a:off x="32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0" name="Line 11184"/>
                <p:cNvSpPr>
                  <a:spLocks noChangeShapeType="1"/>
                </p:cNvSpPr>
                <p:nvPr/>
              </p:nvSpPr>
              <p:spPr bwMode="auto">
                <a:xfrm>
                  <a:off x="32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1" name="Line 11185"/>
                <p:cNvSpPr>
                  <a:spLocks noChangeShapeType="1"/>
                </p:cNvSpPr>
                <p:nvPr/>
              </p:nvSpPr>
              <p:spPr bwMode="auto">
                <a:xfrm>
                  <a:off x="32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2" name="Line 11186"/>
                <p:cNvSpPr>
                  <a:spLocks noChangeShapeType="1"/>
                </p:cNvSpPr>
                <p:nvPr/>
              </p:nvSpPr>
              <p:spPr bwMode="auto">
                <a:xfrm>
                  <a:off x="33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3" name="Line 11187"/>
                <p:cNvSpPr>
                  <a:spLocks noChangeShapeType="1"/>
                </p:cNvSpPr>
                <p:nvPr/>
              </p:nvSpPr>
              <p:spPr bwMode="auto">
                <a:xfrm>
                  <a:off x="33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4" name="Line 11188"/>
                <p:cNvSpPr>
                  <a:spLocks noChangeShapeType="1"/>
                </p:cNvSpPr>
                <p:nvPr/>
              </p:nvSpPr>
              <p:spPr bwMode="auto">
                <a:xfrm>
                  <a:off x="33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5" name="Line 11189"/>
                <p:cNvSpPr>
                  <a:spLocks noChangeShapeType="1"/>
                </p:cNvSpPr>
                <p:nvPr/>
              </p:nvSpPr>
              <p:spPr bwMode="auto">
                <a:xfrm>
                  <a:off x="33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6" name="Line 11190"/>
                <p:cNvSpPr>
                  <a:spLocks noChangeShapeType="1"/>
                </p:cNvSpPr>
                <p:nvPr/>
              </p:nvSpPr>
              <p:spPr bwMode="auto">
                <a:xfrm>
                  <a:off x="33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7" name="Line 11191"/>
                <p:cNvSpPr>
                  <a:spLocks noChangeShapeType="1"/>
                </p:cNvSpPr>
                <p:nvPr/>
              </p:nvSpPr>
              <p:spPr bwMode="auto">
                <a:xfrm>
                  <a:off x="33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8" name="Line 11192"/>
                <p:cNvSpPr>
                  <a:spLocks noChangeShapeType="1"/>
                </p:cNvSpPr>
                <p:nvPr/>
              </p:nvSpPr>
              <p:spPr bwMode="auto">
                <a:xfrm>
                  <a:off x="33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69" name="Line 11193"/>
                <p:cNvSpPr>
                  <a:spLocks noChangeShapeType="1"/>
                </p:cNvSpPr>
                <p:nvPr/>
              </p:nvSpPr>
              <p:spPr bwMode="auto">
                <a:xfrm>
                  <a:off x="3390"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0" name="Line 11194"/>
                <p:cNvSpPr>
                  <a:spLocks noChangeShapeType="1"/>
                </p:cNvSpPr>
                <p:nvPr/>
              </p:nvSpPr>
              <p:spPr bwMode="auto">
                <a:xfrm>
                  <a:off x="34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1" name="Line 11195"/>
                <p:cNvSpPr>
                  <a:spLocks noChangeShapeType="1"/>
                </p:cNvSpPr>
                <p:nvPr/>
              </p:nvSpPr>
              <p:spPr bwMode="auto">
                <a:xfrm>
                  <a:off x="34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2" name="Line 11196"/>
                <p:cNvSpPr>
                  <a:spLocks noChangeShapeType="1"/>
                </p:cNvSpPr>
                <p:nvPr/>
              </p:nvSpPr>
              <p:spPr bwMode="auto">
                <a:xfrm>
                  <a:off x="34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3" name="Line 11197"/>
                <p:cNvSpPr>
                  <a:spLocks noChangeShapeType="1"/>
                </p:cNvSpPr>
                <p:nvPr/>
              </p:nvSpPr>
              <p:spPr bwMode="auto">
                <a:xfrm>
                  <a:off x="34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4" name="Line 11198"/>
                <p:cNvSpPr>
                  <a:spLocks noChangeShapeType="1"/>
                </p:cNvSpPr>
                <p:nvPr/>
              </p:nvSpPr>
              <p:spPr bwMode="auto">
                <a:xfrm>
                  <a:off x="34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5" name="Line 11199"/>
                <p:cNvSpPr>
                  <a:spLocks noChangeShapeType="1"/>
                </p:cNvSpPr>
                <p:nvPr/>
              </p:nvSpPr>
              <p:spPr bwMode="auto">
                <a:xfrm>
                  <a:off x="34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6" name="Line 11200"/>
                <p:cNvSpPr>
                  <a:spLocks noChangeShapeType="1"/>
                </p:cNvSpPr>
                <p:nvPr/>
              </p:nvSpPr>
              <p:spPr bwMode="auto">
                <a:xfrm>
                  <a:off x="34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7" name="Line 11201"/>
                <p:cNvSpPr>
                  <a:spLocks noChangeShapeType="1"/>
                </p:cNvSpPr>
                <p:nvPr/>
              </p:nvSpPr>
              <p:spPr bwMode="auto">
                <a:xfrm>
                  <a:off x="34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8" name="Line 11202"/>
                <p:cNvSpPr>
                  <a:spLocks noChangeShapeType="1"/>
                </p:cNvSpPr>
                <p:nvPr/>
              </p:nvSpPr>
              <p:spPr bwMode="auto">
                <a:xfrm>
                  <a:off x="34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79" name="Line 11203"/>
                <p:cNvSpPr>
                  <a:spLocks noChangeShapeType="1"/>
                </p:cNvSpPr>
                <p:nvPr/>
              </p:nvSpPr>
              <p:spPr bwMode="auto">
                <a:xfrm>
                  <a:off x="35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0" name="Line 11204"/>
                <p:cNvSpPr>
                  <a:spLocks noChangeShapeType="1"/>
                </p:cNvSpPr>
                <p:nvPr/>
              </p:nvSpPr>
              <p:spPr bwMode="auto">
                <a:xfrm>
                  <a:off x="35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1" name="Line 11205"/>
                <p:cNvSpPr>
                  <a:spLocks noChangeShapeType="1"/>
                </p:cNvSpPr>
                <p:nvPr/>
              </p:nvSpPr>
              <p:spPr bwMode="auto">
                <a:xfrm>
                  <a:off x="35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2" name="Line 11206"/>
                <p:cNvSpPr>
                  <a:spLocks noChangeShapeType="1"/>
                </p:cNvSpPr>
                <p:nvPr/>
              </p:nvSpPr>
              <p:spPr bwMode="auto">
                <a:xfrm>
                  <a:off x="35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3" name="Line 11207"/>
                <p:cNvSpPr>
                  <a:spLocks noChangeShapeType="1"/>
                </p:cNvSpPr>
                <p:nvPr/>
              </p:nvSpPr>
              <p:spPr bwMode="auto">
                <a:xfrm>
                  <a:off x="35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4" name="Line 11208"/>
                <p:cNvSpPr>
                  <a:spLocks noChangeShapeType="1"/>
                </p:cNvSpPr>
                <p:nvPr/>
              </p:nvSpPr>
              <p:spPr bwMode="auto">
                <a:xfrm>
                  <a:off x="35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5" name="Line 11209"/>
                <p:cNvSpPr>
                  <a:spLocks noChangeShapeType="1"/>
                </p:cNvSpPr>
                <p:nvPr/>
              </p:nvSpPr>
              <p:spPr bwMode="auto">
                <a:xfrm>
                  <a:off x="35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6" name="Line 11210"/>
                <p:cNvSpPr>
                  <a:spLocks noChangeShapeType="1"/>
                </p:cNvSpPr>
                <p:nvPr/>
              </p:nvSpPr>
              <p:spPr bwMode="auto">
                <a:xfrm>
                  <a:off x="35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7" name="Line 11211"/>
                <p:cNvSpPr>
                  <a:spLocks noChangeShapeType="1"/>
                </p:cNvSpPr>
                <p:nvPr/>
              </p:nvSpPr>
              <p:spPr bwMode="auto">
                <a:xfrm>
                  <a:off x="36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8" name="Line 11212"/>
                <p:cNvSpPr>
                  <a:spLocks noChangeShapeType="1"/>
                </p:cNvSpPr>
                <p:nvPr/>
              </p:nvSpPr>
              <p:spPr bwMode="auto">
                <a:xfrm>
                  <a:off x="36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89" name="Line 11213"/>
                <p:cNvSpPr>
                  <a:spLocks noChangeShapeType="1"/>
                </p:cNvSpPr>
                <p:nvPr/>
              </p:nvSpPr>
              <p:spPr bwMode="auto">
                <a:xfrm>
                  <a:off x="36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0" name="Line 11214"/>
                <p:cNvSpPr>
                  <a:spLocks noChangeShapeType="1"/>
                </p:cNvSpPr>
                <p:nvPr/>
              </p:nvSpPr>
              <p:spPr bwMode="auto">
                <a:xfrm>
                  <a:off x="36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1" name="Line 11215"/>
                <p:cNvSpPr>
                  <a:spLocks noChangeShapeType="1"/>
                </p:cNvSpPr>
                <p:nvPr/>
              </p:nvSpPr>
              <p:spPr bwMode="auto">
                <a:xfrm>
                  <a:off x="36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2" name="Line 11216"/>
                <p:cNvSpPr>
                  <a:spLocks noChangeShapeType="1"/>
                </p:cNvSpPr>
                <p:nvPr/>
              </p:nvSpPr>
              <p:spPr bwMode="auto">
                <a:xfrm>
                  <a:off x="36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3" name="Line 11217"/>
                <p:cNvSpPr>
                  <a:spLocks noChangeShapeType="1"/>
                </p:cNvSpPr>
                <p:nvPr/>
              </p:nvSpPr>
              <p:spPr bwMode="auto">
                <a:xfrm>
                  <a:off x="36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4" name="Line 11218"/>
                <p:cNvSpPr>
                  <a:spLocks noChangeShapeType="1"/>
                </p:cNvSpPr>
                <p:nvPr/>
              </p:nvSpPr>
              <p:spPr bwMode="auto">
                <a:xfrm>
                  <a:off x="36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5" name="Line 11219"/>
                <p:cNvSpPr>
                  <a:spLocks noChangeShapeType="1"/>
                </p:cNvSpPr>
                <p:nvPr/>
              </p:nvSpPr>
              <p:spPr bwMode="auto">
                <a:xfrm>
                  <a:off x="36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6" name="Line 11220"/>
                <p:cNvSpPr>
                  <a:spLocks noChangeShapeType="1"/>
                </p:cNvSpPr>
                <p:nvPr/>
              </p:nvSpPr>
              <p:spPr bwMode="auto">
                <a:xfrm>
                  <a:off x="37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7" name="Line 11221"/>
                <p:cNvSpPr>
                  <a:spLocks noChangeShapeType="1"/>
                </p:cNvSpPr>
                <p:nvPr/>
              </p:nvSpPr>
              <p:spPr bwMode="auto">
                <a:xfrm>
                  <a:off x="37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8" name="Line 11222"/>
                <p:cNvSpPr>
                  <a:spLocks noChangeShapeType="1"/>
                </p:cNvSpPr>
                <p:nvPr/>
              </p:nvSpPr>
              <p:spPr bwMode="auto">
                <a:xfrm>
                  <a:off x="37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4999" name="Line 11223"/>
                <p:cNvSpPr>
                  <a:spLocks noChangeShapeType="1"/>
                </p:cNvSpPr>
                <p:nvPr/>
              </p:nvSpPr>
              <p:spPr bwMode="auto">
                <a:xfrm>
                  <a:off x="37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0" name="Line 11224"/>
                <p:cNvSpPr>
                  <a:spLocks noChangeShapeType="1"/>
                </p:cNvSpPr>
                <p:nvPr/>
              </p:nvSpPr>
              <p:spPr bwMode="auto">
                <a:xfrm>
                  <a:off x="37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1" name="Line 11225"/>
                <p:cNvSpPr>
                  <a:spLocks noChangeShapeType="1"/>
                </p:cNvSpPr>
                <p:nvPr/>
              </p:nvSpPr>
              <p:spPr bwMode="auto">
                <a:xfrm>
                  <a:off x="37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2" name="Line 11226"/>
                <p:cNvSpPr>
                  <a:spLocks noChangeShapeType="1"/>
                </p:cNvSpPr>
                <p:nvPr/>
              </p:nvSpPr>
              <p:spPr bwMode="auto">
                <a:xfrm>
                  <a:off x="37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3" name="Line 11227"/>
                <p:cNvSpPr>
                  <a:spLocks noChangeShapeType="1"/>
                </p:cNvSpPr>
                <p:nvPr/>
              </p:nvSpPr>
              <p:spPr bwMode="auto">
                <a:xfrm>
                  <a:off x="37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4" name="Line 11228"/>
                <p:cNvSpPr>
                  <a:spLocks noChangeShapeType="1"/>
                </p:cNvSpPr>
                <p:nvPr/>
              </p:nvSpPr>
              <p:spPr bwMode="auto">
                <a:xfrm>
                  <a:off x="38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5" name="Line 11229"/>
                <p:cNvSpPr>
                  <a:spLocks noChangeShapeType="1"/>
                </p:cNvSpPr>
                <p:nvPr/>
              </p:nvSpPr>
              <p:spPr bwMode="auto">
                <a:xfrm>
                  <a:off x="38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6" name="Line 11230"/>
                <p:cNvSpPr>
                  <a:spLocks noChangeShapeType="1"/>
                </p:cNvSpPr>
                <p:nvPr/>
              </p:nvSpPr>
              <p:spPr bwMode="auto">
                <a:xfrm>
                  <a:off x="3827"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7" name="Line 11231"/>
                <p:cNvSpPr>
                  <a:spLocks noChangeShapeType="1"/>
                </p:cNvSpPr>
                <p:nvPr/>
              </p:nvSpPr>
              <p:spPr bwMode="auto">
                <a:xfrm>
                  <a:off x="38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8" name="Line 11232"/>
                <p:cNvSpPr>
                  <a:spLocks noChangeShapeType="1"/>
                </p:cNvSpPr>
                <p:nvPr/>
              </p:nvSpPr>
              <p:spPr bwMode="auto">
                <a:xfrm>
                  <a:off x="38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09" name="Line 11233"/>
                <p:cNvSpPr>
                  <a:spLocks noChangeShapeType="1"/>
                </p:cNvSpPr>
                <p:nvPr/>
              </p:nvSpPr>
              <p:spPr bwMode="auto">
                <a:xfrm>
                  <a:off x="38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0" name="Line 11234"/>
                <p:cNvSpPr>
                  <a:spLocks noChangeShapeType="1"/>
                </p:cNvSpPr>
                <p:nvPr/>
              </p:nvSpPr>
              <p:spPr bwMode="auto">
                <a:xfrm>
                  <a:off x="38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1" name="Line 11235"/>
                <p:cNvSpPr>
                  <a:spLocks noChangeShapeType="1"/>
                </p:cNvSpPr>
                <p:nvPr/>
              </p:nvSpPr>
              <p:spPr bwMode="auto">
                <a:xfrm>
                  <a:off x="38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2" name="Line 11236"/>
                <p:cNvSpPr>
                  <a:spLocks noChangeShapeType="1"/>
                </p:cNvSpPr>
                <p:nvPr/>
              </p:nvSpPr>
              <p:spPr bwMode="auto">
                <a:xfrm>
                  <a:off x="38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3" name="Line 11237"/>
                <p:cNvSpPr>
                  <a:spLocks noChangeShapeType="1"/>
                </p:cNvSpPr>
                <p:nvPr/>
              </p:nvSpPr>
              <p:spPr bwMode="auto">
                <a:xfrm>
                  <a:off x="39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4" name="Line 11238"/>
                <p:cNvSpPr>
                  <a:spLocks noChangeShapeType="1"/>
                </p:cNvSpPr>
                <p:nvPr/>
              </p:nvSpPr>
              <p:spPr bwMode="auto">
                <a:xfrm>
                  <a:off x="39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5" name="Line 11239"/>
                <p:cNvSpPr>
                  <a:spLocks noChangeShapeType="1"/>
                </p:cNvSpPr>
                <p:nvPr/>
              </p:nvSpPr>
              <p:spPr bwMode="auto">
                <a:xfrm>
                  <a:off x="39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6" name="Line 11240"/>
                <p:cNvSpPr>
                  <a:spLocks noChangeShapeType="1"/>
                </p:cNvSpPr>
                <p:nvPr/>
              </p:nvSpPr>
              <p:spPr bwMode="auto">
                <a:xfrm>
                  <a:off x="39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7" name="Line 11241"/>
                <p:cNvSpPr>
                  <a:spLocks noChangeShapeType="1"/>
                </p:cNvSpPr>
                <p:nvPr/>
              </p:nvSpPr>
              <p:spPr bwMode="auto">
                <a:xfrm>
                  <a:off x="39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8" name="Line 11242"/>
                <p:cNvSpPr>
                  <a:spLocks noChangeShapeType="1"/>
                </p:cNvSpPr>
                <p:nvPr/>
              </p:nvSpPr>
              <p:spPr bwMode="auto">
                <a:xfrm>
                  <a:off x="39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19" name="Line 11243"/>
                <p:cNvSpPr>
                  <a:spLocks noChangeShapeType="1"/>
                </p:cNvSpPr>
                <p:nvPr/>
              </p:nvSpPr>
              <p:spPr bwMode="auto">
                <a:xfrm>
                  <a:off x="39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0" name="Line 11244"/>
                <p:cNvSpPr>
                  <a:spLocks noChangeShapeType="1"/>
                </p:cNvSpPr>
                <p:nvPr/>
              </p:nvSpPr>
              <p:spPr bwMode="auto">
                <a:xfrm>
                  <a:off x="39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1" name="Line 11245"/>
                <p:cNvSpPr>
                  <a:spLocks noChangeShapeType="1"/>
                </p:cNvSpPr>
                <p:nvPr/>
              </p:nvSpPr>
              <p:spPr bwMode="auto">
                <a:xfrm>
                  <a:off x="40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2" name="Line 11246"/>
                <p:cNvSpPr>
                  <a:spLocks noChangeShapeType="1"/>
                </p:cNvSpPr>
                <p:nvPr/>
              </p:nvSpPr>
              <p:spPr bwMode="auto">
                <a:xfrm>
                  <a:off x="4016"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3" name="Line 11247"/>
                <p:cNvSpPr>
                  <a:spLocks noChangeShapeType="1"/>
                </p:cNvSpPr>
                <p:nvPr/>
              </p:nvSpPr>
              <p:spPr bwMode="auto">
                <a:xfrm>
                  <a:off x="40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4" name="Line 11248"/>
                <p:cNvSpPr>
                  <a:spLocks noChangeShapeType="1"/>
                </p:cNvSpPr>
                <p:nvPr/>
              </p:nvSpPr>
              <p:spPr bwMode="auto">
                <a:xfrm>
                  <a:off x="40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5" name="Line 11249"/>
                <p:cNvSpPr>
                  <a:spLocks noChangeShapeType="1"/>
                </p:cNvSpPr>
                <p:nvPr/>
              </p:nvSpPr>
              <p:spPr bwMode="auto">
                <a:xfrm>
                  <a:off x="40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6" name="Line 11250"/>
                <p:cNvSpPr>
                  <a:spLocks noChangeShapeType="1"/>
                </p:cNvSpPr>
                <p:nvPr/>
              </p:nvSpPr>
              <p:spPr bwMode="auto">
                <a:xfrm>
                  <a:off x="40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7" name="Line 11251"/>
                <p:cNvSpPr>
                  <a:spLocks noChangeShapeType="1"/>
                </p:cNvSpPr>
                <p:nvPr/>
              </p:nvSpPr>
              <p:spPr bwMode="auto">
                <a:xfrm>
                  <a:off x="40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8" name="Line 11252"/>
                <p:cNvSpPr>
                  <a:spLocks noChangeShapeType="1"/>
                </p:cNvSpPr>
                <p:nvPr/>
              </p:nvSpPr>
              <p:spPr bwMode="auto">
                <a:xfrm>
                  <a:off x="40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29" name="Line 11253"/>
                <p:cNvSpPr>
                  <a:spLocks noChangeShapeType="1"/>
                </p:cNvSpPr>
                <p:nvPr/>
              </p:nvSpPr>
              <p:spPr bwMode="auto">
                <a:xfrm>
                  <a:off x="40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0" name="Line 11254"/>
                <p:cNvSpPr>
                  <a:spLocks noChangeShapeType="1"/>
                </p:cNvSpPr>
                <p:nvPr/>
              </p:nvSpPr>
              <p:spPr bwMode="auto">
                <a:xfrm>
                  <a:off x="41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1" name="Line 11255"/>
                <p:cNvSpPr>
                  <a:spLocks noChangeShapeType="1"/>
                </p:cNvSpPr>
                <p:nvPr/>
              </p:nvSpPr>
              <p:spPr bwMode="auto">
                <a:xfrm>
                  <a:off x="41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2" name="Line 11256"/>
                <p:cNvSpPr>
                  <a:spLocks noChangeShapeType="1"/>
                </p:cNvSpPr>
                <p:nvPr/>
              </p:nvSpPr>
              <p:spPr bwMode="auto">
                <a:xfrm>
                  <a:off x="41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3" name="Line 11257"/>
                <p:cNvSpPr>
                  <a:spLocks noChangeShapeType="1"/>
                </p:cNvSpPr>
                <p:nvPr/>
              </p:nvSpPr>
              <p:spPr bwMode="auto">
                <a:xfrm>
                  <a:off x="41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4" name="Line 11258"/>
                <p:cNvSpPr>
                  <a:spLocks noChangeShapeType="1"/>
                </p:cNvSpPr>
                <p:nvPr/>
              </p:nvSpPr>
              <p:spPr bwMode="auto">
                <a:xfrm>
                  <a:off x="41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5" name="Line 11259"/>
                <p:cNvSpPr>
                  <a:spLocks noChangeShapeType="1"/>
                </p:cNvSpPr>
                <p:nvPr/>
              </p:nvSpPr>
              <p:spPr bwMode="auto">
                <a:xfrm>
                  <a:off x="41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6" name="Line 11260"/>
                <p:cNvSpPr>
                  <a:spLocks noChangeShapeType="1"/>
                </p:cNvSpPr>
                <p:nvPr/>
              </p:nvSpPr>
              <p:spPr bwMode="auto">
                <a:xfrm>
                  <a:off x="41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7" name="Line 11261"/>
                <p:cNvSpPr>
                  <a:spLocks noChangeShapeType="1"/>
                </p:cNvSpPr>
                <p:nvPr/>
              </p:nvSpPr>
              <p:spPr bwMode="auto">
                <a:xfrm>
                  <a:off x="41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8" name="Line 11262"/>
                <p:cNvSpPr>
                  <a:spLocks noChangeShapeType="1"/>
                </p:cNvSpPr>
                <p:nvPr/>
              </p:nvSpPr>
              <p:spPr bwMode="auto">
                <a:xfrm>
                  <a:off x="42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39" name="Line 11263"/>
                <p:cNvSpPr>
                  <a:spLocks noChangeShapeType="1"/>
                </p:cNvSpPr>
                <p:nvPr/>
              </p:nvSpPr>
              <p:spPr bwMode="auto">
                <a:xfrm>
                  <a:off x="42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0" name="Line 11264"/>
                <p:cNvSpPr>
                  <a:spLocks noChangeShapeType="1"/>
                </p:cNvSpPr>
                <p:nvPr/>
              </p:nvSpPr>
              <p:spPr bwMode="auto">
                <a:xfrm>
                  <a:off x="42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1" name="Line 11265"/>
                <p:cNvSpPr>
                  <a:spLocks noChangeShapeType="1"/>
                </p:cNvSpPr>
                <p:nvPr/>
              </p:nvSpPr>
              <p:spPr bwMode="auto">
                <a:xfrm>
                  <a:off x="42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2" name="Line 11266"/>
                <p:cNvSpPr>
                  <a:spLocks noChangeShapeType="1"/>
                </p:cNvSpPr>
                <p:nvPr/>
              </p:nvSpPr>
              <p:spPr bwMode="auto">
                <a:xfrm>
                  <a:off x="42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3" name="Line 11267"/>
                <p:cNvSpPr>
                  <a:spLocks noChangeShapeType="1"/>
                </p:cNvSpPr>
                <p:nvPr/>
              </p:nvSpPr>
              <p:spPr bwMode="auto">
                <a:xfrm>
                  <a:off x="42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4" name="Line 11268"/>
                <p:cNvSpPr>
                  <a:spLocks noChangeShapeType="1"/>
                </p:cNvSpPr>
                <p:nvPr/>
              </p:nvSpPr>
              <p:spPr bwMode="auto">
                <a:xfrm>
                  <a:off x="42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5" name="Line 11269"/>
                <p:cNvSpPr>
                  <a:spLocks noChangeShapeType="1"/>
                </p:cNvSpPr>
                <p:nvPr/>
              </p:nvSpPr>
              <p:spPr bwMode="auto">
                <a:xfrm>
                  <a:off x="42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6" name="Line 11270"/>
                <p:cNvSpPr>
                  <a:spLocks noChangeShapeType="1"/>
                </p:cNvSpPr>
                <p:nvPr/>
              </p:nvSpPr>
              <p:spPr bwMode="auto">
                <a:xfrm>
                  <a:off x="42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7" name="Line 11271"/>
                <p:cNvSpPr>
                  <a:spLocks noChangeShapeType="1"/>
                </p:cNvSpPr>
                <p:nvPr/>
              </p:nvSpPr>
              <p:spPr bwMode="auto">
                <a:xfrm>
                  <a:off x="43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8" name="Line 11272"/>
                <p:cNvSpPr>
                  <a:spLocks noChangeShapeType="1"/>
                </p:cNvSpPr>
                <p:nvPr/>
              </p:nvSpPr>
              <p:spPr bwMode="auto">
                <a:xfrm>
                  <a:off x="43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49" name="Line 11273"/>
                <p:cNvSpPr>
                  <a:spLocks noChangeShapeType="1"/>
                </p:cNvSpPr>
                <p:nvPr/>
              </p:nvSpPr>
              <p:spPr bwMode="auto">
                <a:xfrm>
                  <a:off x="43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0" name="Line 11274"/>
                <p:cNvSpPr>
                  <a:spLocks noChangeShapeType="1"/>
                </p:cNvSpPr>
                <p:nvPr/>
              </p:nvSpPr>
              <p:spPr bwMode="auto">
                <a:xfrm>
                  <a:off x="43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1" name="Line 11275"/>
                <p:cNvSpPr>
                  <a:spLocks noChangeShapeType="1"/>
                </p:cNvSpPr>
                <p:nvPr/>
              </p:nvSpPr>
              <p:spPr bwMode="auto">
                <a:xfrm>
                  <a:off x="43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2" name="Line 11276"/>
                <p:cNvSpPr>
                  <a:spLocks noChangeShapeType="1"/>
                </p:cNvSpPr>
                <p:nvPr/>
              </p:nvSpPr>
              <p:spPr bwMode="auto">
                <a:xfrm>
                  <a:off x="43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3" name="Line 11277"/>
                <p:cNvSpPr>
                  <a:spLocks noChangeShapeType="1"/>
                </p:cNvSpPr>
                <p:nvPr/>
              </p:nvSpPr>
              <p:spPr bwMode="auto">
                <a:xfrm>
                  <a:off x="43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4" name="Line 11278"/>
                <p:cNvSpPr>
                  <a:spLocks noChangeShapeType="1"/>
                </p:cNvSpPr>
                <p:nvPr/>
              </p:nvSpPr>
              <p:spPr bwMode="auto">
                <a:xfrm>
                  <a:off x="43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5" name="Line 11279"/>
                <p:cNvSpPr>
                  <a:spLocks noChangeShapeType="1"/>
                </p:cNvSpPr>
                <p:nvPr/>
              </p:nvSpPr>
              <p:spPr bwMode="auto">
                <a:xfrm>
                  <a:off x="44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5056" name="Group 11280"/>
              <p:cNvGrpSpPr>
                <a:grpSpLocks/>
              </p:cNvGrpSpPr>
              <p:nvPr/>
            </p:nvGrpSpPr>
            <p:grpSpPr bwMode="auto">
              <a:xfrm>
                <a:off x="956" y="1029"/>
                <a:ext cx="4630" cy="402"/>
                <a:chOff x="956" y="1029"/>
                <a:chExt cx="4630" cy="402"/>
              </a:xfrm>
            </p:grpSpPr>
            <p:sp>
              <p:nvSpPr>
                <p:cNvPr id="855057" name="Line 11281"/>
                <p:cNvSpPr>
                  <a:spLocks noChangeShapeType="1"/>
                </p:cNvSpPr>
                <p:nvPr/>
              </p:nvSpPr>
              <p:spPr bwMode="auto">
                <a:xfrm>
                  <a:off x="44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8" name="Line 11282"/>
                <p:cNvSpPr>
                  <a:spLocks noChangeShapeType="1"/>
                </p:cNvSpPr>
                <p:nvPr/>
              </p:nvSpPr>
              <p:spPr bwMode="auto">
                <a:xfrm>
                  <a:off x="44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59" name="Line 11283"/>
                <p:cNvSpPr>
                  <a:spLocks noChangeShapeType="1"/>
                </p:cNvSpPr>
                <p:nvPr/>
              </p:nvSpPr>
              <p:spPr bwMode="auto">
                <a:xfrm>
                  <a:off x="44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0" name="Line 11284"/>
                <p:cNvSpPr>
                  <a:spLocks noChangeShapeType="1"/>
                </p:cNvSpPr>
                <p:nvPr/>
              </p:nvSpPr>
              <p:spPr bwMode="auto">
                <a:xfrm>
                  <a:off x="4453"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1" name="Line 11285"/>
                <p:cNvSpPr>
                  <a:spLocks noChangeShapeType="1"/>
                </p:cNvSpPr>
                <p:nvPr/>
              </p:nvSpPr>
              <p:spPr bwMode="auto">
                <a:xfrm>
                  <a:off x="44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2" name="Line 11286"/>
                <p:cNvSpPr>
                  <a:spLocks noChangeShapeType="1"/>
                </p:cNvSpPr>
                <p:nvPr/>
              </p:nvSpPr>
              <p:spPr bwMode="auto">
                <a:xfrm>
                  <a:off x="44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3" name="Line 11287"/>
                <p:cNvSpPr>
                  <a:spLocks noChangeShapeType="1"/>
                </p:cNvSpPr>
                <p:nvPr/>
              </p:nvSpPr>
              <p:spPr bwMode="auto">
                <a:xfrm>
                  <a:off x="44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4" name="Line 11288"/>
                <p:cNvSpPr>
                  <a:spLocks noChangeShapeType="1"/>
                </p:cNvSpPr>
                <p:nvPr/>
              </p:nvSpPr>
              <p:spPr bwMode="auto">
                <a:xfrm>
                  <a:off x="45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5" name="Line 11289"/>
                <p:cNvSpPr>
                  <a:spLocks noChangeShapeType="1"/>
                </p:cNvSpPr>
                <p:nvPr/>
              </p:nvSpPr>
              <p:spPr bwMode="auto">
                <a:xfrm>
                  <a:off x="45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6" name="Line 11290"/>
                <p:cNvSpPr>
                  <a:spLocks noChangeShapeType="1"/>
                </p:cNvSpPr>
                <p:nvPr/>
              </p:nvSpPr>
              <p:spPr bwMode="auto">
                <a:xfrm>
                  <a:off x="45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7" name="Line 11291"/>
                <p:cNvSpPr>
                  <a:spLocks noChangeShapeType="1"/>
                </p:cNvSpPr>
                <p:nvPr/>
              </p:nvSpPr>
              <p:spPr bwMode="auto">
                <a:xfrm>
                  <a:off x="45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8" name="Line 11292"/>
                <p:cNvSpPr>
                  <a:spLocks noChangeShapeType="1"/>
                </p:cNvSpPr>
                <p:nvPr/>
              </p:nvSpPr>
              <p:spPr bwMode="auto">
                <a:xfrm>
                  <a:off x="45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69" name="Line 11293"/>
                <p:cNvSpPr>
                  <a:spLocks noChangeShapeType="1"/>
                </p:cNvSpPr>
                <p:nvPr/>
              </p:nvSpPr>
              <p:spPr bwMode="auto">
                <a:xfrm>
                  <a:off x="45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0" name="Line 11294"/>
                <p:cNvSpPr>
                  <a:spLocks noChangeShapeType="1"/>
                </p:cNvSpPr>
                <p:nvPr/>
              </p:nvSpPr>
              <p:spPr bwMode="auto">
                <a:xfrm>
                  <a:off x="45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1" name="Line 11295"/>
                <p:cNvSpPr>
                  <a:spLocks noChangeShapeType="1"/>
                </p:cNvSpPr>
                <p:nvPr/>
              </p:nvSpPr>
              <p:spPr bwMode="auto">
                <a:xfrm>
                  <a:off x="45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2" name="Line 11296"/>
                <p:cNvSpPr>
                  <a:spLocks noChangeShapeType="1"/>
                </p:cNvSpPr>
                <p:nvPr/>
              </p:nvSpPr>
              <p:spPr bwMode="auto">
                <a:xfrm>
                  <a:off x="45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3" name="Line 11297"/>
                <p:cNvSpPr>
                  <a:spLocks noChangeShapeType="1"/>
                </p:cNvSpPr>
                <p:nvPr/>
              </p:nvSpPr>
              <p:spPr bwMode="auto">
                <a:xfrm>
                  <a:off x="46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4" name="Line 11298"/>
                <p:cNvSpPr>
                  <a:spLocks noChangeShapeType="1"/>
                </p:cNvSpPr>
                <p:nvPr/>
              </p:nvSpPr>
              <p:spPr bwMode="auto">
                <a:xfrm>
                  <a:off x="46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5" name="Line 11299"/>
                <p:cNvSpPr>
                  <a:spLocks noChangeShapeType="1"/>
                </p:cNvSpPr>
                <p:nvPr/>
              </p:nvSpPr>
              <p:spPr bwMode="auto">
                <a:xfrm>
                  <a:off x="46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6" name="Line 11300"/>
                <p:cNvSpPr>
                  <a:spLocks noChangeShapeType="1"/>
                </p:cNvSpPr>
                <p:nvPr/>
              </p:nvSpPr>
              <p:spPr bwMode="auto">
                <a:xfrm>
                  <a:off x="4642"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7" name="Line 11301"/>
                <p:cNvSpPr>
                  <a:spLocks noChangeShapeType="1"/>
                </p:cNvSpPr>
                <p:nvPr/>
              </p:nvSpPr>
              <p:spPr bwMode="auto">
                <a:xfrm>
                  <a:off x="46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8" name="Line 11302"/>
                <p:cNvSpPr>
                  <a:spLocks noChangeShapeType="1"/>
                </p:cNvSpPr>
                <p:nvPr/>
              </p:nvSpPr>
              <p:spPr bwMode="auto">
                <a:xfrm>
                  <a:off x="46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79" name="Line 11303"/>
                <p:cNvSpPr>
                  <a:spLocks noChangeShapeType="1"/>
                </p:cNvSpPr>
                <p:nvPr/>
              </p:nvSpPr>
              <p:spPr bwMode="auto">
                <a:xfrm>
                  <a:off x="46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0" name="Line 11304"/>
                <p:cNvSpPr>
                  <a:spLocks noChangeShapeType="1"/>
                </p:cNvSpPr>
                <p:nvPr/>
              </p:nvSpPr>
              <p:spPr bwMode="auto">
                <a:xfrm>
                  <a:off x="46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1" name="Line 11305"/>
                <p:cNvSpPr>
                  <a:spLocks noChangeShapeType="1"/>
                </p:cNvSpPr>
                <p:nvPr/>
              </p:nvSpPr>
              <p:spPr bwMode="auto">
                <a:xfrm>
                  <a:off x="47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2" name="Line 11306"/>
                <p:cNvSpPr>
                  <a:spLocks noChangeShapeType="1"/>
                </p:cNvSpPr>
                <p:nvPr/>
              </p:nvSpPr>
              <p:spPr bwMode="auto">
                <a:xfrm>
                  <a:off x="47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3" name="Line 11307"/>
                <p:cNvSpPr>
                  <a:spLocks noChangeShapeType="1"/>
                </p:cNvSpPr>
                <p:nvPr/>
              </p:nvSpPr>
              <p:spPr bwMode="auto">
                <a:xfrm>
                  <a:off x="47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4" name="Line 11308"/>
                <p:cNvSpPr>
                  <a:spLocks noChangeShapeType="1"/>
                </p:cNvSpPr>
                <p:nvPr/>
              </p:nvSpPr>
              <p:spPr bwMode="auto">
                <a:xfrm>
                  <a:off x="47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5" name="Line 11309"/>
                <p:cNvSpPr>
                  <a:spLocks noChangeShapeType="1"/>
                </p:cNvSpPr>
                <p:nvPr/>
              </p:nvSpPr>
              <p:spPr bwMode="auto">
                <a:xfrm>
                  <a:off x="47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6" name="Line 11310"/>
                <p:cNvSpPr>
                  <a:spLocks noChangeShapeType="1"/>
                </p:cNvSpPr>
                <p:nvPr/>
              </p:nvSpPr>
              <p:spPr bwMode="auto">
                <a:xfrm>
                  <a:off x="47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7" name="Line 11311"/>
                <p:cNvSpPr>
                  <a:spLocks noChangeShapeType="1"/>
                </p:cNvSpPr>
                <p:nvPr/>
              </p:nvSpPr>
              <p:spPr bwMode="auto">
                <a:xfrm>
                  <a:off x="47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8" name="Line 11312"/>
                <p:cNvSpPr>
                  <a:spLocks noChangeShapeType="1"/>
                </p:cNvSpPr>
                <p:nvPr/>
              </p:nvSpPr>
              <p:spPr bwMode="auto">
                <a:xfrm>
                  <a:off x="47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89" name="Line 11313"/>
                <p:cNvSpPr>
                  <a:spLocks noChangeShapeType="1"/>
                </p:cNvSpPr>
                <p:nvPr/>
              </p:nvSpPr>
              <p:spPr bwMode="auto">
                <a:xfrm>
                  <a:off x="47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0" name="Line 11314"/>
                <p:cNvSpPr>
                  <a:spLocks noChangeShapeType="1"/>
                </p:cNvSpPr>
                <p:nvPr/>
              </p:nvSpPr>
              <p:spPr bwMode="auto">
                <a:xfrm>
                  <a:off x="48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1" name="Line 11315"/>
                <p:cNvSpPr>
                  <a:spLocks noChangeShapeType="1"/>
                </p:cNvSpPr>
                <p:nvPr/>
              </p:nvSpPr>
              <p:spPr bwMode="auto">
                <a:xfrm>
                  <a:off x="48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2" name="Line 11316"/>
                <p:cNvSpPr>
                  <a:spLocks noChangeShapeType="1"/>
                </p:cNvSpPr>
                <p:nvPr/>
              </p:nvSpPr>
              <p:spPr bwMode="auto">
                <a:xfrm>
                  <a:off x="48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3" name="Line 11317"/>
                <p:cNvSpPr>
                  <a:spLocks noChangeShapeType="1"/>
                </p:cNvSpPr>
                <p:nvPr/>
              </p:nvSpPr>
              <p:spPr bwMode="auto">
                <a:xfrm>
                  <a:off x="48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4" name="Line 11318"/>
                <p:cNvSpPr>
                  <a:spLocks noChangeShapeType="1"/>
                </p:cNvSpPr>
                <p:nvPr/>
              </p:nvSpPr>
              <p:spPr bwMode="auto">
                <a:xfrm>
                  <a:off x="48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5" name="Line 11319"/>
                <p:cNvSpPr>
                  <a:spLocks noChangeShapeType="1"/>
                </p:cNvSpPr>
                <p:nvPr/>
              </p:nvSpPr>
              <p:spPr bwMode="auto">
                <a:xfrm>
                  <a:off x="48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6" name="Line 11320"/>
                <p:cNvSpPr>
                  <a:spLocks noChangeShapeType="1"/>
                </p:cNvSpPr>
                <p:nvPr/>
              </p:nvSpPr>
              <p:spPr bwMode="auto">
                <a:xfrm>
                  <a:off x="48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7" name="Line 11321"/>
                <p:cNvSpPr>
                  <a:spLocks noChangeShapeType="1"/>
                </p:cNvSpPr>
                <p:nvPr/>
              </p:nvSpPr>
              <p:spPr bwMode="auto">
                <a:xfrm>
                  <a:off x="48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8" name="Line 11322"/>
                <p:cNvSpPr>
                  <a:spLocks noChangeShapeType="1"/>
                </p:cNvSpPr>
                <p:nvPr/>
              </p:nvSpPr>
              <p:spPr bwMode="auto">
                <a:xfrm>
                  <a:off x="49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99" name="Line 11323"/>
                <p:cNvSpPr>
                  <a:spLocks noChangeShapeType="1"/>
                </p:cNvSpPr>
                <p:nvPr/>
              </p:nvSpPr>
              <p:spPr bwMode="auto">
                <a:xfrm>
                  <a:off x="49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0" name="Line 11324"/>
                <p:cNvSpPr>
                  <a:spLocks noChangeShapeType="1"/>
                </p:cNvSpPr>
                <p:nvPr/>
              </p:nvSpPr>
              <p:spPr bwMode="auto">
                <a:xfrm>
                  <a:off x="49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1" name="Line 11325"/>
                <p:cNvSpPr>
                  <a:spLocks noChangeShapeType="1"/>
                </p:cNvSpPr>
                <p:nvPr/>
              </p:nvSpPr>
              <p:spPr bwMode="auto">
                <a:xfrm>
                  <a:off x="49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2" name="Line 11326"/>
                <p:cNvSpPr>
                  <a:spLocks noChangeShapeType="1"/>
                </p:cNvSpPr>
                <p:nvPr/>
              </p:nvSpPr>
              <p:spPr bwMode="auto">
                <a:xfrm>
                  <a:off x="49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3" name="Line 11327"/>
                <p:cNvSpPr>
                  <a:spLocks noChangeShapeType="1"/>
                </p:cNvSpPr>
                <p:nvPr/>
              </p:nvSpPr>
              <p:spPr bwMode="auto">
                <a:xfrm>
                  <a:off x="49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4" name="Line 11328"/>
                <p:cNvSpPr>
                  <a:spLocks noChangeShapeType="1"/>
                </p:cNvSpPr>
                <p:nvPr/>
              </p:nvSpPr>
              <p:spPr bwMode="auto">
                <a:xfrm>
                  <a:off x="49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5" name="Line 11329"/>
                <p:cNvSpPr>
                  <a:spLocks noChangeShapeType="1"/>
                </p:cNvSpPr>
                <p:nvPr/>
              </p:nvSpPr>
              <p:spPr bwMode="auto">
                <a:xfrm>
                  <a:off x="49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6" name="Line 11330"/>
                <p:cNvSpPr>
                  <a:spLocks noChangeShapeType="1"/>
                </p:cNvSpPr>
                <p:nvPr/>
              </p:nvSpPr>
              <p:spPr bwMode="auto">
                <a:xfrm>
                  <a:off x="49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7" name="Line 11331"/>
                <p:cNvSpPr>
                  <a:spLocks noChangeShapeType="1"/>
                </p:cNvSpPr>
                <p:nvPr/>
              </p:nvSpPr>
              <p:spPr bwMode="auto">
                <a:xfrm>
                  <a:off x="50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8" name="Line 11332"/>
                <p:cNvSpPr>
                  <a:spLocks noChangeShapeType="1"/>
                </p:cNvSpPr>
                <p:nvPr/>
              </p:nvSpPr>
              <p:spPr bwMode="auto">
                <a:xfrm>
                  <a:off x="50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09" name="Line 11333"/>
                <p:cNvSpPr>
                  <a:spLocks noChangeShapeType="1"/>
                </p:cNvSpPr>
                <p:nvPr/>
              </p:nvSpPr>
              <p:spPr bwMode="auto">
                <a:xfrm>
                  <a:off x="50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0" name="Line 11334"/>
                <p:cNvSpPr>
                  <a:spLocks noChangeShapeType="1"/>
                </p:cNvSpPr>
                <p:nvPr/>
              </p:nvSpPr>
              <p:spPr bwMode="auto">
                <a:xfrm>
                  <a:off x="50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1" name="Line 11335"/>
                <p:cNvSpPr>
                  <a:spLocks noChangeShapeType="1"/>
                </p:cNvSpPr>
                <p:nvPr/>
              </p:nvSpPr>
              <p:spPr bwMode="auto">
                <a:xfrm>
                  <a:off x="50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2" name="Line 11336"/>
                <p:cNvSpPr>
                  <a:spLocks noChangeShapeType="1"/>
                </p:cNvSpPr>
                <p:nvPr/>
              </p:nvSpPr>
              <p:spPr bwMode="auto">
                <a:xfrm>
                  <a:off x="50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3" name="Line 11337"/>
                <p:cNvSpPr>
                  <a:spLocks noChangeShapeType="1"/>
                </p:cNvSpPr>
                <p:nvPr/>
              </p:nvSpPr>
              <p:spPr bwMode="auto">
                <a:xfrm>
                  <a:off x="5079"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4" name="Line 11338"/>
                <p:cNvSpPr>
                  <a:spLocks noChangeShapeType="1"/>
                </p:cNvSpPr>
                <p:nvPr/>
              </p:nvSpPr>
              <p:spPr bwMode="auto">
                <a:xfrm>
                  <a:off x="50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5" name="Line 11339"/>
                <p:cNvSpPr>
                  <a:spLocks noChangeShapeType="1"/>
                </p:cNvSpPr>
                <p:nvPr/>
              </p:nvSpPr>
              <p:spPr bwMode="auto">
                <a:xfrm>
                  <a:off x="51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6" name="Line 11340"/>
                <p:cNvSpPr>
                  <a:spLocks noChangeShapeType="1"/>
                </p:cNvSpPr>
                <p:nvPr/>
              </p:nvSpPr>
              <p:spPr bwMode="auto">
                <a:xfrm>
                  <a:off x="51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7" name="Line 11341"/>
                <p:cNvSpPr>
                  <a:spLocks noChangeShapeType="1"/>
                </p:cNvSpPr>
                <p:nvPr/>
              </p:nvSpPr>
              <p:spPr bwMode="auto">
                <a:xfrm>
                  <a:off x="51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8" name="Line 11342"/>
                <p:cNvSpPr>
                  <a:spLocks noChangeShapeType="1"/>
                </p:cNvSpPr>
                <p:nvPr/>
              </p:nvSpPr>
              <p:spPr bwMode="auto">
                <a:xfrm>
                  <a:off x="51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19" name="Line 11343"/>
                <p:cNvSpPr>
                  <a:spLocks noChangeShapeType="1"/>
                </p:cNvSpPr>
                <p:nvPr/>
              </p:nvSpPr>
              <p:spPr bwMode="auto">
                <a:xfrm>
                  <a:off x="51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0" name="Line 11344"/>
                <p:cNvSpPr>
                  <a:spLocks noChangeShapeType="1"/>
                </p:cNvSpPr>
                <p:nvPr/>
              </p:nvSpPr>
              <p:spPr bwMode="auto">
                <a:xfrm>
                  <a:off x="51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1" name="Line 11345"/>
                <p:cNvSpPr>
                  <a:spLocks noChangeShapeType="1"/>
                </p:cNvSpPr>
                <p:nvPr/>
              </p:nvSpPr>
              <p:spPr bwMode="auto">
                <a:xfrm>
                  <a:off x="51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2" name="Line 11346"/>
                <p:cNvSpPr>
                  <a:spLocks noChangeShapeType="1"/>
                </p:cNvSpPr>
                <p:nvPr/>
              </p:nvSpPr>
              <p:spPr bwMode="auto">
                <a:xfrm>
                  <a:off x="51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3" name="Line 11347"/>
                <p:cNvSpPr>
                  <a:spLocks noChangeShapeType="1"/>
                </p:cNvSpPr>
                <p:nvPr/>
              </p:nvSpPr>
              <p:spPr bwMode="auto">
                <a:xfrm>
                  <a:off x="51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4" name="Line 11348"/>
                <p:cNvSpPr>
                  <a:spLocks noChangeShapeType="1"/>
                </p:cNvSpPr>
                <p:nvPr/>
              </p:nvSpPr>
              <p:spPr bwMode="auto">
                <a:xfrm>
                  <a:off x="52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5" name="Line 11349"/>
                <p:cNvSpPr>
                  <a:spLocks noChangeShapeType="1"/>
                </p:cNvSpPr>
                <p:nvPr/>
              </p:nvSpPr>
              <p:spPr bwMode="auto">
                <a:xfrm>
                  <a:off x="52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6" name="Line 11350"/>
                <p:cNvSpPr>
                  <a:spLocks noChangeShapeType="1"/>
                </p:cNvSpPr>
                <p:nvPr/>
              </p:nvSpPr>
              <p:spPr bwMode="auto">
                <a:xfrm>
                  <a:off x="52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7" name="Line 11351"/>
                <p:cNvSpPr>
                  <a:spLocks noChangeShapeType="1"/>
                </p:cNvSpPr>
                <p:nvPr/>
              </p:nvSpPr>
              <p:spPr bwMode="auto">
                <a:xfrm>
                  <a:off x="52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8" name="Line 11352"/>
                <p:cNvSpPr>
                  <a:spLocks noChangeShapeType="1"/>
                </p:cNvSpPr>
                <p:nvPr/>
              </p:nvSpPr>
              <p:spPr bwMode="auto">
                <a:xfrm>
                  <a:off x="52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29" name="Line 11353"/>
                <p:cNvSpPr>
                  <a:spLocks noChangeShapeType="1"/>
                </p:cNvSpPr>
                <p:nvPr/>
              </p:nvSpPr>
              <p:spPr bwMode="auto">
                <a:xfrm>
                  <a:off x="5268"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0" name="Line 11354"/>
                <p:cNvSpPr>
                  <a:spLocks noChangeShapeType="1"/>
                </p:cNvSpPr>
                <p:nvPr/>
              </p:nvSpPr>
              <p:spPr bwMode="auto">
                <a:xfrm>
                  <a:off x="52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1" name="Line 11355"/>
                <p:cNvSpPr>
                  <a:spLocks noChangeShapeType="1"/>
                </p:cNvSpPr>
                <p:nvPr/>
              </p:nvSpPr>
              <p:spPr bwMode="auto">
                <a:xfrm>
                  <a:off x="52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2" name="Line 11356"/>
                <p:cNvSpPr>
                  <a:spLocks noChangeShapeType="1"/>
                </p:cNvSpPr>
                <p:nvPr/>
              </p:nvSpPr>
              <p:spPr bwMode="auto">
                <a:xfrm>
                  <a:off x="53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3" name="Line 11357"/>
                <p:cNvSpPr>
                  <a:spLocks noChangeShapeType="1"/>
                </p:cNvSpPr>
                <p:nvPr/>
              </p:nvSpPr>
              <p:spPr bwMode="auto">
                <a:xfrm>
                  <a:off x="53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4" name="Line 11358"/>
                <p:cNvSpPr>
                  <a:spLocks noChangeShapeType="1"/>
                </p:cNvSpPr>
                <p:nvPr/>
              </p:nvSpPr>
              <p:spPr bwMode="auto">
                <a:xfrm>
                  <a:off x="53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5" name="Line 11359"/>
                <p:cNvSpPr>
                  <a:spLocks noChangeShapeType="1"/>
                </p:cNvSpPr>
                <p:nvPr/>
              </p:nvSpPr>
              <p:spPr bwMode="auto">
                <a:xfrm>
                  <a:off x="53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6" name="Line 11360"/>
                <p:cNvSpPr>
                  <a:spLocks noChangeShapeType="1"/>
                </p:cNvSpPr>
                <p:nvPr/>
              </p:nvSpPr>
              <p:spPr bwMode="auto">
                <a:xfrm>
                  <a:off x="53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7" name="Line 11361"/>
                <p:cNvSpPr>
                  <a:spLocks noChangeShapeType="1"/>
                </p:cNvSpPr>
                <p:nvPr/>
              </p:nvSpPr>
              <p:spPr bwMode="auto">
                <a:xfrm>
                  <a:off x="53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8" name="Line 11362"/>
                <p:cNvSpPr>
                  <a:spLocks noChangeShapeType="1"/>
                </p:cNvSpPr>
                <p:nvPr/>
              </p:nvSpPr>
              <p:spPr bwMode="auto">
                <a:xfrm>
                  <a:off x="53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39" name="Line 11363"/>
                <p:cNvSpPr>
                  <a:spLocks noChangeShapeType="1"/>
                </p:cNvSpPr>
                <p:nvPr/>
              </p:nvSpPr>
              <p:spPr bwMode="auto">
                <a:xfrm>
                  <a:off x="53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0" name="Line 11364"/>
                <p:cNvSpPr>
                  <a:spLocks noChangeShapeType="1"/>
                </p:cNvSpPr>
                <p:nvPr/>
              </p:nvSpPr>
              <p:spPr bwMode="auto">
                <a:xfrm>
                  <a:off x="53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1" name="Line 11365"/>
                <p:cNvSpPr>
                  <a:spLocks noChangeShapeType="1"/>
                </p:cNvSpPr>
                <p:nvPr/>
              </p:nvSpPr>
              <p:spPr bwMode="auto">
                <a:xfrm>
                  <a:off x="54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2" name="Line 11366"/>
                <p:cNvSpPr>
                  <a:spLocks noChangeShapeType="1"/>
                </p:cNvSpPr>
                <p:nvPr/>
              </p:nvSpPr>
              <p:spPr bwMode="auto">
                <a:xfrm>
                  <a:off x="54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3" name="Line 11367"/>
                <p:cNvSpPr>
                  <a:spLocks noChangeShapeType="1"/>
                </p:cNvSpPr>
                <p:nvPr/>
              </p:nvSpPr>
              <p:spPr bwMode="auto">
                <a:xfrm>
                  <a:off x="54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4" name="Line 11368"/>
                <p:cNvSpPr>
                  <a:spLocks noChangeShapeType="1"/>
                </p:cNvSpPr>
                <p:nvPr/>
              </p:nvSpPr>
              <p:spPr bwMode="auto">
                <a:xfrm>
                  <a:off x="54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5" name="Line 11369"/>
                <p:cNvSpPr>
                  <a:spLocks noChangeShapeType="1"/>
                </p:cNvSpPr>
                <p:nvPr/>
              </p:nvSpPr>
              <p:spPr bwMode="auto">
                <a:xfrm>
                  <a:off x="54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6" name="Line 11370"/>
                <p:cNvSpPr>
                  <a:spLocks noChangeShapeType="1"/>
                </p:cNvSpPr>
                <p:nvPr/>
              </p:nvSpPr>
              <p:spPr bwMode="auto">
                <a:xfrm>
                  <a:off x="54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7" name="Line 11371"/>
                <p:cNvSpPr>
                  <a:spLocks noChangeShapeType="1"/>
                </p:cNvSpPr>
                <p:nvPr/>
              </p:nvSpPr>
              <p:spPr bwMode="auto">
                <a:xfrm>
                  <a:off x="54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8" name="Line 11372"/>
                <p:cNvSpPr>
                  <a:spLocks noChangeShapeType="1"/>
                </p:cNvSpPr>
                <p:nvPr/>
              </p:nvSpPr>
              <p:spPr bwMode="auto">
                <a:xfrm>
                  <a:off x="54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49" name="Line 11373"/>
                <p:cNvSpPr>
                  <a:spLocks noChangeShapeType="1"/>
                </p:cNvSpPr>
                <p:nvPr/>
              </p:nvSpPr>
              <p:spPr bwMode="auto">
                <a:xfrm>
                  <a:off x="55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0" name="Line 11374"/>
                <p:cNvSpPr>
                  <a:spLocks noChangeShapeType="1"/>
                </p:cNvSpPr>
                <p:nvPr/>
              </p:nvSpPr>
              <p:spPr bwMode="auto">
                <a:xfrm>
                  <a:off x="55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1" name="Line 11375"/>
                <p:cNvSpPr>
                  <a:spLocks noChangeShapeType="1"/>
                </p:cNvSpPr>
                <p:nvPr/>
              </p:nvSpPr>
              <p:spPr bwMode="auto">
                <a:xfrm>
                  <a:off x="55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2" name="Line 11376"/>
                <p:cNvSpPr>
                  <a:spLocks noChangeShapeType="1"/>
                </p:cNvSpPr>
                <p:nvPr/>
              </p:nvSpPr>
              <p:spPr bwMode="auto">
                <a:xfrm>
                  <a:off x="55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3" name="Line 11377"/>
                <p:cNvSpPr>
                  <a:spLocks noChangeShapeType="1"/>
                </p:cNvSpPr>
                <p:nvPr/>
              </p:nvSpPr>
              <p:spPr bwMode="auto">
                <a:xfrm>
                  <a:off x="55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4" name="Line 11378"/>
                <p:cNvSpPr>
                  <a:spLocks noChangeShapeType="1"/>
                </p:cNvSpPr>
                <p:nvPr/>
              </p:nvSpPr>
              <p:spPr bwMode="auto">
                <a:xfrm>
                  <a:off x="55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5" name="Line 11379"/>
                <p:cNvSpPr>
                  <a:spLocks noChangeShapeType="1"/>
                </p:cNvSpPr>
                <p:nvPr/>
              </p:nvSpPr>
              <p:spPr bwMode="auto">
                <a:xfrm>
                  <a:off x="55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6" name="Line 11380"/>
                <p:cNvSpPr>
                  <a:spLocks noChangeShapeType="1"/>
                </p:cNvSpPr>
                <p:nvPr/>
              </p:nvSpPr>
              <p:spPr bwMode="auto">
                <a:xfrm>
                  <a:off x="5586" y="143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7" name="Line 11381"/>
                <p:cNvSpPr>
                  <a:spLocks noChangeShapeType="1"/>
                </p:cNvSpPr>
                <p:nvPr/>
              </p:nvSpPr>
              <p:spPr bwMode="auto">
                <a:xfrm>
                  <a:off x="9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8" name="Line 11382"/>
                <p:cNvSpPr>
                  <a:spLocks noChangeShapeType="1"/>
                </p:cNvSpPr>
                <p:nvPr/>
              </p:nvSpPr>
              <p:spPr bwMode="auto">
                <a:xfrm>
                  <a:off x="9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59" name="Line 11383"/>
                <p:cNvSpPr>
                  <a:spLocks noChangeShapeType="1"/>
                </p:cNvSpPr>
                <p:nvPr/>
              </p:nvSpPr>
              <p:spPr bwMode="auto">
                <a:xfrm>
                  <a:off x="9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0" name="Line 11384"/>
                <p:cNvSpPr>
                  <a:spLocks noChangeShapeType="1"/>
                </p:cNvSpPr>
                <p:nvPr/>
              </p:nvSpPr>
              <p:spPr bwMode="auto">
                <a:xfrm>
                  <a:off x="9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1" name="Line 11385"/>
                <p:cNvSpPr>
                  <a:spLocks noChangeShapeType="1"/>
                </p:cNvSpPr>
                <p:nvPr/>
              </p:nvSpPr>
              <p:spPr bwMode="auto">
                <a:xfrm>
                  <a:off x="10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2" name="Line 11386"/>
                <p:cNvSpPr>
                  <a:spLocks noChangeShapeType="1"/>
                </p:cNvSpPr>
                <p:nvPr/>
              </p:nvSpPr>
              <p:spPr bwMode="auto">
                <a:xfrm>
                  <a:off x="10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3" name="Line 11387"/>
                <p:cNvSpPr>
                  <a:spLocks noChangeShapeType="1"/>
                </p:cNvSpPr>
                <p:nvPr/>
              </p:nvSpPr>
              <p:spPr bwMode="auto">
                <a:xfrm>
                  <a:off x="10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4" name="Line 11388"/>
                <p:cNvSpPr>
                  <a:spLocks noChangeShapeType="1"/>
                </p:cNvSpPr>
                <p:nvPr/>
              </p:nvSpPr>
              <p:spPr bwMode="auto">
                <a:xfrm>
                  <a:off x="10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5" name="Line 11389"/>
                <p:cNvSpPr>
                  <a:spLocks noChangeShapeType="1"/>
                </p:cNvSpPr>
                <p:nvPr/>
              </p:nvSpPr>
              <p:spPr bwMode="auto">
                <a:xfrm>
                  <a:off x="10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6" name="Line 11390"/>
                <p:cNvSpPr>
                  <a:spLocks noChangeShapeType="1"/>
                </p:cNvSpPr>
                <p:nvPr/>
              </p:nvSpPr>
              <p:spPr bwMode="auto">
                <a:xfrm>
                  <a:off x="10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7" name="Line 11391"/>
                <p:cNvSpPr>
                  <a:spLocks noChangeShapeType="1"/>
                </p:cNvSpPr>
                <p:nvPr/>
              </p:nvSpPr>
              <p:spPr bwMode="auto">
                <a:xfrm>
                  <a:off x="10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8" name="Line 11392"/>
                <p:cNvSpPr>
                  <a:spLocks noChangeShapeType="1"/>
                </p:cNvSpPr>
                <p:nvPr/>
              </p:nvSpPr>
              <p:spPr bwMode="auto">
                <a:xfrm>
                  <a:off x="10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69" name="Line 11393"/>
                <p:cNvSpPr>
                  <a:spLocks noChangeShapeType="1"/>
                </p:cNvSpPr>
                <p:nvPr/>
              </p:nvSpPr>
              <p:spPr bwMode="auto">
                <a:xfrm>
                  <a:off x="10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0" name="Line 11394"/>
                <p:cNvSpPr>
                  <a:spLocks noChangeShapeType="1"/>
                </p:cNvSpPr>
                <p:nvPr/>
              </p:nvSpPr>
              <p:spPr bwMode="auto">
                <a:xfrm>
                  <a:off x="11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1" name="Line 11395"/>
                <p:cNvSpPr>
                  <a:spLocks noChangeShapeType="1"/>
                </p:cNvSpPr>
                <p:nvPr/>
              </p:nvSpPr>
              <p:spPr bwMode="auto">
                <a:xfrm>
                  <a:off x="11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2" name="Line 11396"/>
                <p:cNvSpPr>
                  <a:spLocks noChangeShapeType="1"/>
                </p:cNvSpPr>
                <p:nvPr/>
              </p:nvSpPr>
              <p:spPr bwMode="auto">
                <a:xfrm>
                  <a:off x="11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3" name="Line 11397"/>
                <p:cNvSpPr>
                  <a:spLocks noChangeShapeType="1"/>
                </p:cNvSpPr>
                <p:nvPr/>
              </p:nvSpPr>
              <p:spPr bwMode="auto">
                <a:xfrm>
                  <a:off x="11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4" name="Line 11398"/>
                <p:cNvSpPr>
                  <a:spLocks noChangeShapeType="1"/>
                </p:cNvSpPr>
                <p:nvPr/>
              </p:nvSpPr>
              <p:spPr bwMode="auto">
                <a:xfrm>
                  <a:off x="11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5" name="Line 11399"/>
                <p:cNvSpPr>
                  <a:spLocks noChangeShapeType="1"/>
                </p:cNvSpPr>
                <p:nvPr/>
              </p:nvSpPr>
              <p:spPr bwMode="auto">
                <a:xfrm>
                  <a:off x="11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6" name="Line 11400"/>
                <p:cNvSpPr>
                  <a:spLocks noChangeShapeType="1"/>
                </p:cNvSpPr>
                <p:nvPr/>
              </p:nvSpPr>
              <p:spPr bwMode="auto">
                <a:xfrm>
                  <a:off x="11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7" name="Line 11401"/>
                <p:cNvSpPr>
                  <a:spLocks noChangeShapeType="1"/>
                </p:cNvSpPr>
                <p:nvPr/>
              </p:nvSpPr>
              <p:spPr bwMode="auto">
                <a:xfrm>
                  <a:off x="11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8" name="Line 11402"/>
                <p:cNvSpPr>
                  <a:spLocks noChangeShapeType="1"/>
                </p:cNvSpPr>
                <p:nvPr/>
              </p:nvSpPr>
              <p:spPr bwMode="auto">
                <a:xfrm>
                  <a:off x="12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79" name="Line 11403"/>
                <p:cNvSpPr>
                  <a:spLocks noChangeShapeType="1"/>
                </p:cNvSpPr>
                <p:nvPr/>
              </p:nvSpPr>
              <p:spPr bwMode="auto">
                <a:xfrm>
                  <a:off x="12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0" name="Line 11404"/>
                <p:cNvSpPr>
                  <a:spLocks noChangeShapeType="1"/>
                </p:cNvSpPr>
                <p:nvPr/>
              </p:nvSpPr>
              <p:spPr bwMode="auto">
                <a:xfrm>
                  <a:off x="12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1" name="Line 11405"/>
                <p:cNvSpPr>
                  <a:spLocks noChangeShapeType="1"/>
                </p:cNvSpPr>
                <p:nvPr/>
              </p:nvSpPr>
              <p:spPr bwMode="auto">
                <a:xfrm>
                  <a:off x="12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2" name="Line 11406"/>
                <p:cNvSpPr>
                  <a:spLocks noChangeShapeType="1"/>
                </p:cNvSpPr>
                <p:nvPr/>
              </p:nvSpPr>
              <p:spPr bwMode="auto">
                <a:xfrm>
                  <a:off x="12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3" name="Line 11407"/>
                <p:cNvSpPr>
                  <a:spLocks noChangeShapeType="1"/>
                </p:cNvSpPr>
                <p:nvPr/>
              </p:nvSpPr>
              <p:spPr bwMode="auto">
                <a:xfrm>
                  <a:off x="12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4" name="Line 11408"/>
                <p:cNvSpPr>
                  <a:spLocks noChangeShapeType="1"/>
                </p:cNvSpPr>
                <p:nvPr/>
              </p:nvSpPr>
              <p:spPr bwMode="auto">
                <a:xfrm>
                  <a:off x="12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5" name="Line 11409"/>
                <p:cNvSpPr>
                  <a:spLocks noChangeShapeType="1"/>
                </p:cNvSpPr>
                <p:nvPr/>
              </p:nvSpPr>
              <p:spPr bwMode="auto">
                <a:xfrm>
                  <a:off x="12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6" name="Line 11410"/>
                <p:cNvSpPr>
                  <a:spLocks noChangeShapeType="1"/>
                </p:cNvSpPr>
                <p:nvPr/>
              </p:nvSpPr>
              <p:spPr bwMode="auto">
                <a:xfrm>
                  <a:off x="12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7" name="Line 11411"/>
                <p:cNvSpPr>
                  <a:spLocks noChangeShapeType="1"/>
                </p:cNvSpPr>
                <p:nvPr/>
              </p:nvSpPr>
              <p:spPr bwMode="auto">
                <a:xfrm>
                  <a:off x="13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8" name="Line 11412"/>
                <p:cNvSpPr>
                  <a:spLocks noChangeShapeType="1"/>
                </p:cNvSpPr>
                <p:nvPr/>
              </p:nvSpPr>
              <p:spPr bwMode="auto">
                <a:xfrm>
                  <a:off x="1323"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89" name="Line 11413"/>
                <p:cNvSpPr>
                  <a:spLocks noChangeShapeType="1"/>
                </p:cNvSpPr>
                <p:nvPr/>
              </p:nvSpPr>
              <p:spPr bwMode="auto">
                <a:xfrm>
                  <a:off x="13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0" name="Line 11414"/>
                <p:cNvSpPr>
                  <a:spLocks noChangeShapeType="1"/>
                </p:cNvSpPr>
                <p:nvPr/>
              </p:nvSpPr>
              <p:spPr bwMode="auto">
                <a:xfrm>
                  <a:off x="13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1" name="Line 11415"/>
                <p:cNvSpPr>
                  <a:spLocks noChangeShapeType="1"/>
                </p:cNvSpPr>
                <p:nvPr/>
              </p:nvSpPr>
              <p:spPr bwMode="auto">
                <a:xfrm>
                  <a:off x="13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2" name="Line 11416"/>
                <p:cNvSpPr>
                  <a:spLocks noChangeShapeType="1"/>
                </p:cNvSpPr>
                <p:nvPr/>
              </p:nvSpPr>
              <p:spPr bwMode="auto">
                <a:xfrm>
                  <a:off x="13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3" name="Line 11417"/>
                <p:cNvSpPr>
                  <a:spLocks noChangeShapeType="1"/>
                </p:cNvSpPr>
                <p:nvPr/>
              </p:nvSpPr>
              <p:spPr bwMode="auto">
                <a:xfrm>
                  <a:off x="13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4" name="Line 11418"/>
                <p:cNvSpPr>
                  <a:spLocks noChangeShapeType="1"/>
                </p:cNvSpPr>
                <p:nvPr/>
              </p:nvSpPr>
              <p:spPr bwMode="auto">
                <a:xfrm>
                  <a:off x="13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5" name="Line 11419"/>
                <p:cNvSpPr>
                  <a:spLocks noChangeShapeType="1"/>
                </p:cNvSpPr>
                <p:nvPr/>
              </p:nvSpPr>
              <p:spPr bwMode="auto">
                <a:xfrm>
                  <a:off x="14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6" name="Line 11420"/>
                <p:cNvSpPr>
                  <a:spLocks noChangeShapeType="1"/>
                </p:cNvSpPr>
                <p:nvPr/>
              </p:nvSpPr>
              <p:spPr bwMode="auto">
                <a:xfrm>
                  <a:off x="14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7" name="Line 11421"/>
                <p:cNvSpPr>
                  <a:spLocks noChangeShapeType="1"/>
                </p:cNvSpPr>
                <p:nvPr/>
              </p:nvSpPr>
              <p:spPr bwMode="auto">
                <a:xfrm>
                  <a:off x="14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8" name="Line 11422"/>
                <p:cNvSpPr>
                  <a:spLocks noChangeShapeType="1"/>
                </p:cNvSpPr>
                <p:nvPr/>
              </p:nvSpPr>
              <p:spPr bwMode="auto">
                <a:xfrm>
                  <a:off x="14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199" name="Line 11423"/>
                <p:cNvSpPr>
                  <a:spLocks noChangeShapeType="1"/>
                </p:cNvSpPr>
                <p:nvPr/>
              </p:nvSpPr>
              <p:spPr bwMode="auto">
                <a:xfrm>
                  <a:off x="14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0" name="Line 11424"/>
                <p:cNvSpPr>
                  <a:spLocks noChangeShapeType="1"/>
                </p:cNvSpPr>
                <p:nvPr/>
              </p:nvSpPr>
              <p:spPr bwMode="auto">
                <a:xfrm>
                  <a:off x="14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1" name="Line 11425"/>
                <p:cNvSpPr>
                  <a:spLocks noChangeShapeType="1"/>
                </p:cNvSpPr>
                <p:nvPr/>
              </p:nvSpPr>
              <p:spPr bwMode="auto">
                <a:xfrm>
                  <a:off x="14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2" name="Line 11426"/>
                <p:cNvSpPr>
                  <a:spLocks noChangeShapeType="1"/>
                </p:cNvSpPr>
                <p:nvPr/>
              </p:nvSpPr>
              <p:spPr bwMode="auto">
                <a:xfrm>
                  <a:off x="14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3" name="Line 11427"/>
                <p:cNvSpPr>
                  <a:spLocks noChangeShapeType="1"/>
                </p:cNvSpPr>
                <p:nvPr/>
              </p:nvSpPr>
              <p:spPr bwMode="auto">
                <a:xfrm>
                  <a:off x="15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4" name="Line 11428"/>
                <p:cNvSpPr>
                  <a:spLocks noChangeShapeType="1"/>
                </p:cNvSpPr>
                <p:nvPr/>
              </p:nvSpPr>
              <p:spPr bwMode="auto">
                <a:xfrm>
                  <a:off x="1512"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5" name="Line 11429"/>
                <p:cNvSpPr>
                  <a:spLocks noChangeShapeType="1"/>
                </p:cNvSpPr>
                <p:nvPr/>
              </p:nvSpPr>
              <p:spPr bwMode="auto">
                <a:xfrm>
                  <a:off x="15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6" name="Line 11430"/>
                <p:cNvSpPr>
                  <a:spLocks noChangeShapeType="1"/>
                </p:cNvSpPr>
                <p:nvPr/>
              </p:nvSpPr>
              <p:spPr bwMode="auto">
                <a:xfrm>
                  <a:off x="15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7" name="Line 11431"/>
                <p:cNvSpPr>
                  <a:spLocks noChangeShapeType="1"/>
                </p:cNvSpPr>
                <p:nvPr/>
              </p:nvSpPr>
              <p:spPr bwMode="auto">
                <a:xfrm>
                  <a:off x="15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8" name="Line 11432"/>
                <p:cNvSpPr>
                  <a:spLocks noChangeShapeType="1"/>
                </p:cNvSpPr>
                <p:nvPr/>
              </p:nvSpPr>
              <p:spPr bwMode="auto">
                <a:xfrm>
                  <a:off x="15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09" name="Line 11433"/>
                <p:cNvSpPr>
                  <a:spLocks noChangeShapeType="1"/>
                </p:cNvSpPr>
                <p:nvPr/>
              </p:nvSpPr>
              <p:spPr bwMode="auto">
                <a:xfrm>
                  <a:off x="15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0" name="Line 11434"/>
                <p:cNvSpPr>
                  <a:spLocks noChangeShapeType="1"/>
                </p:cNvSpPr>
                <p:nvPr/>
              </p:nvSpPr>
              <p:spPr bwMode="auto">
                <a:xfrm>
                  <a:off x="15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1" name="Line 11435"/>
                <p:cNvSpPr>
                  <a:spLocks noChangeShapeType="1"/>
                </p:cNvSpPr>
                <p:nvPr/>
              </p:nvSpPr>
              <p:spPr bwMode="auto">
                <a:xfrm>
                  <a:off x="15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2" name="Line 11436"/>
                <p:cNvSpPr>
                  <a:spLocks noChangeShapeType="1"/>
                </p:cNvSpPr>
                <p:nvPr/>
              </p:nvSpPr>
              <p:spPr bwMode="auto">
                <a:xfrm>
                  <a:off x="16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3" name="Line 11437"/>
                <p:cNvSpPr>
                  <a:spLocks noChangeShapeType="1"/>
                </p:cNvSpPr>
                <p:nvPr/>
              </p:nvSpPr>
              <p:spPr bwMode="auto">
                <a:xfrm>
                  <a:off x="16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4" name="Line 11438"/>
                <p:cNvSpPr>
                  <a:spLocks noChangeShapeType="1"/>
                </p:cNvSpPr>
                <p:nvPr/>
              </p:nvSpPr>
              <p:spPr bwMode="auto">
                <a:xfrm>
                  <a:off x="16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5" name="Line 11439"/>
                <p:cNvSpPr>
                  <a:spLocks noChangeShapeType="1"/>
                </p:cNvSpPr>
                <p:nvPr/>
              </p:nvSpPr>
              <p:spPr bwMode="auto">
                <a:xfrm>
                  <a:off x="16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6" name="Line 11440"/>
                <p:cNvSpPr>
                  <a:spLocks noChangeShapeType="1"/>
                </p:cNvSpPr>
                <p:nvPr/>
              </p:nvSpPr>
              <p:spPr bwMode="auto">
                <a:xfrm>
                  <a:off x="16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7" name="Line 11441"/>
                <p:cNvSpPr>
                  <a:spLocks noChangeShapeType="1"/>
                </p:cNvSpPr>
                <p:nvPr/>
              </p:nvSpPr>
              <p:spPr bwMode="auto">
                <a:xfrm>
                  <a:off x="16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8" name="Line 11442"/>
                <p:cNvSpPr>
                  <a:spLocks noChangeShapeType="1"/>
                </p:cNvSpPr>
                <p:nvPr/>
              </p:nvSpPr>
              <p:spPr bwMode="auto">
                <a:xfrm>
                  <a:off x="16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19" name="Line 11443"/>
                <p:cNvSpPr>
                  <a:spLocks noChangeShapeType="1"/>
                </p:cNvSpPr>
                <p:nvPr/>
              </p:nvSpPr>
              <p:spPr bwMode="auto">
                <a:xfrm>
                  <a:off x="16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0" name="Line 11444"/>
                <p:cNvSpPr>
                  <a:spLocks noChangeShapeType="1"/>
                </p:cNvSpPr>
                <p:nvPr/>
              </p:nvSpPr>
              <p:spPr bwMode="auto">
                <a:xfrm>
                  <a:off x="17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1" name="Line 11445"/>
                <p:cNvSpPr>
                  <a:spLocks noChangeShapeType="1"/>
                </p:cNvSpPr>
                <p:nvPr/>
              </p:nvSpPr>
              <p:spPr bwMode="auto">
                <a:xfrm>
                  <a:off x="17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2" name="Line 11446"/>
                <p:cNvSpPr>
                  <a:spLocks noChangeShapeType="1"/>
                </p:cNvSpPr>
                <p:nvPr/>
              </p:nvSpPr>
              <p:spPr bwMode="auto">
                <a:xfrm>
                  <a:off x="17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3" name="Line 11447"/>
                <p:cNvSpPr>
                  <a:spLocks noChangeShapeType="1"/>
                </p:cNvSpPr>
                <p:nvPr/>
              </p:nvSpPr>
              <p:spPr bwMode="auto">
                <a:xfrm>
                  <a:off x="17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4" name="Line 11448"/>
                <p:cNvSpPr>
                  <a:spLocks noChangeShapeType="1"/>
                </p:cNvSpPr>
                <p:nvPr/>
              </p:nvSpPr>
              <p:spPr bwMode="auto">
                <a:xfrm>
                  <a:off x="17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5" name="Line 11449"/>
                <p:cNvSpPr>
                  <a:spLocks noChangeShapeType="1"/>
                </p:cNvSpPr>
                <p:nvPr/>
              </p:nvSpPr>
              <p:spPr bwMode="auto">
                <a:xfrm>
                  <a:off x="17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6" name="Line 11450"/>
                <p:cNvSpPr>
                  <a:spLocks noChangeShapeType="1"/>
                </p:cNvSpPr>
                <p:nvPr/>
              </p:nvSpPr>
              <p:spPr bwMode="auto">
                <a:xfrm>
                  <a:off x="17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7" name="Line 11451"/>
                <p:cNvSpPr>
                  <a:spLocks noChangeShapeType="1"/>
                </p:cNvSpPr>
                <p:nvPr/>
              </p:nvSpPr>
              <p:spPr bwMode="auto">
                <a:xfrm>
                  <a:off x="17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8" name="Line 11452"/>
                <p:cNvSpPr>
                  <a:spLocks noChangeShapeType="1"/>
                </p:cNvSpPr>
                <p:nvPr/>
              </p:nvSpPr>
              <p:spPr bwMode="auto">
                <a:xfrm>
                  <a:off x="17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29" name="Line 11453"/>
                <p:cNvSpPr>
                  <a:spLocks noChangeShapeType="1"/>
                </p:cNvSpPr>
                <p:nvPr/>
              </p:nvSpPr>
              <p:spPr bwMode="auto">
                <a:xfrm>
                  <a:off x="18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0" name="Line 11454"/>
                <p:cNvSpPr>
                  <a:spLocks noChangeShapeType="1"/>
                </p:cNvSpPr>
                <p:nvPr/>
              </p:nvSpPr>
              <p:spPr bwMode="auto">
                <a:xfrm>
                  <a:off x="18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1" name="Line 11455"/>
                <p:cNvSpPr>
                  <a:spLocks noChangeShapeType="1"/>
                </p:cNvSpPr>
                <p:nvPr/>
              </p:nvSpPr>
              <p:spPr bwMode="auto">
                <a:xfrm>
                  <a:off x="18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2" name="Line 11456"/>
                <p:cNvSpPr>
                  <a:spLocks noChangeShapeType="1"/>
                </p:cNvSpPr>
                <p:nvPr/>
              </p:nvSpPr>
              <p:spPr bwMode="auto">
                <a:xfrm>
                  <a:off x="18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3" name="Line 11457"/>
                <p:cNvSpPr>
                  <a:spLocks noChangeShapeType="1"/>
                </p:cNvSpPr>
                <p:nvPr/>
              </p:nvSpPr>
              <p:spPr bwMode="auto">
                <a:xfrm>
                  <a:off x="18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4" name="Line 11458"/>
                <p:cNvSpPr>
                  <a:spLocks noChangeShapeType="1"/>
                </p:cNvSpPr>
                <p:nvPr/>
              </p:nvSpPr>
              <p:spPr bwMode="auto">
                <a:xfrm>
                  <a:off x="18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5" name="Line 11459"/>
                <p:cNvSpPr>
                  <a:spLocks noChangeShapeType="1"/>
                </p:cNvSpPr>
                <p:nvPr/>
              </p:nvSpPr>
              <p:spPr bwMode="auto">
                <a:xfrm>
                  <a:off x="18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6" name="Line 11460"/>
                <p:cNvSpPr>
                  <a:spLocks noChangeShapeType="1"/>
                </p:cNvSpPr>
                <p:nvPr/>
              </p:nvSpPr>
              <p:spPr bwMode="auto">
                <a:xfrm>
                  <a:off x="18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7" name="Line 11461"/>
                <p:cNvSpPr>
                  <a:spLocks noChangeShapeType="1"/>
                </p:cNvSpPr>
                <p:nvPr/>
              </p:nvSpPr>
              <p:spPr bwMode="auto">
                <a:xfrm>
                  <a:off x="19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8" name="Line 11462"/>
                <p:cNvSpPr>
                  <a:spLocks noChangeShapeType="1"/>
                </p:cNvSpPr>
                <p:nvPr/>
              </p:nvSpPr>
              <p:spPr bwMode="auto">
                <a:xfrm>
                  <a:off x="19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39" name="Line 11463"/>
                <p:cNvSpPr>
                  <a:spLocks noChangeShapeType="1"/>
                </p:cNvSpPr>
                <p:nvPr/>
              </p:nvSpPr>
              <p:spPr bwMode="auto">
                <a:xfrm>
                  <a:off x="19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0" name="Line 11464"/>
                <p:cNvSpPr>
                  <a:spLocks noChangeShapeType="1"/>
                </p:cNvSpPr>
                <p:nvPr/>
              </p:nvSpPr>
              <p:spPr bwMode="auto">
                <a:xfrm>
                  <a:off x="19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1" name="Line 11465"/>
                <p:cNvSpPr>
                  <a:spLocks noChangeShapeType="1"/>
                </p:cNvSpPr>
                <p:nvPr/>
              </p:nvSpPr>
              <p:spPr bwMode="auto">
                <a:xfrm>
                  <a:off x="1949"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2" name="Line 11466"/>
                <p:cNvSpPr>
                  <a:spLocks noChangeShapeType="1"/>
                </p:cNvSpPr>
                <p:nvPr/>
              </p:nvSpPr>
              <p:spPr bwMode="auto">
                <a:xfrm>
                  <a:off x="19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3" name="Line 11467"/>
                <p:cNvSpPr>
                  <a:spLocks noChangeShapeType="1"/>
                </p:cNvSpPr>
                <p:nvPr/>
              </p:nvSpPr>
              <p:spPr bwMode="auto">
                <a:xfrm>
                  <a:off x="19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4" name="Line 11468"/>
                <p:cNvSpPr>
                  <a:spLocks noChangeShapeType="1"/>
                </p:cNvSpPr>
                <p:nvPr/>
              </p:nvSpPr>
              <p:spPr bwMode="auto">
                <a:xfrm>
                  <a:off x="19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5" name="Line 11469"/>
                <p:cNvSpPr>
                  <a:spLocks noChangeShapeType="1"/>
                </p:cNvSpPr>
                <p:nvPr/>
              </p:nvSpPr>
              <p:spPr bwMode="auto">
                <a:xfrm>
                  <a:off x="19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6" name="Line 11470"/>
                <p:cNvSpPr>
                  <a:spLocks noChangeShapeType="1"/>
                </p:cNvSpPr>
                <p:nvPr/>
              </p:nvSpPr>
              <p:spPr bwMode="auto">
                <a:xfrm>
                  <a:off x="20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7" name="Line 11471"/>
                <p:cNvSpPr>
                  <a:spLocks noChangeShapeType="1"/>
                </p:cNvSpPr>
                <p:nvPr/>
              </p:nvSpPr>
              <p:spPr bwMode="auto">
                <a:xfrm>
                  <a:off x="20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8" name="Line 11472"/>
                <p:cNvSpPr>
                  <a:spLocks noChangeShapeType="1"/>
                </p:cNvSpPr>
                <p:nvPr/>
              </p:nvSpPr>
              <p:spPr bwMode="auto">
                <a:xfrm>
                  <a:off x="20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49" name="Line 11473"/>
                <p:cNvSpPr>
                  <a:spLocks noChangeShapeType="1"/>
                </p:cNvSpPr>
                <p:nvPr/>
              </p:nvSpPr>
              <p:spPr bwMode="auto">
                <a:xfrm>
                  <a:off x="20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0" name="Line 11474"/>
                <p:cNvSpPr>
                  <a:spLocks noChangeShapeType="1"/>
                </p:cNvSpPr>
                <p:nvPr/>
              </p:nvSpPr>
              <p:spPr bwMode="auto">
                <a:xfrm>
                  <a:off x="20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1" name="Line 11475"/>
                <p:cNvSpPr>
                  <a:spLocks noChangeShapeType="1"/>
                </p:cNvSpPr>
                <p:nvPr/>
              </p:nvSpPr>
              <p:spPr bwMode="auto">
                <a:xfrm>
                  <a:off x="20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2" name="Line 11476"/>
                <p:cNvSpPr>
                  <a:spLocks noChangeShapeType="1"/>
                </p:cNvSpPr>
                <p:nvPr/>
              </p:nvSpPr>
              <p:spPr bwMode="auto">
                <a:xfrm>
                  <a:off x="20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3" name="Line 11477"/>
                <p:cNvSpPr>
                  <a:spLocks noChangeShapeType="1"/>
                </p:cNvSpPr>
                <p:nvPr/>
              </p:nvSpPr>
              <p:spPr bwMode="auto">
                <a:xfrm>
                  <a:off x="20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4" name="Line 11478"/>
                <p:cNvSpPr>
                  <a:spLocks noChangeShapeType="1"/>
                </p:cNvSpPr>
                <p:nvPr/>
              </p:nvSpPr>
              <p:spPr bwMode="auto">
                <a:xfrm>
                  <a:off x="21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5" name="Line 11479"/>
                <p:cNvSpPr>
                  <a:spLocks noChangeShapeType="1"/>
                </p:cNvSpPr>
                <p:nvPr/>
              </p:nvSpPr>
              <p:spPr bwMode="auto">
                <a:xfrm>
                  <a:off x="21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6" name="Line 11480"/>
                <p:cNvSpPr>
                  <a:spLocks noChangeShapeType="1"/>
                </p:cNvSpPr>
                <p:nvPr/>
              </p:nvSpPr>
              <p:spPr bwMode="auto">
                <a:xfrm>
                  <a:off x="21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5257" name="Group 11481"/>
              <p:cNvGrpSpPr>
                <a:grpSpLocks/>
              </p:cNvGrpSpPr>
              <p:nvPr/>
            </p:nvGrpSpPr>
            <p:grpSpPr bwMode="auto">
              <a:xfrm>
                <a:off x="2138" y="1029"/>
                <a:ext cx="2352" cy="0"/>
                <a:chOff x="2138" y="1029"/>
                <a:chExt cx="2352" cy="0"/>
              </a:xfrm>
            </p:grpSpPr>
            <p:sp>
              <p:nvSpPr>
                <p:cNvPr id="855258" name="Line 11482"/>
                <p:cNvSpPr>
                  <a:spLocks noChangeShapeType="1"/>
                </p:cNvSpPr>
                <p:nvPr/>
              </p:nvSpPr>
              <p:spPr bwMode="auto">
                <a:xfrm>
                  <a:off x="2138"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59" name="Line 11483"/>
                <p:cNvSpPr>
                  <a:spLocks noChangeShapeType="1"/>
                </p:cNvSpPr>
                <p:nvPr/>
              </p:nvSpPr>
              <p:spPr bwMode="auto">
                <a:xfrm>
                  <a:off x="21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0" name="Line 11484"/>
                <p:cNvSpPr>
                  <a:spLocks noChangeShapeType="1"/>
                </p:cNvSpPr>
                <p:nvPr/>
              </p:nvSpPr>
              <p:spPr bwMode="auto">
                <a:xfrm>
                  <a:off x="21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1" name="Line 11485"/>
                <p:cNvSpPr>
                  <a:spLocks noChangeShapeType="1"/>
                </p:cNvSpPr>
                <p:nvPr/>
              </p:nvSpPr>
              <p:spPr bwMode="auto">
                <a:xfrm>
                  <a:off x="21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2" name="Line 11486"/>
                <p:cNvSpPr>
                  <a:spLocks noChangeShapeType="1"/>
                </p:cNvSpPr>
                <p:nvPr/>
              </p:nvSpPr>
              <p:spPr bwMode="auto">
                <a:xfrm>
                  <a:off x="21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3" name="Line 11487"/>
                <p:cNvSpPr>
                  <a:spLocks noChangeShapeType="1"/>
                </p:cNvSpPr>
                <p:nvPr/>
              </p:nvSpPr>
              <p:spPr bwMode="auto">
                <a:xfrm>
                  <a:off x="21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4" name="Line 11488"/>
                <p:cNvSpPr>
                  <a:spLocks noChangeShapeType="1"/>
                </p:cNvSpPr>
                <p:nvPr/>
              </p:nvSpPr>
              <p:spPr bwMode="auto">
                <a:xfrm>
                  <a:off x="22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5" name="Line 11489"/>
                <p:cNvSpPr>
                  <a:spLocks noChangeShapeType="1"/>
                </p:cNvSpPr>
                <p:nvPr/>
              </p:nvSpPr>
              <p:spPr bwMode="auto">
                <a:xfrm>
                  <a:off x="22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6" name="Line 11490"/>
                <p:cNvSpPr>
                  <a:spLocks noChangeShapeType="1"/>
                </p:cNvSpPr>
                <p:nvPr/>
              </p:nvSpPr>
              <p:spPr bwMode="auto">
                <a:xfrm>
                  <a:off x="22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7" name="Line 11491"/>
                <p:cNvSpPr>
                  <a:spLocks noChangeShapeType="1"/>
                </p:cNvSpPr>
                <p:nvPr/>
              </p:nvSpPr>
              <p:spPr bwMode="auto">
                <a:xfrm>
                  <a:off x="22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8" name="Line 11492"/>
                <p:cNvSpPr>
                  <a:spLocks noChangeShapeType="1"/>
                </p:cNvSpPr>
                <p:nvPr/>
              </p:nvSpPr>
              <p:spPr bwMode="auto">
                <a:xfrm>
                  <a:off x="22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69" name="Line 11493"/>
                <p:cNvSpPr>
                  <a:spLocks noChangeShapeType="1"/>
                </p:cNvSpPr>
                <p:nvPr/>
              </p:nvSpPr>
              <p:spPr bwMode="auto">
                <a:xfrm>
                  <a:off x="22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0" name="Line 11494"/>
                <p:cNvSpPr>
                  <a:spLocks noChangeShapeType="1"/>
                </p:cNvSpPr>
                <p:nvPr/>
              </p:nvSpPr>
              <p:spPr bwMode="auto">
                <a:xfrm>
                  <a:off x="22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1" name="Line 11495"/>
                <p:cNvSpPr>
                  <a:spLocks noChangeShapeType="1"/>
                </p:cNvSpPr>
                <p:nvPr/>
              </p:nvSpPr>
              <p:spPr bwMode="auto">
                <a:xfrm>
                  <a:off x="22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2" name="Line 11496"/>
                <p:cNvSpPr>
                  <a:spLocks noChangeShapeType="1"/>
                </p:cNvSpPr>
                <p:nvPr/>
              </p:nvSpPr>
              <p:spPr bwMode="auto">
                <a:xfrm>
                  <a:off x="23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3" name="Line 11497"/>
                <p:cNvSpPr>
                  <a:spLocks noChangeShapeType="1"/>
                </p:cNvSpPr>
                <p:nvPr/>
              </p:nvSpPr>
              <p:spPr bwMode="auto">
                <a:xfrm>
                  <a:off x="23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4" name="Line 11498"/>
                <p:cNvSpPr>
                  <a:spLocks noChangeShapeType="1"/>
                </p:cNvSpPr>
                <p:nvPr/>
              </p:nvSpPr>
              <p:spPr bwMode="auto">
                <a:xfrm>
                  <a:off x="23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5" name="Line 11499"/>
                <p:cNvSpPr>
                  <a:spLocks noChangeShapeType="1"/>
                </p:cNvSpPr>
                <p:nvPr/>
              </p:nvSpPr>
              <p:spPr bwMode="auto">
                <a:xfrm>
                  <a:off x="23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6" name="Line 11500"/>
                <p:cNvSpPr>
                  <a:spLocks noChangeShapeType="1"/>
                </p:cNvSpPr>
                <p:nvPr/>
              </p:nvSpPr>
              <p:spPr bwMode="auto">
                <a:xfrm>
                  <a:off x="23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7" name="Line 11501"/>
                <p:cNvSpPr>
                  <a:spLocks noChangeShapeType="1"/>
                </p:cNvSpPr>
                <p:nvPr/>
              </p:nvSpPr>
              <p:spPr bwMode="auto">
                <a:xfrm>
                  <a:off x="23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8" name="Line 11502"/>
                <p:cNvSpPr>
                  <a:spLocks noChangeShapeType="1"/>
                </p:cNvSpPr>
                <p:nvPr/>
              </p:nvSpPr>
              <p:spPr bwMode="auto">
                <a:xfrm>
                  <a:off x="23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79" name="Line 11503"/>
                <p:cNvSpPr>
                  <a:spLocks noChangeShapeType="1"/>
                </p:cNvSpPr>
                <p:nvPr/>
              </p:nvSpPr>
              <p:spPr bwMode="auto">
                <a:xfrm>
                  <a:off x="23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0" name="Line 11504"/>
                <p:cNvSpPr>
                  <a:spLocks noChangeShapeType="1"/>
                </p:cNvSpPr>
                <p:nvPr/>
              </p:nvSpPr>
              <p:spPr bwMode="auto">
                <a:xfrm>
                  <a:off x="23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1" name="Line 11505"/>
                <p:cNvSpPr>
                  <a:spLocks noChangeShapeType="1"/>
                </p:cNvSpPr>
                <p:nvPr/>
              </p:nvSpPr>
              <p:spPr bwMode="auto">
                <a:xfrm>
                  <a:off x="24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2" name="Line 11506"/>
                <p:cNvSpPr>
                  <a:spLocks noChangeShapeType="1"/>
                </p:cNvSpPr>
                <p:nvPr/>
              </p:nvSpPr>
              <p:spPr bwMode="auto">
                <a:xfrm>
                  <a:off x="24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3" name="Line 11507"/>
                <p:cNvSpPr>
                  <a:spLocks noChangeShapeType="1"/>
                </p:cNvSpPr>
                <p:nvPr/>
              </p:nvSpPr>
              <p:spPr bwMode="auto">
                <a:xfrm>
                  <a:off x="24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4" name="Line 11508"/>
                <p:cNvSpPr>
                  <a:spLocks noChangeShapeType="1"/>
                </p:cNvSpPr>
                <p:nvPr/>
              </p:nvSpPr>
              <p:spPr bwMode="auto">
                <a:xfrm>
                  <a:off x="24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5" name="Line 11509"/>
                <p:cNvSpPr>
                  <a:spLocks noChangeShapeType="1"/>
                </p:cNvSpPr>
                <p:nvPr/>
              </p:nvSpPr>
              <p:spPr bwMode="auto">
                <a:xfrm>
                  <a:off x="24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6" name="Line 11510"/>
                <p:cNvSpPr>
                  <a:spLocks noChangeShapeType="1"/>
                </p:cNvSpPr>
                <p:nvPr/>
              </p:nvSpPr>
              <p:spPr bwMode="auto">
                <a:xfrm>
                  <a:off x="24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7" name="Line 11511"/>
                <p:cNvSpPr>
                  <a:spLocks noChangeShapeType="1"/>
                </p:cNvSpPr>
                <p:nvPr/>
              </p:nvSpPr>
              <p:spPr bwMode="auto">
                <a:xfrm>
                  <a:off x="24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8" name="Line 11512"/>
                <p:cNvSpPr>
                  <a:spLocks noChangeShapeType="1"/>
                </p:cNvSpPr>
                <p:nvPr/>
              </p:nvSpPr>
              <p:spPr bwMode="auto">
                <a:xfrm>
                  <a:off x="24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89" name="Line 11513"/>
                <p:cNvSpPr>
                  <a:spLocks noChangeShapeType="1"/>
                </p:cNvSpPr>
                <p:nvPr/>
              </p:nvSpPr>
              <p:spPr bwMode="auto">
                <a:xfrm>
                  <a:off x="25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0" name="Line 11514"/>
                <p:cNvSpPr>
                  <a:spLocks noChangeShapeType="1"/>
                </p:cNvSpPr>
                <p:nvPr/>
              </p:nvSpPr>
              <p:spPr bwMode="auto">
                <a:xfrm>
                  <a:off x="25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1" name="Line 11515"/>
                <p:cNvSpPr>
                  <a:spLocks noChangeShapeType="1"/>
                </p:cNvSpPr>
                <p:nvPr/>
              </p:nvSpPr>
              <p:spPr bwMode="auto">
                <a:xfrm>
                  <a:off x="25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2" name="Line 11516"/>
                <p:cNvSpPr>
                  <a:spLocks noChangeShapeType="1"/>
                </p:cNvSpPr>
                <p:nvPr/>
              </p:nvSpPr>
              <p:spPr bwMode="auto">
                <a:xfrm>
                  <a:off x="25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3" name="Line 11517"/>
                <p:cNvSpPr>
                  <a:spLocks noChangeShapeType="1"/>
                </p:cNvSpPr>
                <p:nvPr/>
              </p:nvSpPr>
              <p:spPr bwMode="auto">
                <a:xfrm>
                  <a:off x="25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4" name="Line 11518"/>
                <p:cNvSpPr>
                  <a:spLocks noChangeShapeType="1"/>
                </p:cNvSpPr>
                <p:nvPr/>
              </p:nvSpPr>
              <p:spPr bwMode="auto">
                <a:xfrm>
                  <a:off x="25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5" name="Line 11519"/>
                <p:cNvSpPr>
                  <a:spLocks noChangeShapeType="1"/>
                </p:cNvSpPr>
                <p:nvPr/>
              </p:nvSpPr>
              <p:spPr bwMode="auto">
                <a:xfrm>
                  <a:off x="2575"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6" name="Line 11520"/>
                <p:cNvSpPr>
                  <a:spLocks noChangeShapeType="1"/>
                </p:cNvSpPr>
                <p:nvPr/>
              </p:nvSpPr>
              <p:spPr bwMode="auto">
                <a:xfrm>
                  <a:off x="25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7" name="Line 11521"/>
                <p:cNvSpPr>
                  <a:spLocks noChangeShapeType="1"/>
                </p:cNvSpPr>
                <p:nvPr/>
              </p:nvSpPr>
              <p:spPr bwMode="auto">
                <a:xfrm>
                  <a:off x="25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8" name="Line 11522"/>
                <p:cNvSpPr>
                  <a:spLocks noChangeShapeType="1"/>
                </p:cNvSpPr>
                <p:nvPr/>
              </p:nvSpPr>
              <p:spPr bwMode="auto">
                <a:xfrm>
                  <a:off x="26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299" name="Line 11523"/>
                <p:cNvSpPr>
                  <a:spLocks noChangeShapeType="1"/>
                </p:cNvSpPr>
                <p:nvPr/>
              </p:nvSpPr>
              <p:spPr bwMode="auto">
                <a:xfrm>
                  <a:off x="26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0" name="Line 11524"/>
                <p:cNvSpPr>
                  <a:spLocks noChangeShapeType="1"/>
                </p:cNvSpPr>
                <p:nvPr/>
              </p:nvSpPr>
              <p:spPr bwMode="auto">
                <a:xfrm>
                  <a:off x="26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1" name="Line 11525"/>
                <p:cNvSpPr>
                  <a:spLocks noChangeShapeType="1"/>
                </p:cNvSpPr>
                <p:nvPr/>
              </p:nvSpPr>
              <p:spPr bwMode="auto">
                <a:xfrm>
                  <a:off x="26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2" name="Line 11526"/>
                <p:cNvSpPr>
                  <a:spLocks noChangeShapeType="1"/>
                </p:cNvSpPr>
                <p:nvPr/>
              </p:nvSpPr>
              <p:spPr bwMode="auto">
                <a:xfrm>
                  <a:off x="26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3" name="Line 11527"/>
                <p:cNvSpPr>
                  <a:spLocks noChangeShapeType="1"/>
                </p:cNvSpPr>
                <p:nvPr/>
              </p:nvSpPr>
              <p:spPr bwMode="auto">
                <a:xfrm>
                  <a:off x="26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4" name="Line 11528"/>
                <p:cNvSpPr>
                  <a:spLocks noChangeShapeType="1"/>
                </p:cNvSpPr>
                <p:nvPr/>
              </p:nvSpPr>
              <p:spPr bwMode="auto">
                <a:xfrm>
                  <a:off x="26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5" name="Line 11529"/>
                <p:cNvSpPr>
                  <a:spLocks noChangeShapeType="1"/>
                </p:cNvSpPr>
                <p:nvPr/>
              </p:nvSpPr>
              <p:spPr bwMode="auto">
                <a:xfrm>
                  <a:off x="26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6" name="Line 11530"/>
                <p:cNvSpPr>
                  <a:spLocks noChangeShapeType="1"/>
                </p:cNvSpPr>
                <p:nvPr/>
              </p:nvSpPr>
              <p:spPr bwMode="auto">
                <a:xfrm>
                  <a:off x="27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7" name="Line 11531"/>
                <p:cNvSpPr>
                  <a:spLocks noChangeShapeType="1"/>
                </p:cNvSpPr>
                <p:nvPr/>
              </p:nvSpPr>
              <p:spPr bwMode="auto">
                <a:xfrm>
                  <a:off x="27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8" name="Line 11532"/>
                <p:cNvSpPr>
                  <a:spLocks noChangeShapeType="1"/>
                </p:cNvSpPr>
                <p:nvPr/>
              </p:nvSpPr>
              <p:spPr bwMode="auto">
                <a:xfrm>
                  <a:off x="27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09" name="Line 11533"/>
                <p:cNvSpPr>
                  <a:spLocks noChangeShapeType="1"/>
                </p:cNvSpPr>
                <p:nvPr/>
              </p:nvSpPr>
              <p:spPr bwMode="auto">
                <a:xfrm>
                  <a:off x="27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0" name="Line 11534"/>
                <p:cNvSpPr>
                  <a:spLocks noChangeShapeType="1"/>
                </p:cNvSpPr>
                <p:nvPr/>
              </p:nvSpPr>
              <p:spPr bwMode="auto">
                <a:xfrm>
                  <a:off x="27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1" name="Line 11535"/>
                <p:cNvSpPr>
                  <a:spLocks noChangeShapeType="1"/>
                </p:cNvSpPr>
                <p:nvPr/>
              </p:nvSpPr>
              <p:spPr bwMode="auto">
                <a:xfrm>
                  <a:off x="2764"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2" name="Line 11536"/>
                <p:cNvSpPr>
                  <a:spLocks noChangeShapeType="1"/>
                </p:cNvSpPr>
                <p:nvPr/>
              </p:nvSpPr>
              <p:spPr bwMode="auto">
                <a:xfrm>
                  <a:off x="27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3" name="Line 11537"/>
                <p:cNvSpPr>
                  <a:spLocks noChangeShapeType="1"/>
                </p:cNvSpPr>
                <p:nvPr/>
              </p:nvSpPr>
              <p:spPr bwMode="auto">
                <a:xfrm>
                  <a:off x="27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4" name="Line 11538"/>
                <p:cNvSpPr>
                  <a:spLocks noChangeShapeType="1"/>
                </p:cNvSpPr>
                <p:nvPr/>
              </p:nvSpPr>
              <p:spPr bwMode="auto">
                <a:xfrm>
                  <a:off x="27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5" name="Line 11539"/>
                <p:cNvSpPr>
                  <a:spLocks noChangeShapeType="1"/>
                </p:cNvSpPr>
                <p:nvPr/>
              </p:nvSpPr>
              <p:spPr bwMode="auto">
                <a:xfrm>
                  <a:off x="28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6" name="Line 11540"/>
                <p:cNvSpPr>
                  <a:spLocks noChangeShapeType="1"/>
                </p:cNvSpPr>
                <p:nvPr/>
              </p:nvSpPr>
              <p:spPr bwMode="auto">
                <a:xfrm>
                  <a:off x="28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7" name="Line 11541"/>
                <p:cNvSpPr>
                  <a:spLocks noChangeShapeType="1"/>
                </p:cNvSpPr>
                <p:nvPr/>
              </p:nvSpPr>
              <p:spPr bwMode="auto">
                <a:xfrm>
                  <a:off x="28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8" name="Line 11542"/>
                <p:cNvSpPr>
                  <a:spLocks noChangeShapeType="1"/>
                </p:cNvSpPr>
                <p:nvPr/>
              </p:nvSpPr>
              <p:spPr bwMode="auto">
                <a:xfrm>
                  <a:off x="28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19" name="Line 11543"/>
                <p:cNvSpPr>
                  <a:spLocks noChangeShapeType="1"/>
                </p:cNvSpPr>
                <p:nvPr/>
              </p:nvSpPr>
              <p:spPr bwMode="auto">
                <a:xfrm>
                  <a:off x="28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0" name="Line 11544"/>
                <p:cNvSpPr>
                  <a:spLocks noChangeShapeType="1"/>
                </p:cNvSpPr>
                <p:nvPr/>
              </p:nvSpPr>
              <p:spPr bwMode="auto">
                <a:xfrm>
                  <a:off x="28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1" name="Line 11545"/>
                <p:cNvSpPr>
                  <a:spLocks noChangeShapeType="1"/>
                </p:cNvSpPr>
                <p:nvPr/>
              </p:nvSpPr>
              <p:spPr bwMode="auto">
                <a:xfrm>
                  <a:off x="28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2" name="Line 11546"/>
                <p:cNvSpPr>
                  <a:spLocks noChangeShapeType="1"/>
                </p:cNvSpPr>
                <p:nvPr/>
              </p:nvSpPr>
              <p:spPr bwMode="auto">
                <a:xfrm>
                  <a:off x="28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3" name="Line 11547"/>
                <p:cNvSpPr>
                  <a:spLocks noChangeShapeType="1"/>
                </p:cNvSpPr>
                <p:nvPr/>
              </p:nvSpPr>
              <p:spPr bwMode="auto">
                <a:xfrm>
                  <a:off x="29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4" name="Line 11548"/>
                <p:cNvSpPr>
                  <a:spLocks noChangeShapeType="1"/>
                </p:cNvSpPr>
                <p:nvPr/>
              </p:nvSpPr>
              <p:spPr bwMode="auto">
                <a:xfrm>
                  <a:off x="29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5" name="Line 11549"/>
                <p:cNvSpPr>
                  <a:spLocks noChangeShapeType="1"/>
                </p:cNvSpPr>
                <p:nvPr/>
              </p:nvSpPr>
              <p:spPr bwMode="auto">
                <a:xfrm>
                  <a:off x="29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6" name="Line 11550"/>
                <p:cNvSpPr>
                  <a:spLocks noChangeShapeType="1"/>
                </p:cNvSpPr>
                <p:nvPr/>
              </p:nvSpPr>
              <p:spPr bwMode="auto">
                <a:xfrm>
                  <a:off x="29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7" name="Line 11551"/>
                <p:cNvSpPr>
                  <a:spLocks noChangeShapeType="1"/>
                </p:cNvSpPr>
                <p:nvPr/>
              </p:nvSpPr>
              <p:spPr bwMode="auto">
                <a:xfrm>
                  <a:off x="29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8" name="Line 11552"/>
                <p:cNvSpPr>
                  <a:spLocks noChangeShapeType="1"/>
                </p:cNvSpPr>
                <p:nvPr/>
              </p:nvSpPr>
              <p:spPr bwMode="auto">
                <a:xfrm>
                  <a:off x="29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29" name="Line 11553"/>
                <p:cNvSpPr>
                  <a:spLocks noChangeShapeType="1"/>
                </p:cNvSpPr>
                <p:nvPr/>
              </p:nvSpPr>
              <p:spPr bwMode="auto">
                <a:xfrm>
                  <a:off x="29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0" name="Line 11554"/>
                <p:cNvSpPr>
                  <a:spLocks noChangeShapeType="1"/>
                </p:cNvSpPr>
                <p:nvPr/>
              </p:nvSpPr>
              <p:spPr bwMode="auto">
                <a:xfrm>
                  <a:off x="29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1" name="Line 11555"/>
                <p:cNvSpPr>
                  <a:spLocks noChangeShapeType="1"/>
                </p:cNvSpPr>
                <p:nvPr/>
              </p:nvSpPr>
              <p:spPr bwMode="auto">
                <a:xfrm>
                  <a:off x="30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2" name="Line 11556"/>
                <p:cNvSpPr>
                  <a:spLocks noChangeShapeType="1"/>
                </p:cNvSpPr>
                <p:nvPr/>
              </p:nvSpPr>
              <p:spPr bwMode="auto">
                <a:xfrm>
                  <a:off x="30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3" name="Line 11557"/>
                <p:cNvSpPr>
                  <a:spLocks noChangeShapeType="1"/>
                </p:cNvSpPr>
                <p:nvPr/>
              </p:nvSpPr>
              <p:spPr bwMode="auto">
                <a:xfrm>
                  <a:off x="30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4" name="Line 11558"/>
                <p:cNvSpPr>
                  <a:spLocks noChangeShapeType="1"/>
                </p:cNvSpPr>
                <p:nvPr/>
              </p:nvSpPr>
              <p:spPr bwMode="auto">
                <a:xfrm>
                  <a:off x="30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5" name="Line 11559"/>
                <p:cNvSpPr>
                  <a:spLocks noChangeShapeType="1"/>
                </p:cNvSpPr>
                <p:nvPr/>
              </p:nvSpPr>
              <p:spPr bwMode="auto">
                <a:xfrm>
                  <a:off x="30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6" name="Line 11560"/>
                <p:cNvSpPr>
                  <a:spLocks noChangeShapeType="1"/>
                </p:cNvSpPr>
                <p:nvPr/>
              </p:nvSpPr>
              <p:spPr bwMode="auto">
                <a:xfrm>
                  <a:off x="30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7" name="Line 11561"/>
                <p:cNvSpPr>
                  <a:spLocks noChangeShapeType="1"/>
                </p:cNvSpPr>
                <p:nvPr/>
              </p:nvSpPr>
              <p:spPr bwMode="auto">
                <a:xfrm>
                  <a:off x="30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8" name="Line 11562"/>
                <p:cNvSpPr>
                  <a:spLocks noChangeShapeType="1"/>
                </p:cNvSpPr>
                <p:nvPr/>
              </p:nvSpPr>
              <p:spPr bwMode="auto">
                <a:xfrm>
                  <a:off x="30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39" name="Line 11563"/>
                <p:cNvSpPr>
                  <a:spLocks noChangeShapeType="1"/>
                </p:cNvSpPr>
                <p:nvPr/>
              </p:nvSpPr>
              <p:spPr bwMode="auto">
                <a:xfrm>
                  <a:off x="30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0" name="Line 11564"/>
                <p:cNvSpPr>
                  <a:spLocks noChangeShapeType="1"/>
                </p:cNvSpPr>
                <p:nvPr/>
              </p:nvSpPr>
              <p:spPr bwMode="auto">
                <a:xfrm>
                  <a:off x="31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1" name="Line 11565"/>
                <p:cNvSpPr>
                  <a:spLocks noChangeShapeType="1"/>
                </p:cNvSpPr>
                <p:nvPr/>
              </p:nvSpPr>
              <p:spPr bwMode="auto">
                <a:xfrm>
                  <a:off x="31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2" name="Line 11566"/>
                <p:cNvSpPr>
                  <a:spLocks noChangeShapeType="1"/>
                </p:cNvSpPr>
                <p:nvPr/>
              </p:nvSpPr>
              <p:spPr bwMode="auto">
                <a:xfrm>
                  <a:off x="31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3" name="Line 11567"/>
                <p:cNvSpPr>
                  <a:spLocks noChangeShapeType="1"/>
                </p:cNvSpPr>
                <p:nvPr/>
              </p:nvSpPr>
              <p:spPr bwMode="auto">
                <a:xfrm>
                  <a:off x="31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4" name="Line 11568"/>
                <p:cNvSpPr>
                  <a:spLocks noChangeShapeType="1"/>
                </p:cNvSpPr>
                <p:nvPr/>
              </p:nvSpPr>
              <p:spPr bwMode="auto">
                <a:xfrm>
                  <a:off x="31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5" name="Line 11569"/>
                <p:cNvSpPr>
                  <a:spLocks noChangeShapeType="1"/>
                </p:cNvSpPr>
                <p:nvPr/>
              </p:nvSpPr>
              <p:spPr bwMode="auto">
                <a:xfrm>
                  <a:off x="31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6" name="Line 11570"/>
                <p:cNvSpPr>
                  <a:spLocks noChangeShapeType="1"/>
                </p:cNvSpPr>
                <p:nvPr/>
              </p:nvSpPr>
              <p:spPr bwMode="auto">
                <a:xfrm>
                  <a:off x="31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7" name="Line 11571"/>
                <p:cNvSpPr>
                  <a:spLocks noChangeShapeType="1"/>
                </p:cNvSpPr>
                <p:nvPr/>
              </p:nvSpPr>
              <p:spPr bwMode="auto">
                <a:xfrm>
                  <a:off x="31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8" name="Line 11572"/>
                <p:cNvSpPr>
                  <a:spLocks noChangeShapeType="1"/>
                </p:cNvSpPr>
                <p:nvPr/>
              </p:nvSpPr>
              <p:spPr bwMode="auto">
                <a:xfrm>
                  <a:off x="3201"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49" name="Line 11573"/>
                <p:cNvSpPr>
                  <a:spLocks noChangeShapeType="1"/>
                </p:cNvSpPr>
                <p:nvPr/>
              </p:nvSpPr>
              <p:spPr bwMode="auto">
                <a:xfrm>
                  <a:off x="32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0" name="Line 11574"/>
                <p:cNvSpPr>
                  <a:spLocks noChangeShapeType="1"/>
                </p:cNvSpPr>
                <p:nvPr/>
              </p:nvSpPr>
              <p:spPr bwMode="auto">
                <a:xfrm>
                  <a:off x="32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1" name="Line 11575"/>
                <p:cNvSpPr>
                  <a:spLocks noChangeShapeType="1"/>
                </p:cNvSpPr>
                <p:nvPr/>
              </p:nvSpPr>
              <p:spPr bwMode="auto">
                <a:xfrm>
                  <a:off x="32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2" name="Line 11576"/>
                <p:cNvSpPr>
                  <a:spLocks noChangeShapeType="1"/>
                </p:cNvSpPr>
                <p:nvPr/>
              </p:nvSpPr>
              <p:spPr bwMode="auto">
                <a:xfrm>
                  <a:off x="32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3" name="Line 11577"/>
                <p:cNvSpPr>
                  <a:spLocks noChangeShapeType="1"/>
                </p:cNvSpPr>
                <p:nvPr/>
              </p:nvSpPr>
              <p:spPr bwMode="auto">
                <a:xfrm>
                  <a:off x="32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4" name="Line 11578"/>
                <p:cNvSpPr>
                  <a:spLocks noChangeShapeType="1"/>
                </p:cNvSpPr>
                <p:nvPr/>
              </p:nvSpPr>
              <p:spPr bwMode="auto">
                <a:xfrm>
                  <a:off x="32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5" name="Line 11579"/>
                <p:cNvSpPr>
                  <a:spLocks noChangeShapeType="1"/>
                </p:cNvSpPr>
                <p:nvPr/>
              </p:nvSpPr>
              <p:spPr bwMode="auto">
                <a:xfrm>
                  <a:off x="32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6" name="Line 11580"/>
                <p:cNvSpPr>
                  <a:spLocks noChangeShapeType="1"/>
                </p:cNvSpPr>
                <p:nvPr/>
              </p:nvSpPr>
              <p:spPr bwMode="auto">
                <a:xfrm>
                  <a:off x="32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7" name="Line 11581"/>
                <p:cNvSpPr>
                  <a:spLocks noChangeShapeType="1"/>
                </p:cNvSpPr>
                <p:nvPr/>
              </p:nvSpPr>
              <p:spPr bwMode="auto">
                <a:xfrm>
                  <a:off x="33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8" name="Line 11582"/>
                <p:cNvSpPr>
                  <a:spLocks noChangeShapeType="1"/>
                </p:cNvSpPr>
                <p:nvPr/>
              </p:nvSpPr>
              <p:spPr bwMode="auto">
                <a:xfrm>
                  <a:off x="33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59" name="Line 11583"/>
                <p:cNvSpPr>
                  <a:spLocks noChangeShapeType="1"/>
                </p:cNvSpPr>
                <p:nvPr/>
              </p:nvSpPr>
              <p:spPr bwMode="auto">
                <a:xfrm>
                  <a:off x="33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0" name="Line 11584"/>
                <p:cNvSpPr>
                  <a:spLocks noChangeShapeType="1"/>
                </p:cNvSpPr>
                <p:nvPr/>
              </p:nvSpPr>
              <p:spPr bwMode="auto">
                <a:xfrm>
                  <a:off x="33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1" name="Line 11585"/>
                <p:cNvSpPr>
                  <a:spLocks noChangeShapeType="1"/>
                </p:cNvSpPr>
                <p:nvPr/>
              </p:nvSpPr>
              <p:spPr bwMode="auto">
                <a:xfrm>
                  <a:off x="33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2" name="Line 11586"/>
                <p:cNvSpPr>
                  <a:spLocks noChangeShapeType="1"/>
                </p:cNvSpPr>
                <p:nvPr/>
              </p:nvSpPr>
              <p:spPr bwMode="auto">
                <a:xfrm>
                  <a:off x="33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3" name="Line 11587"/>
                <p:cNvSpPr>
                  <a:spLocks noChangeShapeType="1"/>
                </p:cNvSpPr>
                <p:nvPr/>
              </p:nvSpPr>
              <p:spPr bwMode="auto">
                <a:xfrm>
                  <a:off x="33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4" name="Line 11588"/>
                <p:cNvSpPr>
                  <a:spLocks noChangeShapeType="1"/>
                </p:cNvSpPr>
                <p:nvPr/>
              </p:nvSpPr>
              <p:spPr bwMode="auto">
                <a:xfrm>
                  <a:off x="3390"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5" name="Line 11589"/>
                <p:cNvSpPr>
                  <a:spLocks noChangeShapeType="1"/>
                </p:cNvSpPr>
                <p:nvPr/>
              </p:nvSpPr>
              <p:spPr bwMode="auto">
                <a:xfrm>
                  <a:off x="34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6" name="Line 11590"/>
                <p:cNvSpPr>
                  <a:spLocks noChangeShapeType="1"/>
                </p:cNvSpPr>
                <p:nvPr/>
              </p:nvSpPr>
              <p:spPr bwMode="auto">
                <a:xfrm>
                  <a:off x="34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7" name="Line 11591"/>
                <p:cNvSpPr>
                  <a:spLocks noChangeShapeType="1"/>
                </p:cNvSpPr>
                <p:nvPr/>
              </p:nvSpPr>
              <p:spPr bwMode="auto">
                <a:xfrm>
                  <a:off x="34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8" name="Line 11592"/>
                <p:cNvSpPr>
                  <a:spLocks noChangeShapeType="1"/>
                </p:cNvSpPr>
                <p:nvPr/>
              </p:nvSpPr>
              <p:spPr bwMode="auto">
                <a:xfrm>
                  <a:off x="34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69" name="Line 11593"/>
                <p:cNvSpPr>
                  <a:spLocks noChangeShapeType="1"/>
                </p:cNvSpPr>
                <p:nvPr/>
              </p:nvSpPr>
              <p:spPr bwMode="auto">
                <a:xfrm>
                  <a:off x="34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0" name="Line 11594"/>
                <p:cNvSpPr>
                  <a:spLocks noChangeShapeType="1"/>
                </p:cNvSpPr>
                <p:nvPr/>
              </p:nvSpPr>
              <p:spPr bwMode="auto">
                <a:xfrm>
                  <a:off x="34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1" name="Line 11595"/>
                <p:cNvSpPr>
                  <a:spLocks noChangeShapeType="1"/>
                </p:cNvSpPr>
                <p:nvPr/>
              </p:nvSpPr>
              <p:spPr bwMode="auto">
                <a:xfrm>
                  <a:off x="34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2" name="Line 11596"/>
                <p:cNvSpPr>
                  <a:spLocks noChangeShapeType="1"/>
                </p:cNvSpPr>
                <p:nvPr/>
              </p:nvSpPr>
              <p:spPr bwMode="auto">
                <a:xfrm>
                  <a:off x="34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3" name="Line 11597"/>
                <p:cNvSpPr>
                  <a:spLocks noChangeShapeType="1"/>
                </p:cNvSpPr>
                <p:nvPr/>
              </p:nvSpPr>
              <p:spPr bwMode="auto">
                <a:xfrm>
                  <a:off x="34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4" name="Line 11598"/>
                <p:cNvSpPr>
                  <a:spLocks noChangeShapeType="1"/>
                </p:cNvSpPr>
                <p:nvPr/>
              </p:nvSpPr>
              <p:spPr bwMode="auto">
                <a:xfrm>
                  <a:off x="35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5" name="Line 11599"/>
                <p:cNvSpPr>
                  <a:spLocks noChangeShapeType="1"/>
                </p:cNvSpPr>
                <p:nvPr/>
              </p:nvSpPr>
              <p:spPr bwMode="auto">
                <a:xfrm>
                  <a:off x="35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6" name="Line 11600"/>
                <p:cNvSpPr>
                  <a:spLocks noChangeShapeType="1"/>
                </p:cNvSpPr>
                <p:nvPr/>
              </p:nvSpPr>
              <p:spPr bwMode="auto">
                <a:xfrm>
                  <a:off x="35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7" name="Line 11601"/>
                <p:cNvSpPr>
                  <a:spLocks noChangeShapeType="1"/>
                </p:cNvSpPr>
                <p:nvPr/>
              </p:nvSpPr>
              <p:spPr bwMode="auto">
                <a:xfrm>
                  <a:off x="35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8" name="Line 11602"/>
                <p:cNvSpPr>
                  <a:spLocks noChangeShapeType="1"/>
                </p:cNvSpPr>
                <p:nvPr/>
              </p:nvSpPr>
              <p:spPr bwMode="auto">
                <a:xfrm>
                  <a:off x="35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79" name="Line 11603"/>
                <p:cNvSpPr>
                  <a:spLocks noChangeShapeType="1"/>
                </p:cNvSpPr>
                <p:nvPr/>
              </p:nvSpPr>
              <p:spPr bwMode="auto">
                <a:xfrm>
                  <a:off x="35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0" name="Line 11604"/>
                <p:cNvSpPr>
                  <a:spLocks noChangeShapeType="1"/>
                </p:cNvSpPr>
                <p:nvPr/>
              </p:nvSpPr>
              <p:spPr bwMode="auto">
                <a:xfrm>
                  <a:off x="35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1" name="Line 11605"/>
                <p:cNvSpPr>
                  <a:spLocks noChangeShapeType="1"/>
                </p:cNvSpPr>
                <p:nvPr/>
              </p:nvSpPr>
              <p:spPr bwMode="auto">
                <a:xfrm>
                  <a:off x="35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2" name="Line 11606"/>
                <p:cNvSpPr>
                  <a:spLocks noChangeShapeType="1"/>
                </p:cNvSpPr>
                <p:nvPr/>
              </p:nvSpPr>
              <p:spPr bwMode="auto">
                <a:xfrm>
                  <a:off x="36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3" name="Line 11607"/>
                <p:cNvSpPr>
                  <a:spLocks noChangeShapeType="1"/>
                </p:cNvSpPr>
                <p:nvPr/>
              </p:nvSpPr>
              <p:spPr bwMode="auto">
                <a:xfrm>
                  <a:off x="36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4" name="Line 11608"/>
                <p:cNvSpPr>
                  <a:spLocks noChangeShapeType="1"/>
                </p:cNvSpPr>
                <p:nvPr/>
              </p:nvSpPr>
              <p:spPr bwMode="auto">
                <a:xfrm>
                  <a:off x="36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5" name="Line 11609"/>
                <p:cNvSpPr>
                  <a:spLocks noChangeShapeType="1"/>
                </p:cNvSpPr>
                <p:nvPr/>
              </p:nvSpPr>
              <p:spPr bwMode="auto">
                <a:xfrm>
                  <a:off x="36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6" name="Line 11610"/>
                <p:cNvSpPr>
                  <a:spLocks noChangeShapeType="1"/>
                </p:cNvSpPr>
                <p:nvPr/>
              </p:nvSpPr>
              <p:spPr bwMode="auto">
                <a:xfrm>
                  <a:off x="36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7" name="Line 11611"/>
                <p:cNvSpPr>
                  <a:spLocks noChangeShapeType="1"/>
                </p:cNvSpPr>
                <p:nvPr/>
              </p:nvSpPr>
              <p:spPr bwMode="auto">
                <a:xfrm>
                  <a:off x="36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8" name="Line 11612"/>
                <p:cNvSpPr>
                  <a:spLocks noChangeShapeType="1"/>
                </p:cNvSpPr>
                <p:nvPr/>
              </p:nvSpPr>
              <p:spPr bwMode="auto">
                <a:xfrm>
                  <a:off x="36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89" name="Line 11613"/>
                <p:cNvSpPr>
                  <a:spLocks noChangeShapeType="1"/>
                </p:cNvSpPr>
                <p:nvPr/>
              </p:nvSpPr>
              <p:spPr bwMode="auto">
                <a:xfrm>
                  <a:off x="36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0" name="Line 11614"/>
                <p:cNvSpPr>
                  <a:spLocks noChangeShapeType="1"/>
                </p:cNvSpPr>
                <p:nvPr/>
              </p:nvSpPr>
              <p:spPr bwMode="auto">
                <a:xfrm>
                  <a:off x="36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1" name="Line 11615"/>
                <p:cNvSpPr>
                  <a:spLocks noChangeShapeType="1"/>
                </p:cNvSpPr>
                <p:nvPr/>
              </p:nvSpPr>
              <p:spPr bwMode="auto">
                <a:xfrm>
                  <a:off x="37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2" name="Line 11616"/>
                <p:cNvSpPr>
                  <a:spLocks noChangeShapeType="1"/>
                </p:cNvSpPr>
                <p:nvPr/>
              </p:nvSpPr>
              <p:spPr bwMode="auto">
                <a:xfrm>
                  <a:off x="37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3" name="Line 11617"/>
                <p:cNvSpPr>
                  <a:spLocks noChangeShapeType="1"/>
                </p:cNvSpPr>
                <p:nvPr/>
              </p:nvSpPr>
              <p:spPr bwMode="auto">
                <a:xfrm>
                  <a:off x="37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4" name="Line 11618"/>
                <p:cNvSpPr>
                  <a:spLocks noChangeShapeType="1"/>
                </p:cNvSpPr>
                <p:nvPr/>
              </p:nvSpPr>
              <p:spPr bwMode="auto">
                <a:xfrm>
                  <a:off x="37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5" name="Line 11619"/>
                <p:cNvSpPr>
                  <a:spLocks noChangeShapeType="1"/>
                </p:cNvSpPr>
                <p:nvPr/>
              </p:nvSpPr>
              <p:spPr bwMode="auto">
                <a:xfrm>
                  <a:off x="37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6" name="Line 11620"/>
                <p:cNvSpPr>
                  <a:spLocks noChangeShapeType="1"/>
                </p:cNvSpPr>
                <p:nvPr/>
              </p:nvSpPr>
              <p:spPr bwMode="auto">
                <a:xfrm>
                  <a:off x="37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7" name="Line 11621"/>
                <p:cNvSpPr>
                  <a:spLocks noChangeShapeType="1"/>
                </p:cNvSpPr>
                <p:nvPr/>
              </p:nvSpPr>
              <p:spPr bwMode="auto">
                <a:xfrm>
                  <a:off x="37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8" name="Line 11622"/>
                <p:cNvSpPr>
                  <a:spLocks noChangeShapeType="1"/>
                </p:cNvSpPr>
                <p:nvPr/>
              </p:nvSpPr>
              <p:spPr bwMode="auto">
                <a:xfrm>
                  <a:off x="37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399" name="Line 11623"/>
                <p:cNvSpPr>
                  <a:spLocks noChangeShapeType="1"/>
                </p:cNvSpPr>
                <p:nvPr/>
              </p:nvSpPr>
              <p:spPr bwMode="auto">
                <a:xfrm>
                  <a:off x="38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0" name="Line 11624"/>
                <p:cNvSpPr>
                  <a:spLocks noChangeShapeType="1"/>
                </p:cNvSpPr>
                <p:nvPr/>
              </p:nvSpPr>
              <p:spPr bwMode="auto">
                <a:xfrm>
                  <a:off x="38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1" name="Line 11625"/>
                <p:cNvSpPr>
                  <a:spLocks noChangeShapeType="1"/>
                </p:cNvSpPr>
                <p:nvPr/>
              </p:nvSpPr>
              <p:spPr bwMode="auto">
                <a:xfrm>
                  <a:off x="3827"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2" name="Line 11626"/>
                <p:cNvSpPr>
                  <a:spLocks noChangeShapeType="1"/>
                </p:cNvSpPr>
                <p:nvPr/>
              </p:nvSpPr>
              <p:spPr bwMode="auto">
                <a:xfrm>
                  <a:off x="38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3" name="Line 11627"/>
                <p:cNvSpPr>
                  <a:spLocks noChangeShapeType="1"/>
                </p:cNvSpPr>
                <p:nvPr/>
              </p:nvSpPr>
              <p:spPr bwMode="auto">
                <a:xfrm>
                  <a:off x="38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4" name="Line 11628"/>
                <p:cNvSpPr>
                  <a:spLocks noChangeShapeType="1"/>
                </p:cNvSpPr>
                <p:nvPr/>
              </p:nvSpPr>
              <p:spPr bwMode="auto">
                <a:xfrm>
                  <a:off x="38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5" name="Line 11629"/>
                <p:cNvSpPr>
                  <a:spLocks noChangeShapeType="1"/>
                </p:cNvSpPr>
                <p:nvPr/>
              </p:nvSpPr>
              <p:spPr bwMode="auto">
                <a:xfrm>
                  <a:off x="38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6" name="Line 11630"/>
                <p:cNvSpPr>
                  <a:spLocks noChangeShapeType="1"/>
                </p:cNvSpPr>
                <p:nvPr/>
              </p:nvSpPr>
              <p:spPr bwMode="auto">
                <a:xfrm>
                  <a:off x="38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7" name="Line 11631"/>
                <p:cNvSpPr>
                  <a:spLocks noChangeShapeType="1"/>
                </p:cNvSpPr>
                <p:nvPr/>
              </p:nvSpPr>
              <p:spPr bwMode="auto">
                <a:xfrm>
                  <a:off x="38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8" name="Line 11632"/>
                <p:cNvSpPr>
                  <a:spLocks noChangeShapeType="1"/>
                </p:cNvSpPr>
                <p:nvPr/>
              </p:nvSpPr>
              <p:spPr bwMode="auto">
                <a:xfrm>
                  <a:off x="39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09" name="Line 11633"/>
                <p:cNvSpPr>
                  <a:spLocks noChangeShapeType="1"/>
                </p:cNvSpPr>
                <p:nvPr/>
              </p:nvSpPr>
              <p:spPr bwMode="auto">
                <a:xfrm>
                  <a:off x="39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0" name="Line 11634"/>
                <p:cNvSpPr>
                  <a:spLocks noChangeShapeType="1"/>
                </p:cNvSpPr>
                <p:nvPr/>
              </p:nvSpPr>
              <p:spPr bwMode="auto">
                <a:xfrm>
                  <a:off x="39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1" name="Line 11635"/>
                <p:cNvSpPr>
                  <a:spLocks noChangeShapeType="1"/>
                </p:cNvSpPr>
                <p:nvPr/>
              </p:nvSpPr>
              <p:spPr bwMode="auto">
                <a:xfrm>
                  <a:off x="39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2" name="Line 11636"/>
                <p:cNvSpPr>
                  <a:spLocks noChangeShapeType="1"/>
                </p:cNvSpPr>
                <p:nvPr/>
              </p:nvSpPr>
              <p:spPr bwMode="auto">
                <a:xfrm>
                  <a:off x="39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3" name="Line 11637"/>
                <p:cNvSpPr>
                  <a:spLocks noChangeShapeType="1"/>
                </p:cNvSpPr>
                <p:nvPr/>
              </p:nvSpPr>
              <p:spPr bwMode="auto">
                <a:xfrm>
                  <a:off x="39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4" name="Line 11638"/>
                <p:cNvSpPr>
                  <a:spLocks noChangeShapeType="1"/>
                </p:cNvSpPr>
                <p:nvPr/>
              </p:nvSpPr>
              <p:spPr bwMode="auto">
                <a:xfrm>
                  <a:off x="39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5" name="Line 11639"/>
                <p:cNvSpPr>
                  <a:spLocks noChangeShapeType="1"/>
                </p:cNvSpPr>
                <p:nvPr/>
              </p:nvSpPr>
              <p:spPr bwMode="auto">
                <a:xfrm>
                  <a:off x="39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6" name="Line 11640"/>
                <p:cNvSpPr>
                  <a:spLocks noChangeShapeType="1"/>
                </p:cNvSpPr>
                <p:nvPr/>
              </p:nvSpPr>
              <p:spPr bwMode="auto">
                <a:xfrm>
                  <a:off x="40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7" name="Line 11641"/>
                <p:cNvSpPr>
                  <a:spLocks noChangeShapeType="1"/>
                </p:cNvSpPr>
                <p:nvPr/>
              </p:nvSpPr>
              <p:spPr bwMode="auto">
                <a:xfrm>
                  <a:off x="4016"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8" name="Line 11642"/>
                <p:cNvSpPr>
                  <a:spLocks noChangeShapeType="1"/>
                </p:cNvSpPr>
                <p:nvPr/>
              </p:nvSpPr>
              <p:spPr bwMode="auto">
                <a:xfrm>
                  <a:off x="40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19" name="Line 11643"/>
                <p:cNvSpPr>
                  <a:spLocks noChangeShapeType="1"/>
                </p:cNvSpPr>
                <p:nvPr/>
              </p:nvSpPr>
              <p:spPr bwMode="auto">
                <a:xfrm>
                  <a:off x="40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0" name="Line 11644"/>
                <p:cNvSpPr>
                  <a:spLocks noChangeShapeType="1"/>
                </p:cNvSpPr>
                <p:nvPr/>
              </p:nvSpPr>
              <p:spPr bwMode="auto">
                <a:xfrm>
                  <a:off x="40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1" name="Line 11645"/>
                <p:cNvSpPr>
                  <a:spLocks noChangeShapeType="1"/>
                </p:cNvSpPr>
                <p:nvPr/>
              </p:nvSpPr>
              <p:spPr bwMode="auto">
                <a:xfrm>
                  <a:off x="40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2" name="Line 11646"/>
                <p:cNvSpPr>
                  <a:spLocks noChangeShapeType="1"/>
                </p:cNvSpPr>
                <p:nvPr/>
              </p:nvSpPr>
              <p:spPr bwMode="auto">
                <a:xfrm>
                  <a:off x="40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3" name="Line 11647"/>
                <p:cNvSpPr>
                  <a:spLocks noChangeShapeType="1"/>
                </p:cNvSpPr>
                <p:nvPr/>
              </p:nvSpPr>
              <p:spPr bwMode="auto">
                <a:xfrm>
                  <a:off x="40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4" name="Line 11648"/>
                <p:cNvSpPr>
                  <a:spLocks noChangeShapeType="1"/>
                </p:cNvSpPr>
                <p:nvPr/>
              </p:nvSpPr>
              <p:spPr bwMode="auto">
                <a:xfrm>
                  <a:off x="40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5" name="Line 11649"/>
                <p:cNvSpPr>
                  <a:spLocks noChangeShapeType="1"/>
                </p:cNvSpPr>
                <p:nvPr/>
              </p:nvSpPr>
              <p:spPr bwMode="auto">
                <a:xfrm>
                  <a:off x="41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6" name="Line 11650"/>
                <p:cNvSpPr>
                  <a:spLocks noChangeShapeType="1"/>
                </p:cNvSpPr>
                <p:nvPr/>
              </p:nvSpPr>
              <p:spPr bwMode="auto">
                <a:xfrm>
                  <a:off x="41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7" name="Line 11651"/>
                <p:cNvSpPr>
                  <a:spLocks noChangeShapeType="1"/>
                </p:cNvSpPr>
                <p:nvPr/>
              </p:nvSpPr>
              <p:spPr bwMode="auto">
                <a:xfrm>
                  <a:off x="41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8" name="Line 11652"/>
                <p:cNvSpPr>
                  <a:spLocks noChangeShapeType="1"/>
                </p:cNvSpPr>
                <p:nvPr/>
              </p:nvSpPr>
              <p:spPr bwMode="auto">
                <a:xfrm>
                  <a:off x="41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29" name="Line 11653"/>
                <p:cNvSpPr>
                  <a:spLocks noChangeShapeType="1"/>
                </p:cNvSpPr>
                <p:nvPr/>
              </p:nvSpPr>
              <p:spPr bwMode="auto">
                <a:xfrm>
                  <a:off x="41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0" name="Line 11654"/>
                <p:cNvSpPr>
                  <a:spLocks noChangeShapeType="1"/>
                </p:cNvSpPr>
                <p:nvPr/>
              </p:nvSpPr>
              <p:spPr bwMode="auto">
                <a:xfrm>
                  <a:off x="41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1" name="Line 11655"/>
                <p:cNvSpPr>
                  <a:spLocks noChangeShapeType="1"/>
                </p:cNvSpPr>
                <p:nvPr/>
              </p:nvSpPr>
              <p:spPr bwMode="auto">
                <a:xfrm>
                  <a:off x="41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2" name="Line 11656"/>
                <p:cNvSpPr>
                  <a:spLocks noChangeShapeType="1"/>
                </p:cNvSpPr>
                <p:nvPr/>
              </p:nvSpPr>
              <p:spPr bwMode="auto">
                <a:xfrm>
                  <a:off x="41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3" name="Line 11657"/>
                <p:cNvSpPr>
                  <a:spLocks noChangeShapeType="1"/>
                </p:cNvSpPr>
                <p:nvPr/>
              </p:nvSpPr>
              <p:spPr bwMode="auto">
                <a:xfrm>
                  <a:off x="42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4" name="Line 11658"/>
                <p:cNvSpPr>
                  <a:spLocks noChangeShapeType="1"/>
                </p:cNvSpPr>
                <p:nvPr/>
              </p:nvSpPr>
              <p:spPr bwMode="auto">
                <a:xfrm>
                  <a:off x="42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5" name="Line 11659"/>
                <p:cNvSpPr>
                  <a:spLocks noChangeShapeType="1"/>
                </p:cNvSpPr>
                <p:nvPr/>
              </p:nvSpPr>
              <p:spPr bwMode="auto">
                <a:xfrm>
                  <a:off x="42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6" name="Line 11660"/>
                <p:cNvSpPr>
                  <a:spLocks noChangeShapeType="1"/>
                </p:cNvSpPr>
                <p:nvPr/>
              </p:nvSpPr>
              <p:spPr bwMode="auto">
                <a:xfrm>
                  <a:off x="42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7" name="Line 11661"/>
                <p:cNvSpPr>
                  <a:spLocks noChangeShapeType="1"/>
                </p:cNvSpPr>
                <p:nvPr/>
              </p:nvSpPr>
              <p:spPr bwMode="auto">
                <a:xfrm>
                  <a:off x="42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8" name="Line 11662"/>
                <p:cNvSpPr>
                  <a:spLocks noChangeShapeType="1"/>
                </p:cNvSpPr>
                <p:nvPr/>
              </p:nvSpPr>
              <p:spPr bwMode="auto">
                <a:xfrm>
                  <a:off x="42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39" name="Line 11663"/>
                <p:cNvSpPr>
                  <a:spLocks noChangeShapeType="1"/>
                </p:cNvSpPr>
                <p:nvPr/>
              </p:nvSpPr>
              <p:spPr bwMode="auto">
                <a:xfrm>
                  <a:off x="42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0" name="Line 11664"/>
                <p:cNvSpPr>
                  <a:spLocks noChangeShapeType="1"/>
                </p:cNvSpPr>
                <p:nvPr/>
              </p:nvSpPr>
              <p:spPr bwMode="auto">
                <a:xfrm>
                  <a:off x="42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1" name="Line 11665"/>
                <p:cNvSpPr>
                  <a:spLocks noChangeShapeType="1"/>
                </p:cNvSpPr>
                <p:nvPr/>
              </p:nvSpPr>
              <p:spPr bwMode="auto">
                <a:xfrm>
                  <a:off x="42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2" name="Line 11666"/>
                <p:cNvSpPr>
                  <a:spLocks noChangeShapeType="1"/>
                </p:cNvSpPr>
                <p:nvPr/>
              </p:nvSpPr>
              <p:spPr bwMode="auto">
                <a:xfrm>
                  <a:off x="43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3" name="Line 11667"/>
                <p:cNvSpPr>
                  <a:spLocks noChangeShapeType="1"/>
                </p:cNvSpPr>
                <p:nvPr/>
              </p:nvSpPr>
              <p:spPr bwMode="auto">
                <a:xfrm>
                  <a:off x="43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4" name="Line 11668"/>
                <p:cNvSpPr>
                  <a:spLocks noChangeShapeType="1"/>
                </p:cNvSpPr>
                <p:nvPr/>
              </p:nvSpPr>
              <p:spPr bwMode="auto">
                <a:xfrm>
                  <a:off x="43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5" name="Line 11669"/>
                <p:cNvSpPr>
                  <a:spLocks noChangeShapeType="1"/>
                </p:cNvSpPr>
                <p:nvPr/>
              </p:nvSpPr>
              <p:spPr bwMode="auto">
                <a:xfrm>
                  <a:off x="43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6" name="Line 11670"/>
                <p:cNvSpPr>
                  <a:spLocks noChangeShapeType="1"/>
                </p:cNvSpPr>
                <p:nvPr/>
              </p:nvSpPr>
              <p:spPr bwMode="auto">
                <a:xfrm>
                  <a:off x="43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7" name="Line 11671"/>
                <p:cNvSpPr>
                  <a:spLocks noChangeShapeType="1"/>
                </p:cNvSpPr>
                <p:nvPr/>
              </p:nvSpPr>
              <p:spPr bwMode="auto">
                <a:xfrm>
                  <a:off x="43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8" name="Line 11672"/>
                <p:cNvSpPr>
                  <a:spLocks noChangeShapeType="1"/>
                </p:cNvSpPr>
                <p:nvPr/>
              </p:nvSpPr>
              <p:spPr bwMode="auto">
                <a:xfrm>
                  <a:off x="43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49" name="Line 11673"/>
                <p:cNvSpPr>
                  <a:spLocks noChangeShapeType="1"/>
                </p:cNvSpPr>
                <p:nvPr/>
              </p:nvSpPr>
              <p:spPr bwMode="auto">
                <a:xfrm>
                  <a:off x="43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0" name="Line 11674"/>
                <p:cNvSpPr>
                  <a:spLocks noChangeShapeType="1"/>
                </p:cNvSpPr>
                <p:nvPr/>
              </p:nvSpPr>
              <p:spPr bwMode="auto">
                <a:xfrm>
                  <a:off x="44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1" name="Line 11675"/>
                <p:cNvSpPr>
                  <a:spLocks noChangeShapeType="1"/>
                </p:cNvSpPr>
                <p:nvPr/>
              </p:nvSpPr>
              <p:spPr bwMode="auto">
                <a:xfrm>
                  <a:off x="44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2" name="Line 11676"/>
                <p:cNvSpPr>
                  <a:spLocks noChangeShapeType="1"/>
                </p:cNvSpPr>
                <p:nvPr/>
              </p:nvSpPr>
              <p:spPr bwMode="auto">
                <a:xfrm>
                  <a:off x="44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3" name="Line 11677"/>
                <p:cNvSpPr>
                  <a:spLocks noChangeShapeType="1"/>
                </p:cNvSpPr>
                <p:nvPr/>
              </p:nvSpPr>
              <p:spPr bwMode="auto">
                <a:xfrm>
                  <a:off x="44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4" name="Line 11678"/>
                <p:cNvSpPr>
                  <a:spLocks noChangeShapeType="1"/>
                </p:cNvSpPr>
                <p:nvPr/>
              </p:nvSpPr>
              <p:spPr bwMode="auto">
                <a:xfrm>
                  <a:off x="4453"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5" name="Line 11679"/>
                <p:cNvSpPr>
                  <a:spLocks noChangeShapeType="1"/>
                </p:cNvSpPr>
                <p:nvPr/>
              </p:nvSpPr>
              <p:spPr bwMode="auto">
                <a:xfrm>
                  <a:off x="44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6" name="Line 11680"/>
                <p:cNvSpPr>
                  <a:spLocks noChangeShapeType="1"/>
                </p:cNvSpPr>
                <p:nvPr/>
              </p:nvSpPr>
              <p:spPr bwMode="auto">
                <a:xfrm>
                  <a:off x="44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57" name="Line 11681"/>
                <p:cNvSpPr>
                  <a:spLocks noChangeShapeType="1"/>
                </p:cNvSpPr>
                <p:nvPr/>
              </p:nvSpPr>
              <p:spPr bwMode="auto">
                <a:xfrm>
                  <a:off x="44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5458" name="Group 11682"/>
              <p:cNvGrpSpPr>
                <a:grpSpLocks/>
              </p:cNvGrpSpPr>
              <p:nvPr/>
            </p:nvGrpSpPr>
            <p:grpSpPr bwMode="auto">
              <a:xfrm>
                <a:off x="956" y="627"/>
                <a:ext cx="4630" cy="402"/>
                <a:chOff x="956" y="627"/>
                <a:chExt cx="4630" cy="402"/>
              </a:xfrm>
            </p:grpSpPr>
            <p:sp>
              <p:nvSpPr>
                <p:cNvPr id="855459" name="Line 11683"/>
                <p:cNvSpPr>
                  <a:spLocks noChangeShapeType="1"/>
                </p:cNvSpPr>
                <p:nvPr/>
              </p:nvSpPr>
              <p:spPr bwMode="auto">
                <a:xfrm>
                  <a:off x="45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0" name="Line 11684"/>
                <p:cNvSpPr>
                  <a:spLocks noChangeShapeType="1"/>
                </p:cNvSpPr>
                <p:nvPr/>
              </p:nvSpPr>
              <p:spPr bwMode="auto">
                <a:xfrm>
                  <a:off x="45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1" name="Line 11685"/>
                <p:cNvSpPr>
                  <a:spLocks noChangeShapeType="1"/>
                </p:cNvSpPr>
                <p:nvPr/>
              </p:nvSpPr>
              <p:spPr bwMode="auto">
                <a:xfrm>
                  <a:off x="45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2" name="Line 11686"/>
                <p:cNvSpPr>
                  <a:spLocks noChangeShapeType="1"/>
                </p:cNvSpPr>
                <p:nvPr/>
              </p:nvSpPr>
              <p:spPr bwMode="auto">
                <a:xfrm>
                  <a:off x="45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3" name="Line 11687"/>
                <p:cNvSpPr>
                  <a:spLocks noChangeShapeType="1"/>
                </p:cNvSpPr>
                <p:nvPr/>
              </p:nvSpPr>
              <p:spPr bwMode="auto">
                <a:xfrm>
                  <a:off x="45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4" name="Line 11688"/>
                <p:cNvSpPr>
                  <a:spLocks noChangeShapeType="1"/>
                </p:cNvSpPr>
                <p:nvPr/>
              </p:nvSpPr>
              <p:spPr bwMode="auto">
                <a:xfrm>
                  <a:off x="45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5" name="Line 11689"/>
                <p:cNvSpPr>
                  <a:spLocks noChangeShapeType="1"/>
                </p:cNvSpPr>
                <p:nvPr/>
              </p:nvSpPr>
              <p:spPr bwMode="auto">
                <a:xfrm>
                  <a:off x="45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6" name="Line 11690"/>
                <p:cNvSpPr>
                  <a:spLocks noChangeShapeType="1"/>
                </p:cNvSpPr>
                <p:nvPr/>
              </p:nvSpPr>
              <p:spPr bwMode="auto">
                <a:xfrm>
                  <a:off x="45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7" name="Line 11691"/>
                <p:cNvSpPr>
                  <a:spLocks noChangeShapeType="1"/>
                </p:cNvSpPr>
                <p:nvPr/>
              </p:nvSpPr>
              <p:spPr bwMode="auto">
                <a:xfrm>
                  <a:off x="45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8" name="Line 11692"/>
                <p:cNvSpPr>
                  <a:spLocks noChangeShapeType="1"/>
                </p:cNvSpPr>
                <p:nvPr/>
              </p:nvSpPr>
              <p:spPr bwMode="auto">
                <a:xfrm>
                  <a:off x="46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69" name="Line 11693"/>
                <p:cNvSpPr>
                  <a:spLocks noChangeShapeType="1"/>
                </p:cNvSpPr>
                <p:nvPr/>
              </p:nvSpPr>
              <p:spPr bwMode="auto">
                <a:xfrm>
                  <a:off x="46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0" name="Line 11694"/>
                <p:cNvSpPr>
                  <a:spLocks noChangeShapeType="1"/>
                </p:cNvSpPr>
                <p:nvPr/>
              </p:nvSpPr>
              <p:spPr bwMode="auto">
                <a:xfrm>
                  <a:off x="46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1" name="Line 11695"/>
                <p:cNvSpPr>
                  <a:spLocks noChangeShapeType="1"/>
                </p:cNvSpPr>
                <p:nvPr/>
              </p:nvSpPr>
              <p:spPr bwMode="auto">
                <a:xfrm>
                  <a:off x="4642"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2" name="Line 11696"/>
                <p:cNvSpPr>
                  <a:spLocks noChangeShapeType="1"/>
                </p:cNvSpPr>
                <p:nvPr/>
              </p:nvSpPr>
              <p:spPr bwMode="auto">
                <a:xfrm>
                  <a:off x="46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3" name="Line 11697"/>
                <p:cNvSpPr>
                  <a:spLocks noChangeShapeType="1"/>
                </p:cNvSpPr>
                <p:nvPr/>
              </p:nvSpPr>
              <p:spPr bwMode="auto">
                <a:xfrm>
                  <a:off x="46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4" name="Line 11698"/>
                <p:cNvSpPr>
                  <a:spLocks noChangeShapeType="1"/>
                </p:cNvSpPr>
                <p:nvPr/>
              </p:nvSpPr>
              <p:spPr bwMode="auto">
                <a:xfrm>
                  <a:off x="46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5" name="Line 11699"/>
                <p:cNvSpPr>
                  <a:spLocks noChangeShapeType="1"/>
                </p:cNvSpPr>
                <p:nvPr/>
              </p:nvSpPr>
              <p:spPr bwMode="auto">
                <a:xfrm>
                  <a:off x="46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6" name="Line 11700"/>
                <p:cNvSpPr>
                  <a:spLocks noChangeShapeType="1"/>
                </p:cNvSpPr>
                <p:nvPr/>
              </p:nvSpPr>
              <p:spPr bwMode="auto">
                <a:xfrm>
                  <a:off x="47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7" name="Line 11701"/>
                <p:cNvSpPr>
                  <a:spLocks noChangeShapeType="1"/>
                </p:cNvSpPr>
                <p:nvPr/>
              </p:nvSpPr>
              <p:spPr bwMode="auto">
                <a:xfrm>
                  <a:off x="47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8" name="Line 11702"/>
                <p:cNvSpPr>
                  <a:spLocks noChangeShapeType="1"/>
                </p:cNvSpPr>
                <p:nvPr/>
              </p:nvSpPr>
              <p:spPr bwMode="auto">
                <a:xfrm>
                  <a:off x="47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79" name="Line 11703"/>
                <p:cNvSpPr>
                  <a:spLocks noChangeShapeType="1"/>
                </p:cNvSpPr>
                <p:nvPr/>
              </p:nvSpPr>
              <p:spPr bwMode="auto">
                <a:xfrm>
                  <a:off x="47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0" name="Line 11704"/>
                <p:cNvSpPr>
                  <a:spLocks noChangeShapeType="1"/>
                </p:cNvSpPr>
                <p:nvPr/>
              </p:nvSpPr>
              <p:spPr bwMode="auto">
                <a:xfrm>
                  <a:off x="47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1" name="Line 11705"/>
                <p:cNvSpPr>
                  <a:spLocks noChangeShapeType="1"/>
                </p:cNvSpPr>
                <p:nvPr/>
              </p:nvSpPr>
              <p:spPr bwMode="auto">
                <a:xfrm>
                  <a:off x="47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2" name="Line 11706"/>
                <p:cNvSpPr>
                  <a:spLocks noChangeShapeType="1"/>
                </p:cNvSpPr>
                <p:nvPr/>
              </p:nvSpPr>
              <p:spPr bwMode="auto">
                <a:xfrm>
                  <a:off x="47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3" name="Line 11707"/>
                <p:cNvSpPr>
                  <a:spLocks noChangeShapeType="1"/>
                </p:cNvSpPr>
                <p:nvPr/>
              </p:nvSpPr>
              <p:spPr bwMode="auto">
                <a:xfrm>
                  <a:off x="47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4" name="Line 11708"/>
                <p:cNvSpPr>
                  <a:spLocks noChangeShapeType="1"/>
                </p:cNvSpPr>
                <p:nvPr/>
              </p:nvSpPr>
              <p:spPr bwMode="auto">
                <a:xfrm>
                  <a:off x="47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5" name="Line 11709"/>
                <p:cNvSpPr>
                  <a:spLocks noChangeShapeType="1"/>
                </p:cNvSpPr>
                <p:nvPr/>
              </p:nvSpPr>
              <p:spPr bwMode="auto">
                <a:xfrm>
                  <a:off x="48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6" name="Line 11710"/>
                <p:cNvSpPr>
                  <a:spLocks noChangeShapeType="1"/>
                </p:cNvSpPr>
                <p:nvPr/>
              </p:nvSpPr>
              <p:spPr bwMode="auto">
                <a:xfrm>
                  <a:off x="48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7" name="Line 11711"/>
                <p:cNvSpPr>
                  <a:spLocks noChangeShapeType="1"/>
                </p:cNvSpPr>
                <p:nvPr/>
              </p:nvSpPr>
              <p:spPr bwMode="auto">
                <a:xfrm>
                  <a:off x="48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8" name="Line 11712"/>
                <p:cNvSpPr>
                  <a:spLocks noChangeShapeType="1"/>
                </p:cNvSpPr>
                <p:nvPr/>
              </p:nvSpPr>
              <p:spPr bwMode="auto">
                <a:xfrm>
                  <a:off x="48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89" name="Line 11713"/>
                <p:cNvSpPr>
                  <a:spLocks noChangeShapeType="1"/>
                </p:cNvSpPr>
                <p:nvPr/>
              </p:nvSpPr>
              <p:spPr bwMode="auto">
                <a:xfrm>
                  <a:off x="48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0" name="Line 11714"/>
                <p:cNvSpPr>
                  <a:spLocks noChangeShapeType="1"/>
                </p:cNvSpPr>
                <p:nvPr/>
              </p:nvSpPr>
              <p:spPr bwMode="auto">
                <a:xfrm>
                  <a:off x="48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1" name="Line 11715"/>
                <p:cNvSpPr>
                  <a:spLocks noChangeShapeType="1"/>
                </p:cNvSpPr>
                <p:nvPr/>
              </p:nvSpPr>
              <p:spPr bwMode="auto">
                <a:xfrm>
                  <a:off x="48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2" name="Line 11716"/>
                <p:cNvSpPr>
                  <a:spLocks noChangeShapeType="1"/>
                </p:cNvSpPr>
                <p:nvPr/>
              </p:nvSpPr>
              <p:spPr bwMode="auto">
                <a:xfrm>
                  <a:off x="48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3" name="Line 11717"/>
                <p:cNvSpPr>
                  <a:spLocks noChangeShapeType="1"/>
                </p:cNvSpPr>
                <p:nvPr/>
              </p:nvSpPr>
              <p:spPr bwMode="auto">
                <a:xfrm>
                  <a:off x="49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4" name="Line 11718"/>
                <p:cNvSpPr>
                  <a:spLocks noChangeShapeType="1"/>
                </p:cNvSpPr>
                <p:nvPr/>
              </p:nvSpPr>
              <p:spPr bwMode="auto">
                <a:xfrm>
                  <a:off x="49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5" name="Line 11719"/>
                <p:cNvSpPr>
                  <a:spLocks noChangeShapeType="1"/>
                </p:cNvSpPr>
                <p:nvPr/>
              </p:nvSpPr>
              <p:spPr bwMode="auto">
                <a:xfrm>
                  <a:off x="49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6" name="Line 11720"/>
                <p:cNvSpPr>
                  <a:spLocks noChangeShapeType="1"/>
                </p:cNvSpPr>
                <p:nvPr/>
              </p:nvSpPr>
              <p:spPr bwMode="auto">
                <a:xfrm>
                  <a:off x="49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7" name="Line 11721"/>
                <p:cNvSpPr>
                  <a:spLocks noChangeShapeType="1"/>
                </p:cNvSpPr>
                <p:nvPr/>
              </p:nvSpPr>
              <p:spPr bwMode="auto">
                <a:xfrm>
                  <a:off x="49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8" name="Line 11722"/>
                <p:cNvSpPr>
                  <a:spLocks noChangeShapeType="1"/>
                </p:cNvSpPr>
                <p:nvPr/>
              </p:nvSpPr>
              <p:spPr bwMode="auto">
                <a:xfrm>
                  <a:off x="49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499" name="Line 11723"/>
                <p:cNvSpPr>
                  <a:spLocks noChangeShapeType="1"/>
                </p:cNvSpPr>
                <p:nvPr/>
              </p:nvSpPr>
              <p:spPr bwMode="auto">
                <a:xfrm>
                  <a:off x="49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0" name="Line 11724"/>
                <p:cNvSpPr>
                  <a:spLocks noChangeShapeType="1"/>
                </p:cNvSpPr>
                <p:nvPr/>
              </p:nvSpPr>
              <p:spPr bwMode="auto">
                <a:xfrm>
                  <a:off x="49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1" name="Line 11725"/>
                <p:cNvSpPr>
                  <a:spLocks noChangeShapeType="1"/>
                </p:cNvSpPr>
                <p:nvPr/>
              </p:nvSpPr>
              <p:spPr bwMode="auto">
                <a:xfrm>
                  <a:off x="49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2" name="Line 11726"/>
                <p:cNvSpPr>
                  <a:spLocks noChangeShapeType="1"/>
                </p:cNvSpPr>
                <p:nvPr/>
              </p:nvSpPr>
              <p:spPr bwMode="auto">
                <a:xfrm>
                  <a:off x="50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3" name="Line 11727"/>
                <p:cNvSpPr>
                  <a:spLocks noChangeShapeType="1"/>
                </p:cNvSpPr>
                <p:nvPr/>
              </p:nvSpPr>
              <p:spPr bwMode="auto">
                <a:xfrm>
                  <a:off x="50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4" name="Line 11728"/>
                <p:cNvSpPr>
                  <a:spLocks noChangeShapeType="1"/>
                </p:cNvSpPr>
                <p:nvPr/>
              </p:nvSpPr>
              <p:spPr bwMode="auto">
                <a:xfrm>
                  <a:off x="50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5" name="Line 11729"/>
                <p:cNvSpPr>
                  <a:spLocks noChangeShapeType="1"/>
                </p:cNvSpPr>
                <p:nvPr/>
              </p:nvSpPr>
              <p:spPr bwMode="auto">
                <a:xfrm>
                  <a:off x="50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6" name="Line 11730"/>
                <p:cNvSpPr>
                  <a:spLocks noChangeShapeType="1"/>
                </p:cNvSpPr>
                <p:nvPr/>
              </p:nvSpPr>
              <p:spPr bwMode="auto">
                <a:xfrm>
                  <a:off x="50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7" name="Line 11731"/>
                <p:cNvSpPr>
                  <a:spLocks noChangeShapeType="1"/>
                </p:cNvSpPr>
                <p:nvPr/>
              </p:nvSpPr>
              <p:spPr bwMode="auto">
                <a:xfrm>
                  <a:off x="50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8" name="Line 11732"/>
                <p:cNvSpPr>
                  <a:spLocks noChangeShapeType="1"/>
                </p:cNvSpPr>
                <p:nvPr/>
              </p:nvSpPr>
              <p:spPr bwMode="auto">
                <a:xfrm>
                  <a:off x="5079"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09" name="Line 11733"/>
                <p:cNvSpPr>
                  <a:spLocks noChangeShapeType="1"/>
                </p:cNvSpPr>
                <p:nvPr/>
              </p:nvSpPr>
              <p:spPr bwMode="auto">
                <a:xfrm>
                  <a:off x="50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0" name="Line 11734"/>
                <p:cNvSpPr>
                  <a:spLocks noChangeShapeType="1"/>
                </p:cNvSpPr>
                <p:nvPr/>
              </p:nvSpPr>
              <p:spPr bwMode="auto">
                <a:xfrm>
                  <a:off x="51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1" name="Line 11735"/>
                <p:cNvSpPr>
                  <a:spLocks noChangeShapeType="1"/>
                </p:cNvSpPr>
                <p:nvPr/>
              </p:nvSpPr>
              <p:spPr bwMode="auto">
                <a:xfrm>
                  <a:off x="51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2" name="Line 11736"/>
                <p:cNvSpPr>
                  <a:spLocks noChangeShapeType="1"/>
                </p:cNvSpPr>
                <p:nvPr/>
              </p:nvSpPr>
              <p:spPr bwMode="auto">
                <a:xfrm>
                  <a:off x="51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3" name="Line 11737"/>
                <p:cNvSpPr>
                  <a:spLocks noChangeShapeType="1"/>
                </p:cNvSpPr>
                <p:nvPr/>
              </p:nvSpPr>
              <p:spPr bwMode="auto">
                <a:xfrm>
                  <a:off x="51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4" name="Line 11738"/>
                <p:cNvSpPr>
                  <a:spLocks noChangeShapeType="1"/>
                </p:cNvSpPr>
                <p:nvPr/>
              </p:nvSpPr>
              <p:spPr bwMode="auto">
                <a:xfrm>
                  <a:off x="51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5" name="Line 11739"/>
                <p:cNvSpPr>
                  <a:spLocks noChangeShapeType="1"/>
                </p:cNvSpPr>
                <p:nvPr/>
              </p:nvSpPr>
              <p:spPr bwMode="auto">
                <a:xfrm>
                  <a:off x="51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6" name="Line 11740"/>
                <p:cNvSpPr>
                  <a:spLocks noChangeShapeType="1"/>
                </p:cNvSpPr>
                <p:nvPr/>
              </p:nvSpPr>
              <p:spPr bwMode="auto">
                <a:xfrm>
                  <a:off x="51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7" name="Line 11741"/>
                <p:cNvSpPr>
                  <a:spLocks noChangeShapeType="1"/>
                </p:cNvSpPr>
                <p:nvPr/>
              </p:nvSpPr>
              <p:spPr bwMode="auto">
                <a:xfrm>
                  <a:off x="51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8" name="Line 11742"/>
                <p:cNvSpPr>
                  <a:spLocks noChangeShapeType="1"/>
                </p:cNvSpPr>
                <p:nvPr/>
              </p:nvSpPr>
              <p:spPr bwMode="auto">
                <a:xfrm>
                  <a:off x="51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19" name="Line 11743"/>
                <p:cNvSpPr>
                  <a:spLocks noChangeShapeType="1"/>
                </p:cNvSpPr>
                <p:nvPr/>
              </p:nvSpPr>
              <p:spPr bwMode="auto">
                <a:xfrm>
                  <a:off x="52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0" name="Line 11744"/>
                <p:cNvSpPr>
                  <a:spLocks noChangeShapeType="1"/>
                </p:cNvSpPr>
                <p:nvPr/>
              </p:nvSpPr>
              <p:spPr bwMode="auto">
                <a:xfrm>
                  <a:off x="52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1" name="Line 11745"/>
                <p:cNvSpPr>
                  <a:spLocks noChangeShapeType="1"/>
                </p:cNvSpPr>
                <p:nvPr/>
              </p:nvSpPr>
              <p:spPr bwMode="auto">
                <a:xfrm>
                  <a:off x="52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2" name="Line 11746"/>
                <p:cNvSpPr>
                  <a:spLocks noChangeShapeType="1"/>
                </p:cNvSpPr>
                <p:nvPr/>
              </p:nvSpPr>
              <p:spPr bwMode="auto">
                <a:xfrm>
                  <a:off x="52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3" name="Line 11747"/>
                <p:cNvSpPr>
                  <a:spLocks noChangeShapeType="1"/>
                </p:cNvSpPr>
                <p:nvPr/>
              </p:nvSpPr>
              <p:spPr bwMode="auto">
                <a:xfrm>
                  <a:off x="52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4" name="Line 11748"/>
                <p:cNvSpPr>
                  <a:spLocks noChangeShapeType="1"/>
                </p:cNvSpPr>
                <p:nvPr/>
              </p:nvSpPr>
              <p:spPr bwMode="auto">
                <a:xfrm>
                  <a:off x="5268"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5" name="Line 11749"/>
                <p:cNvSpPr>
                  <a:spLocks noChangeShapeType="1"/>
                </p:cNvSpPr>
                <p:nvPr/>
              </p:nvSpPr>
              <p:spPr bwMode="auto">
                <a:xfrm>
                  <a:off x="52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6" name="Line 11750"/>
                <p:cNvSpPr>
                  <a:spLocks noChangeShapeType="1"/>
                </p:cNvSpPr>
                <p:nvPr/>
              </p:nvSpPr>
              <p:spPr bwMode="auto">
                <a:xfrm>
                  <a:off x="52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7" name="Line 11751"/>
                <p:cNvSpPr>
                  <a:spLocks noChangeShapeType="1"/>
                </p:cNvSpPr>
                <p:nvPr/>
              </p:nvSpPr>
              <p:spPr bwMode="auto">
                <a:xfrm>
                  <a:off x="53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8" name="Line 11752"/>
                <p:cNvSpPr>
                  <a:spLocks noChangeShapeType="1"/>
                </p:cNvSpPr>
                <p:nvPr/>
              </p:nvSpPr>
              <p:spPr bwMode="auto">
                <a:xfrm>
                  <a:off x="53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29" name="Line 11753"/>
                <p:cNvSpPr>
                  <a:spLocks noChangeShapeType="1"/>
                </p:cNvSpPr>
                <p:nvPr/>
              </p:nvSpPr>
              <p:spPr bwMode="auto">
                <a:xfrm>
                  <a:off x="53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0" name="Line 11754"/>
                <p:cNvSpPr>
                  <a:spLocks noChangeShapeType="1"/>
                </p:cNvSpPr>
                <p:nvPr/>
              </p:nvSpPr>
              <p:spPr bwMode="auto">
                <a:xfrm>
                  <a:off x="53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1" name="Line 11755"/>
                <p:cNvSpPr>
                  <a:spLocks noChangeShapeType="1"/>
                </p:cNvSpPr>
                <p:nvPr/>
              </p:nvSpPr>
              <p:spPr bwMode="auto">
                <a:xfrm>
                  <a:off x="53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2" name="Line 11756"/>
                <p:cNvSpPr>
                  <a:spLocks noChangeShapeType="1"/>
                </p:cNvSpPr>
                <p:nvPr/>
              </p:nvSpPr>
              <p:spPr bwMode="auto">
                <a:xfrm>
                  <a:off x="53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3" name="Line 11757"/>
                <p:cNvSpPr>
                  <a:spLocks noChangeShapeType="1"/>
                </p:cNvSpPr>
                <p:nvPr/>
              </p:nvSpPr>
              <p:spPr bwMode="auto">
                <a:xfrm>
                  <a:off x="53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4" name="Line 11758"/>
                <p:cNvSpPr>
                  <a:spLocks noChangeShapeType="1"/>
                </p:cNvSpPr>
                <p:nvPr/>
              </p:nvSpPr>
              <p:spPr bwMode="auto">
                <a:xfrm>
                  <a:off x="53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5" name="Line 11759"/>
                <p:cNvSpPr>
                  <a:spLocks noChangeShapeType="1"/>
                </p:cNvSpPr>
                <p:nvPr/>
              </p:nvSpPr>
              <p:spPr bwMode="auto">
                <a:xfrm>
                  <a:off x="53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6" name="Line 11760"/>
                <p:cNvSpPr>
                  <a:spLocks noChangeShapeType="1"/>
                </p:cNvSpPr>
                <p:nvPr/>
              </p:nvSpPr>
              <p:spPr bwMode="auto">
                <a:xfrm>
                  <a:off x="54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7" name="Line 11761"/>
                <p:cNvSpPr>
                  <a:spLocks noChangeShapeType="1"/>
                </p:cNvSpPr>
                <p:nvPr/>
              </p:nvSpPr>
              <p:spPr bwMode="auto">
                <a:xfrm>
                  <a:off x="54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8" name="Line 11762"/>
                <p:cNvSpPr>
                  <a:spLocks noChangeShapeType="1"/>
                </p:cNvSpPr>
                <p:nvPr/>
              </p:nvSpPr>
              <p:spPr bwMode="auto">
                <a:xfrm>
                  <a:off x="54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39" name="Line 11763"/>
                <p:cNvSpPr>
                  <a:spLocks noChangeShapeType="1"/>
                </p:cNvSpPr>
                <p:nvPr/>
              </p:nvSpPr>
              <p:spPr bwMode="auto">
                <a:xfrm>
                  <a:off x="54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0" name="Line 11764"/>
                <p:cNvSpPr>
                  <a:spLocks noChangeShapeType="1"/>
                </p:cNvSpPr>
                <p:nvPr/>
              </p:nvSpPr>
              <p:spPr bwMode="auto">
                <a:xfrm>
                  <a:off x="54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1" name="Line 11765"/>
                <p:cNvSpPr>
                  <a:spLocks noChangeShapeType="1"/>
                </p:cNvSpPr>
                <p:nvPr/>
              </p:nvSpPr>
              <p:spPr bwMode="auto">
                <a:xfrm>
                  <a:off x="54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2" name="Line 11766"/>
                <p:cNvSpPr>
                  <a:spLocks noChangeShapeType="1"/>
                </p:cNvSpPr>
                <p:nvPr/>
              </p:nvSpPr>
              <p:spPr bwMode="auto">
                <a:xfrm>
                  <a:off x="54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3" name="Line 11767"/>
                <p:cNvSpPr>
                  <a:spLocks noChangeShapeType="1"/>
                </p:cNvSpPr>
                <p:nvPr/>
              </p:nvSpPr>
              <p:spPr bwMode="auto">
                <a:xfrm>
                  <a:off x="54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4" name="Line 11768"/>
                <p:cNvSpPr>
                  <a:spLocks noChangeShapeType="1"/>
                </p:cNvSpPr>
                <p:nvPr/>
              </p:nvSpPr>
              <p:spPr bwMode="auto">
                <a:xfrm>
                  <a:off x="55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5" name="Line 11769"/>
                <p:cNvSpPr>
                  <a:spLocks noChangeShapeType="1"/>
                </p:cNvSpPr>
                <p:nvPr/>
              </p:nvSpPr>
              <p:spPr bwMode="auto">
                <a:xfrm>
                  <a:off x="55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6" name="Line 11770"/>
                <p:cNvSpPr>
                  <a:spLocks noChangeShapeType="1"/>
                </p:cNvSpPr>
                <p:nvPr/>
              </p:nvSpPr>
              <p:spPr bwMode="auto">
                <a:xfrm>
                  <a:off x="55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7" name="Line 11771"/>
                <p:cNvSpPr>
                  <a:spLocks noChangeShapeType="1"/>
                </p:cNvSpPr>
                <p:nvPr/>
              </p:nvSpPr>
              <p:spPr bwMode="auto">
                <a:xfrm>
                  <a:off x="55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8" name="Line 11772"/>
                <p:cNvSpPr>
                  <a:spLocks noChangeShapeType="1"/>
                </p:cNvSpPr>
                <p:nvPr/>
              </p:nvSpPr>
              <p:spPr bwMode="auto">
                <a:xfrm>
                  <a:off x="55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49" name="Line 11773"/>
                <p:cNvSpPr>
                  <a:spLocks noChangeShapeType="1"/>
                </p:cNvSpPr>
                <p:nvPr/>
              </p:nvSpPr>
              <p:spPr bwMode="auto">
                <a:xfrm>
                  <a:off x="55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0" name="Line 11774"/>
                <p:cNvSpPr>
                  <a:spLocks noChangeShapeType="1"/>
                </p:cNvSpPr>
                <p:nvPr/>
              </p:nvSpPr>
              <p:spPr bwMode="auto">
                <a:xfrm>
                  <a:off x="55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1" name="Line 11775"/>
                <p:cNvSpPr>
                  <a:spLocks noChangeShapeType="1"/>
                </p:cNvSpPr>
                <p:nvPr/>
              </p:nvSpPr>
              <p:spPr bwMode="auto">
                <a:xfrm>
                  <a:off x="5586" y="1029"/>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2" name="Line 11776"/>
                <p:cNvSpPr>
                  <a:spLocks noChangeShapeType="1"/>
                </p:cNvSpPr>
                <p:nvPr/>
              </p:nvSpPr>
              <p:spPr bwMode="auto">
                <a:xfrm>
                  <a:off x="9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3" name="Line 11777"/>
                <p:cNvSpPr>
                  <a:spLocks noChangeShapeType="1"/>
                </p:cNvSpPr>
                <p:nvPr/>
              </p:nvSpPr>
              <p:spPr bwMode="auto">
                <a:xfrm>
                  <a:off x="9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4" name="Line 11778"/>
                <p:cNvSpPr>
                  <a:spLocks noChangeShapeType="1"/>
                </p:cNvSpPr>
                <p:nvPr/>
              </p:nvSpPr>
              <p:spPr bwMode="auto">
                <a:xfrm>
                  <a:off x="9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5" name="Line 11779"/>
                <p:cNvSpPr>
                  <a:spLocks noChangeShapeType="1"/>
                </p:cNvSpPr>
                <p:nvPr/>
              </p:nvSpPr>
              <p:spPr bwMode="auto">
                <a:xfrm>
                  <a:off x="9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6" name="Line 11780"/>
                <p:cNvSpPr>
                  <a:spLocks noChangeShapeType="1"/>
                </p:cNvSpPr>
                <p:nvPr/>
              </p:nvSpPr>
              <p:spPr bwMode="auto">
                <a:xfrm>
                  <a:off x="10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7" name="Line 11781"/>
                <p:cNvSpPr>
                  <a:spLocks noChangeShapeType="1"/>
                </p:cNvSpPr>
                <p:nvPr/>
              </p:nvSpPr>
              <p:spPr bwMode="auto">
                <a:xfrm>
                  <a:off x="10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8" name="Line 11782"/>
                <p:cNvSpPr>
                  <a:spLocks noChangeShapeType="1"/>
                </p:cNvSpPr>
                <p:nvPr/>
              </p:nvSpPr>
              <p:spPr bwMode="auto">
                <a:xfrm>
                  <a:off x="10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59" name="Line 11783"/>
                <p:cNvSpPr>
                  <a:spLocks noChangeShapeType="1"/>
                </p:cNvSpPr>
                <p:nvPr/>
              </p:nvSpPr>
              <p:spPr bwMode="auto">
                <a:xfrm>
                  <a:off x="10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0" name="Line 11784"/>
                <p:cNvSpPr>
                  <a:spLocks noChangeShapeType="1"/>
                </p:cNvSpPr>
                <p:nvPr/>
              </p:nvSpPr>
              <p:spPr bwMode="auto">
                <a:xfrm>
                  <a:off x="10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1" name="Line 11785"/>
                <p:cNvSpPr>
                  <a:spLocks noChangeShapeType="1"/>
                </p:cNvSpPr>
                <p:nvPr/>
              </p:nvSpPr>
              <p:spPr bwMode="auto">
                <a:xfrm>
                  <a:off x="10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2" name="Line 11786"/>
                <p:cNvSpPr>
                  <a:spLocks noChangeShapeType="1"/>
                </p:cNvSpPr>
                <p:nvPr/>
              </p:nvSpPr>
              <p:spPr bwMode="auto">
                <a:xfrm>
                  <a:off x="10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3" name="Line 11787"/>
                <p:cNvSpPr>
                  <a:spLocks noChangeShapeType="1"/>
                </p:cNvSpPr>
                <p:nvPr/>
              </p:nvSpPr>
              <p:spPr bwMode="auto">
                <a:xfrm>
                  <a:off x="10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4" name="Line 11788"/>
                <p:cNvSpPr>
                  <a:spLocks noChangeShapeType="1"/>
                </p:cNvSpPr>
                <p:nvPr/>
              </p:nvSpPr>
              <p:spPr bwMode="auto">
                <a:xfrm>
                  <a:off x="10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5" name="Line 11789"/>
                <p:cNvSpPr>
                  <a:spLocks noChangeShapeType="1"/>
                </p:cNvSpPr>
                <p:nvPr/>
              </p:nvSpPr>
              <p:spPr bwMode="auto">
                <a:xfrm>
                  <a:off x="11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6" name="Line 11790"/>
                <p:cNvSpPr>
                  <a:spLocks noChangeShapeType="1"/>
                </p:cNvSpPr>
                <p:nvPr/>
              </p:nvSpPr>
              <p:spPr bwMode="auto">
                <a:xfrm>
                  <a:off x="11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7" name="Line 11791"/>
                <p:cNvSpPr>
                  <a:spLocks noChangeShapeType="1"/>
                </p:cNvSpPr>
                <p:nvPr/>
              </p:nvSpPr>
              <p:spPr bwMode="auto">
                <a:xfrm>
                  <a:off x="11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8" name="Line 11792"/>
                <p:cNvSpPr>
                  <a:spLocks noChangeShapeType="1"/>
                </p:cNvSpPr>
                <p:nvPr/>
              </p:nvSpPr>
              <p:spPr bwMode="auto">
                <a:xfrm>
                  <a:off x="11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69" name="Line 11793"/>
                <p:cNvSpPr>
                  <a:spLocks noChangeShapeType="1"/>
                </p:cNvSpPr>
                <p:nvPr/>
              </p:nvSpPr>
              <p:spPr bwMode="auto">
                <a:xfrm>
                  <a:off x="11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0" name="Line 11794"/>
                <p:cNvSpPr>
                  <a:spLocks noChangeShapeType="1"/>
                </p:cNvSpPr>
                <p:nvPr/>
              </p:nvSpPr>
              <p:spPr bwMode="auto">
                <a:xfrm>
                  <a:off x="11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1" name="Line 11795"/>
                <p:cNvSpPr>
                  <a:spLocks noChangeShapeType="1"/>
                </p:cNvSpPr>
                <p:nvPr/>
              </p:nvSpPr>
              <p:spPr bwMode="auto">
                <a:xfrm>
                  <a:off x="11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2" name="Line 11796"/>
                <p:cNvSpPr>
                  <a:spLocks noChangeShapeType="1"/>
                </p:cNvSpPr>
                <p:nvPr/>
              </p:nvSpPr>
              <p:spPr bwMode="auto">
                <a:xfrm>
                  <a:off x="11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3" name="Line 11797"/>
                <p:cNvSpPr>
                  <a:spLocks noChangeShapeType="1"/>
                </p:cNvSpPr>
                <p:nvPr/>
              </p:nvSpPr>
              <p:spPr bwMode="auto">
                <a:xfrm>
                  <a:off x="12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4" name="Line 11798"/>
                <p:cNvSpPr>
                  <a:spLocks noChangeShapeType="1"/>
                </p:cNvSpPr>
                <p:nvPr/>
              </p:nvSpPr>
              <p:spPr bwMode="auto">
                <a:xfrm>
                  <a:off x="12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5" name="Line 11799"/>
                <p:cNvSpPr>
                  <a:spLocks noChangeShapeType="1"/>
                </p:cNvSpPr>
                <p:nvPr/>
              </p:nvSpPr>
              <p:spPr bwMode="auto">
                <a:xfrm>
                  <a:off x="12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6" name="Line 11800"/>
                <p:cNvSpPr>
                  <a:spLocks noChangeShapeType="1"/>
                </p:cNvSpPr>
                <p:nvPr/>
              </p:nvSpPr>
              <p:spPr bwMode="auto">
                <a:xfrm>
                  <a:off x="12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7" name="Line 11801"/>
                <p:cNvSpPr>
                  <a:spLocks noChangeShapeType="1"/>
                </p:cNvSpPr>
                <p:nvPr/>
              </p:nvSpPr>
              <p:spPr bwMode="auto">
                <a:xfrm>
                  <a:off x="12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8" name="Line 11802"/>
                <p:cNvSpPr>
                  <a:spLocks noChangeShapeType="1"/>
                </p:cNvSpPr>
                <p:nvPr/>
              </p:nvSpPr>
              <p:spPr bwMode="auto">
                <a:xfrm>
                  <a:off x="12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79" name="Line 11803"/>
                <p:cNvSpPr>
                  <a:spLocks noChangeShapeType="1"/>
                </p:cNvSpPr>
                <p:nvPr/>
              </p:nvSpPr>
              <p:spPr bwMode="auto">
                <a:xfrm>
                  <a:off x="12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0" name="Line 11804"/>
                <p:cNvSpPr>
                  <a:spLocks noChangeShapeType="1"/>
                </p:cNvSpPr>
                <p:nvPr/>
              </p:nvSpPr>
              <p:spPr bwMode="auto">
                <a:xfrm>
                  <a:off x="12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1" name="Line 11805"/>
                <p:cNvSpPr>
                  <a:spLocks noChangeShapeType="1"/>
                </p:cNvSpPr>
                <p:nvPr/>
              </p:nvSpPr>
              <p:spPr bwMode="auto">
                <a:xfrm>
                  <a:off x="12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2" name="Line 11806"/>
                <p:cNvSpPr>
                  <a:spLocks noChangeShapeType="1"/>
                </p:cNvSpPr>
                <p:nvPr/>
              </p:nvSpPr>
              <p:spPr bwMode="auto">
                <a:xfrm>
                  <a:off x="13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3" name="Line 11807"/>
                <p:cNvSpPr>
                  <a:spLocks noChangeShapeType="1"/>
                </p:cNvSpPr>
                <p:nvPr/>
              </p:nvSpPr>
              <p:spPr bwMode="auto">
                <a:xfrm>
                  <a:off x="1323"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4" name="Line 11808"/>
                <p:cNvSpPr>
                  <a:spLocks noChangeShapeType="1"/>
                </p:cNvSpPr>
                <p:nvPr/>
              </p:nvSpPr>
              <p:spPr bwMode="auto">
                <a:xfrm>
                  <a:off x="13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5" name="Line 11809"/>
                <p:cNvSpPr>
                  <a:spLocks noChangeShapeType="1"/>
                </p:cNvSpPr>
                <p:nvPr/>
              </p:nvSpPr>
              <p:spPr bwMode="auto">
                <a:xfrm>
                  <a:off x="13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6" name="Line 11810"/>
                <p:cNvSpPr>
                  <a:spLocks noChangeShapeType="1"/>
                </p:cNvSpPr>
                <p:nvPr/>
              </p:nvSpPr>
              <p:spPr bwMode="auto">
                <a:xfrm>
                  <a:off x="13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7" name="Line 11811"/>
                <p:cNvSpPr>
                  <a:spLocks noChangeShapeType="1"/>
                </p:cNvSpPr>
                <p:nvPr/>
              </p:nvSpPr>
              <p:spPr bwMode="auto">
                <a:xfrm>
                  <a:off x="13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8" name="Line 11812"/>
                <p:cNvSpPr>
                  <a:spLocks noChangeShapeType="1"/>
                </p:cNvSpPr>
                <p:nvPr/>
              </p:nvSpPr>
              <p:spPr bwMode="auto">
                <a:xfrm>
                  <a:off x="13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89" name="Line 11813"/>
                <p:cNvSpPr>
                  <a:spLocks noChangeShapeType="1"/>
                </p:cNvSpPr>
                <p:nvPr/>
              </p:nvSpPr>
              <p:spPr bwMode="auto">
                <a:xfrm>
                  <a:off x="13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0" name="Line 11814"/>
                <p:cNvSpPr>
                  <a:spLocks noChangeShapeType="1"/>
                </p:cNvSpPr>
                <p:nvPr/>
              </p:nvSpPr>
              <p:spPr bwMode="auto">
                <a:xfrm>
                  <a:off x="14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1" name="Line 11815"/>
                <p:cNvSpPr>
                  <a:spLocks noChangeShapeType="1"/>
                </p:cNvSpPr>
                <p:nvPr/>
              </p:nvSpPr>
              <p:spPr bwMode="auto">
                <a:xfrm>
                  <a:off x="14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2" name="Line 11816"/>
                <p:cNvSpPr>
                  <a:spLocks noChangeShapeType="1"/>
                </p:cNvSpPr>
                <p:nvPr/>
              </p:nvSpPr>
              <p:spPr bwMode="auto">
                <a:xfrm>
                  <a:off x="14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3" name="Line 11817"/>
                <p:cNvSpPr>
                  <a:spLocks noChangeShapeType="1"/>
                </p:cNvSpPr>
                <p:nvPr/>
              </p:nvSpPr>
              <p:spPr bwMode="auto">
                <a:xfrm>
                  <a:off x="14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4" name="Line 11818"/>
                <p:cNvSpPr>
                  <a:spLocks noChangeShapeType="1"/>
                </p:cNvSpPr>
                <p:nvPr/>
              </p:nvSpPr>
              <p:spPr bwMode="auto">
                <a:xfrm>
                  <a:off x="14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5" name="Line 11819"/>
                <p:cNvSpPr>
                  <a:spLocks noChangeShapeType="1"/>
                </p:cNvSpPr>
                <p:nvPr/>
              </p:nvSpPr>
              <p:spPr bwMode="auto">
                <a:xfrm>
                  <a:off x="14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6" name="Line 11820"/>
                <p:cNvSpPr>
                  <a:spLocks noChangeShapeType="1"/>
                </p:cNvSpPr>
                <p:nvPr/>
              </p:nvSpPr>
              <p:spPr bwMode="auto">
                <a:xfrm>
                  <a:off x="14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7" name="Line 11821"/>
                <p:cNvSpPr>
                  <a:spLocks noChangeShapeType="1"/>
                </p:cNvSpPr>
                <p:nvPr/>
              </p:nvSpPr>
              <p:spPr bwMode="auto">
                <a:xfrm>
                  <a:off x="14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8" name="Line 11822"/>
                <p:cNvSpPr>
                  <a:spLocks noChangeShapeType="1"/>
                </p:cNvSpPr>
                <p:nvPr/>
              </p:nvSpPr>
              <p:spPr bwMode="auto">
                <a:xfrm>
                  <a:off x="15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599" name="Line 11823"/>
                <p:cNvSpPr>
                  <a:spLocks noChangeShapeType="1"/>
                </p:cNvSpPr>
                <p:nvPr/>
              </p:nvSpPr>
              <p:spPr bwMode="auto">
                <a:xfrm>
                  <a:off x="1512"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0" name="Line 11824"/>
                <p:cNvSpPr>
                  <a:spLocks noChangeShapeType="1"/>
                </p:cNvSpPr>
                <p:nvPr/>
              </p:nvSpPr>
              <p:spPr bwMode="auto">
                <a:xfrm>
                  <a:off x="15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1" name="Line 11825"/>
                <p:cNvSpPr>
                  <a:spLocks noChangeShapeType="1"/>
                </p:cNvSpPr>
                <p:nvPr/>
              </p:nvSpPr>
              <p:spPr bwMode="auto">
                <a:xfrm>
                  <a:off x="15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2" name="Line 11826"/>
                <p:cNvSpPr>
                  <a:spLocks noChangeShapeType="1"/>
                </p:cNvSpPr>
                <p:nvPr/>
              </p:nvSpPr>
              <p:spPr bwMode="auto">
                <a:xfrm>
                  <a:off x="15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3" name="Line 11827"/>
                <p:cNvSpPr>
                  <a:spLocks noChangeShapeType="1"/>
                </p:cNvSpPr>
                <p:nvPr/>
              </p:nvSpPr>
              <p:spPr bwMode="auto">
                <a:xfrm>
                  <a:off x="15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4" name="Line 11828"/>
                <p:cNvSpPr>
                  <a:spLocks noChangeShapeType="1"/>
                </p:cNvSpPr>
                <p:nvPr/>
              </p:nvSpPr>
              <p:spPr bwMode="auto">
                <a:xfrm>
                  <a:off x="15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5" name="Line 11829"/>
                <p:cNvSpPr>
                  <a:spLocks noChangeShapeType="1"/>
                </p:cNvSpPr>
                <p:nvPr/>
              </p:nvSpPr>
              <p:spPr bwMode="auto">
                <a:xfrm>
                  <a:off x="15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6" name="Line 11830"/>
                <p:cNvSpPr>
                  <a:spLocks noChangeShapeType="1"/>
                </p:cNvSpPr>
                <p:nvPr/>
              </p:nvSpPr>
              <p:spPr bwMode="auto">
                <a:xfrm>
                  <a:off x="15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7" name="Line 11831"/>
                <p:cNvSpPr>
                  <a:spLocks noChangeShapeType="1"/>
                </p:cNvSpPr>
                <p:nvPr/>
              </p:nvSpPr>
              <p:spPr bwMode="auto">
                <a:xfrm>
                  <a:off x="16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8" name="Line 11832"/>
                <p:cNvSpPr>
                  <a:spLocks noChangeShapeType="1"/>
                </p:cNvSpPr>
                <p:nvPr/>
              </p:nvSpPr>
              <p:spPr bwMode="auto">
                <a:xfrm>
                  <a:off x="16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09" name="Line 11833"/>
                <p:cNvSpPr>
                  <a:spLocks noChangeShapeType="1"/>
                </p:cNvSpPr>
                <p:nvPr/>
              </p:nvSpPr>
              <p:spPr bwMode="auto">
                <a:xfrm>
                  <a:off x="16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0" name="Line 11834"/>
                <p:cNvSpPr>
                  <a:spLocks noChangeShapeType="1"/>
                </p:cNvSpPr>
                <p:nvPr/>
              </p:nvSpPr>
              <p:spPr bwMode="auto">
                <a:xfrm>
                  <a:off x="16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1" name="Line 11835"/>
                <p:cNvSpPr>
                  <a:spLocks noChangeShapeType="1"/>
                </p:cNvSpPr>
                <p:nvPr/>
              </p:nvSpPr>
              <p:spPr bwMode="auto">
                <a:xfrm>
                  <a:off x="16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2" name="Line 11836"/>
                <p:cNvSpPr>
                  <a:spLocks noChangeShapeType="1"/>
                </p:cNvSpPr>
                <p:nvPr/>
              </p:nvSpPr>
              <p:spPr bwMode="auto">
                <a:xfrm>
                  <a:off x="16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3" name="Line 11837"/>
                <p:cNvSpPr>
                  <a:spLocks noChangeShapeType="1"/>
                </p:cNvSpPr>
                <p:nvPr/>
              </p:nvSpPr>
              <p:spPr bwMode="auto">
                <a:xfrm>
                  <a:off x="16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4" name="Line 11838"/>
                <p:cNvSpPr>
                  <a:spLocks noChangeShapeType="1"/>
                </p:cNvSpPr>
                <p:nvPr/>
              </p:nvSpPr>
              <p:spPr bwMode="auto">
                <a:xfrm>
                  <a:off x="16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5" name="Line 11839"/>
                <p:cNvSpPr>
                  <a:spLocks noChangeShapeType="1"/>
                </p:cNvSpPr>
                <p:nvPr/>
              </p:nvSpPr>
              <p:spPr bwMode="auto">
                <a:xfrm>
                  <a:off x="17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6" name="Line 11840"/>
                <p:cNvSpPr>
                  <a:spLocks noChangeShapeType="1"/>
                </p:cNvSpPr>
                <p:nvPr/>
              </p:nvSpPr>
              <p:spPr bwMode="auto">
                <a:xfrm>
                  <a:off x="17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7" name="Line 11841"/>
                <p:cNvSpPr>
                  <a:spLocks noChangeShapeType="1"/>
                </p:cNvSpPr>
                <p:nvPr/>
              </p:nvSpPr>
              <p:spPr bwMode="auto">
                <a:xfrm>
                  <a:off x="17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8" name="Line 11842"/>
                <p:cNvSpPr>
                  <a:spLocks noChangeShapeType="1"/>
                </p:cNvSpPr>
                <p:nvPr/>
              </p:nvSpPr>
              <p:spPr bwMode="auto">
                <a:xfrm>
                  <a:off x="17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19" name="Line 11843"/>
                <p:cNvSpPr>
                  <a:spLocks noChangeShapeType="1"/>
                </p:cNvSpPr>
                <p:nvPr/>
              </p:nvSpPr>
              <p:spPr bwMode="auto">
                <a:xfrm>
                  <a:off x="17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0" name="Line 11844"/>
                <p:cNvSpPr>
                  <a:spLocks noChangeShapeType="1"/>
                </p:cNvSpPr>
                <p:nvPr/>
              </p:nvSpPr>
              <p:spPr bwMode="auto">
                <a:xfrm>
                  <a:off x="17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1" name="Line 11845"/>
                <p:cNvSpPr>
                  <a:spLocks noChangeShapeType="1"/>
                </p:cNvSpPr>
                <p:nvPr/>
              </p:nvSpPr>
              <p:spPr bwMode="auto">
                <a:xfrm>
                  <a:off x="17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2" name="Line 11846"/>
                <p:cNvSpPr>
                  <a:spLocks noChangeShapeType="1"/>
                </p:cNvSpPr>
                <p:nvPr/>
              </p:nvSpPr>
              <p:spPr bwMode="auto">
                <a:xfrm>
                  <a:off x="17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3" name="Line 11847"/>
                <p:cNvSpPr>
                  <a:spLocks noChangeShapeType="1"/>
                </p:cNvSpPr>
                <p:nvPr/>
              </p:nvSpPr>
              <p:spPr bwMode="auto">
                <a:xfrm>
                  <a:off x="17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4" name="Line 11848"/>
                <p:cNvSpPr>
                  <a:spLocks noChangeShapeType="1"/>
                </p:cNvSpPr>
                <p:nvPr/>
              </p:nvSpPr>
              <p:spPr bwMode="auto">
                <a:xfrm>
                  <a:off x="18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5" name="Line 11849"/>
                <p:cNvSpPr>
                  <a:spLocks noChangeShapeType="1"/>
                </p:cNvSpPr>
                <p:nvPr/>
              </p:nvSpPr>
              <p:spPr bwMode="auto">
                <a:xfrm>
                  <a:off x="18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6" name="Line 11850"/>
                <p:cNvSpPr>
                  <a:spLocks noChangeShapeType="1"/>
                </p:cNvSpPr>
                <p:nvPr/>
              </p:nvSpPr>
              <p:spPr bwMode="auto">
                <a:xfrm>
                  <a:off x="18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7" name="Line 11851"/>
                <p:cNvSpPr>
                  <a:spLocks noChangeShapeType="1"/>
                </p:cNvSpPr>
                <p:nvPr/>
              </p:nvSpPr>
              <p:spPr bwMode="auto">
                <a:xfrm>
                  <a:off x="18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8" name="Line 11852"/>
                <p:cNvSpPr>
                  <a:spLocks noChangeShapeType="1"/>
                </p:cNvSpPr>
                <p:nvPr/>
              </p:nvSpPr>
              <p:spPr bwMode="auto">
                <a:xfrm>
                  <a:off x="18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29" name="Line 11853"/>
                <p:cNvSpPr>
                  <a:spLocks noChangeShapeType="1"/>
                </p:cNvSpPr>
                <p:nvPr/>
              </p:nvSpPr>
              <p:spPr bwMode="auto">
                <a:xfrm>
                  <a:off x="18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0" name="Line 11854"/>
                <p:cNvSpPr>
                  <a:spLocks noChangeShapeType="1"/>
                </p:cNvSpPr>
                <p:nvPr/>
              </p:nvSpPr>
              <p:spPr bwMode="auto">
                <a:xfrm>
                  <a:off x="18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1" name="Line 11855"/>
                <p:cNvSpPr>
                  <a:spLocks noChangeShapeType="1"/>
                </p:cNvSpPr>
                <p:nvPr/>
              </p:nvSpPr>
              <p:spPr bwMode="auto">
                <a:xfrm>
                  <a:off x="18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2" name="Line 11856"/>
                <p:cNvSpPr>
                  <a:spLocks noChangeShapeType="1"/>
                </p:cNvSpPr>
                <p:nvPr/>
              </p:nvSpPr>
              <p:spPr bwMode="auto">
                <a:xfrm>
                  <a:off x="19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3" name="Line 11857"/>
                <p:cNvSpPr>
                  <a:spLocks noChangeShapeType="1"/>
                </p:cNvSpPr>
                <p:nvPr/>
              </p:nvSpPr>
              <p:spPr bwMode="auto">
                <a:xfrm>
                  <a:off x="19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4" name="Line 11858"/>
                <p:cNvSpPr>
                  <a:spLocks noChangeShapeType="1"/>
                </p:cNvSpPr>
                <p:nvPr/>
              </p:nvSpPr>
              <p:spPr bwMode="auto">
                <a:xfrm>
                  <a:off x="19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5" name="Line 11859"/>
                <p:cNvSpPr>
                  <a:spLocks noChangeShapeType="1"/>
                </p:cNvSpPr>
                <p:nvPr/>
              </p:nvSpPr>
              <p:spPr bwMode="auto">
                <a:xfrm>
                  <a:off x="19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6" name="Line 11860"/>
                <p:cNvSpPr>
                  <a:spLocks noChangeShapeType="1"/>
                </p:cNvSpPr>
                <p:nvPr/>
              </p:nvSpPr>
              <p:spPr bwMode="auto">
                <a:xfrm>
                  <a:off x="1949"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7" name="Line 11861"/>
                <p:cNvSpPr>
                  <a:spLocks noChangeShapeType="1"/>
                </p:cNvSpPr>
                <p:nvPr/>
              </p:nvSpPr>
              <p:spPr bwMode="auto">
                <a:xfrm>
                  <a:off x="19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8" name="Line 11862"/>
                <p:cNvSpPr>
                  <a:spLocks noChangeShapeType="1"/>
                </p:cNvSpPr>
                <p:nvPr/>
              </p:nvSpPr>
              <p:spPr bwMode="auto">
                <a:xfrm>
                  <a:off x="19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39" name="Line 11863"/>
                <p:cNvSpPr>
                  <a:spLocks noChangeShapeType="1"/>
                </p:cNvSpPr>
                <p:nvPr/>
              </p:nvSpPr>
              <p:spPr bwMode="auto">
                <a:xfrm>
                  <a:off x="19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0" name="Line 11864"/>
                <p:cNvSpPr>
                  <a:spLocks noChangeShapeType="1"/>
                </p:cNvSpPr>
                <p:nvPr/>
              </p:nvSpPr>
              <p:spPr bwMode="auto">
                <a:xfrm>
                  <a:off x="19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1" name="Line 11865"/>
                <p:cNvSpPr>
                  <a:spLocks noChangeShapeType="1"/>
                </p:cNvSpPr>
                <p:nvPr/>
              </p:nvSpPr>
              <p:spPr bwMode="auto">
                <a:xfrm>
                  <a:off x="20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2" name="Line 11866"/>
                <p:cNvSpPr>
                  <a:spLocks noChangeShapeType="1"/>
                </p:cNvSpPr>
                <p:nvPr/>
              </p:nvSpPr>
              <p:spPr bwMode="auto">
                <a:xfrm>
                  <a:off x="20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3" name="Line 11867"/>
                <p:cNvSpPr>
                  <a:spLocks noChangeShapeType="1"/>
                </p:cNvSpPr>
                <p:nvPr/>
              </p:nvSpPr>
              <p:spPr bwMode="auto">
                <a:xfrm>
                  <a:off x="20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4" name="Line 11868"/>
                <p:cNvSpPr>
                  <a:spLocks noChangeShapeType="1"/>
                </p:cNvSpPr>
                <p:nvPr/>
              </p:nvSpPr>
              <p:spPr bwMode="auto">
                <a:xfrm>
                  <a:off x="20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5" name="Line 11869"/>
                <p:cNvSpPr>
                  <a:spLocks noChangeShapeType="1"/>
                </p:cNvSpPr>
                <p:nvPr/>
              </p:nvSpPr>
              <p:spPr bwMode="auto">
                <a:xfrm>
                  <a:off x="20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6" name="Line 11870"/>
                <p:cNvSpPr>
                  <a:spLocks noChangeShapeType="1"/>
                </p:cNvSpPr>
                <p:nvPr/>
              </p:nvSpPr>
              <p:spPr bwMode="auto">
                <a:xfrm>
                  <a:off x="20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7" name="Line 11871"/>
                <p:cNvSpPr>
                  <a:spLocks noChangeShapeType="1"/>
                </p:cNvSpPr>
                <p:nvPr/>
              </p:nvSpPr>
              <p:spPr bwMode="auto">
                <a:xfrm>
                  <a:off x="20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8" name="Line 11872"/>
                <p:cNvSpPr>
                  <a:spLocks noChangeShapeType="1"/>
                </p:cNvSpPr>
                <p:nvPr/>
              </p:nvSpPr>
              <p:spPr bwMode="auto">
                <a:xfrm>
                  <a:off x="20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49" name="Line 11873"/>
                <p:cNvSpPr>
                  <a:spLocks noChangeShapeType="1"/>
                </p:cNvSpPr>
                <p:nvPr/>
              </p:nvSpPr>
              <p:spPr bwMode="auto">
                <a:xfrm>
                  <a:off x="21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0" name="Line 11874"/>
                <p:cNvSpPr>
                  <a:spLocks noChangeShapeType="1"/>
                </p:cNvSpPr>
                <p:nvPr/>
              </p:nvSpPr>
              <p:spPr bwMode="auto">
                <a:xfrm>
                  <a:off x="21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1" name="Line 11875"/>
                <p:cNvSpPr>
                  <a:spLocks noChangeShapeType="1"/>
                </p:cNvSpPr>
                <p:nvPr/>
              </p:nvSpPr>
              <p:spPr bwMode="auto">
                <a:xfrm>
                  <a:off x="21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2" name="Line 11876"/>
                <p:cNvSpPr>
                  <a:spLocks noChangeShapeType="1"/>
                </p:cNvSpPr>
                <p:nvPr/>
              </p:nvSpPr>
              <p:spPr bwMode="auto">
                <a:xfrm>
                  <a:off x="2138"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3" name="Line 11877"/>
                <p:cNvSpPr>
                  <a:spLocks noChangeShapeType="1"/>
                </p:cNvSpPr>
                <p:nvPr/>
              </p:nvSpPr>
              <p:spPr bwMode="auto">
                <a:xfrm>
                  <a:off x="21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4" name="Line 11878"/>
                <p:cNvSpPr>
                  <a:spLocks noChangeShapeType="1"/>
                </p:cNvSpPr>
                <p:nvPr/>
              </p:nvSpPr>
              <p:spPr bwMode="auto">
                <a:xfrm>
                  <a:off x="21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5" name="Line 11879"/>
                <p:cNvSpPr>
                  <a:spLocks noChangeShapeType="1"/>
                </p:cNvSpPr>
                <p:nvPr/>
              </p:nvSpPr>
              <p:spPr bwMode="auto">
                <a:xfrm>
                  <a:off x="21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6" name="Line 11880"/>
                <p:cNvSpPr>
                  <a:spLocks noChangeShapeType="1"/>
                </p:cNvSpPr>
                <p:nvPr/>
              </p:nvSpPr>
              <p:spPr bwMode="auto">
                <a:xfrm>
                  <a:off x="21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7" name="Line 11881"/>
                <p:cNvSpPr>
                  <a:spLocks noChangeShapeType="1"/>
                </p:cNvSpPr>
                <p:nvPr/>
              </p:nvSpPr>
              <p:spPr bwMode="auto">
                <a:xfrm>
                  <a:off x="21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58" name="Line 11882"/>
                <p:cNvSpPr>
                  <a:spLocks noChangeShapeType="1"/>
                </p:cNvSpPr>
                <p:nvPr/>
              </p:nvSpPr>
              <p:spPr bwMode="auto">
                <a:xfrm>
                  <a:off x="22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5659" name="Group 11883"/>
              <p:cNvGrpSpPr>
                <a:grpSpLocks/>
              </p:cNvGrpSpPr>
              <p:nvPr/>
            </p:nvGrpSpPr>
            <p:grpSpPr bwMode="auto">
              <a:xfrm>
                <a:off x="2220" y="627"/>
                <a:ext cx="2353" cy="0"/>
                <a:chOff x="2220" y="627"/>
                <a:chExt cx="2353" cy="0"/>
              </a:xfrm>
            </p:grpSpPr>
            <p:sp>
              <p:nvSpPr>
                <p:cNvPr id="855660" name="Line 11884"/>
                <p:cNvSpPr>
                  <a:spLocks noChangeShapeType="1"/>
                </p:cNvSpPr>
                <p:nvPr/>
              </p:nvSpPr>
              <p:spPr bwMode="auto">
                <a:xfrm>
                  <a:off x="22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1" name="Line 11885"/>
                <p:cNvSpPr>
                  <a:spLocks noChangeShapeType="1"/>
                </p:cNvSpPr>
                <p:nvPr/>
              </p:nvSpPr>
              <p:spPr bwMode="auto">
                <a:xfrm>
                  <a:off x="22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2" name="Line 11886"/>
                <p:cNvSpPr>
                  <a:spLocks noChangeShapeType="1"/>
                </p:cNvSpPr>
                <p:nvPr/>
              </p:nvSpPr>
              <p:spPr bwMode="auto">
                <a:xfrm>
                  <a:off x="22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3" name="Line 11887"/>
                <p:cNvSpPr>
                  <a:spLocks noChangeShapeType="1"/>
                </p:cNvSpPr>
                <p:nvPr/>
              </p:nvSpPr>
              <p:spPr bwMode="auto">
                <a:xfrm>
                  <a:off x="22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4" name="Line 11888"/>
                <p:cNvSpPr>
                  <a:spLocks noChangeShapeType="1"/>
                </p:cNvSpPr>
                <p:nvPr/>
              </p:nvSpPr>
              <p:spPr bwMode="auto">
                <a:xfrm>
                  <a:off x="22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5" name="Line 11889"/>
                <p:cNvSpPr>
                  <a:spLocks noChangeShapeType="1"/>
                </p:cNvSpPr>
                <p:nvPr/>
              </p:nvSpPr>
              <p:spPr bwMode="auto">
                <a:xfrm>
                  <a:off x="22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6" name="Line 11890"/>
                <p:cNvSpPr>
                  <a:spLocks noChangeShapeType="1"/>
                </p:cNvSpPr>
                <p:nvPr/>
              </p:nvSpPr>
              <p:spPr bwMode="auto">
                <a:xfrm>
                  <a:off x="22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7" name="Line 11891"/>
                <p:cNvSpPr>
                  <a:spLocks noChangeShapeType="1"/>
                </p:cNvSpPr>
                <p:nvPr/>
              </p:nvSpPr>
              <p:spPr bwMode="auto">
                <a:xfrm>
                  <a:off x="23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8" name="Line 11892"/>
                <p:cNvSpPr>
                  <a:spLocks noChangeShapeType="1"/>
                </p:cNvSpPr>
                <p:nvPr/>
              </p:nvSpPr>
              <p:spPr bwMode="auto">
                <a:xfrm>
                  <a:off x="23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69" name="Line 11893"/>
                <p:cNvSpPr>
                  <a:spLocks noChangeShapeType="1"/>
                </p:cNvSpPr>
                <p:nvPr/>
              </p:nvSpPr>
              <p:spPr bwMode="auto">
                <a:xfrm>
                  <a:off x="23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0" name="Line 11894"/>
                <p:cNvSpPr>
                  <a:spLocks noChangeShapeType="1"/>
                </p:cNvSpPr>
                <p:nvPr/>
              </p:nvSpPr>
              <p:spPr bwMode="auto">
                <a:xfrm>
                  <a:off x="23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1" name="Line 11895"/>
                <p:cNvSpPr>
                  <a:spLocks noChangeShapeType="1"/>
                </p:cNvSpPr>
                <p:nvPr/>
              </p:nvSpPr>
              <p:spPr bwMode="auto">
                <a:xfrm>
                  <a:off x="23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2" name="Line 11896"/>
                <p:cNvSpPr>
                  <a:spLocks noChangeShapeType="1"/>
                </p:cNvSpPr>
                <p:nvPr/>
              </p:nvSpPr>
              <p:spPr bwMode="auto">
                <a:xfrm>
                  <a:off x="23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3" name="Line 11897"/>
                <p:cNvSpPr>
                  <a:spLocks noChangeShapeType="1"/>
                </p:cNvSpPr>
                <p:nvPr/>
              </p:nvSpPr>
              <p:spPr bwMode="auto">
                <a:xfrm>
                  <a:off x="23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4" name="Line 11898"/>
                <p:cNvSpPr>
                  <a:spLocks noChangeShapeType="1"/>
                </p:cNvSpPr>
                <p:nvPr/>
              </p:nvSpPr>
              <p:spPr bwMode="auto">
                <a:xfrm>
                  <a:off x="23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5" name="Line 11899"/>
                <p:cNvSpPr>
                  <a:spLocks noChangeShapeType="1"/>
                </p:cNvSpPr>
                <p:nvPr/>
              </p:nvSpPr>
              <p:spPr bwMode="auto">
                <a:xfrm>
                  <a:off x="23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6" name="Line 11900"/>
                <p:cNvSpPr>
                  <a:spLocks noChangeShapeType="1"/>
                </p:cNvSpPr>
                <p:nvPr/>
              </p:nvSpPr>
              <p:spPr bwMode="auto">
                <a:xfrm>
                  <a:off x="24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7" name="Line 11901"/>
                <p:cNvSpPr>
                  <a:spLocks noChangeShapeType="1"/>
                </p:cNvSpPr>
                <p:nvPr/>
              </p:nvSpPr>
              <p:spPr bwMode="auto">
                <a:xfrm>
                  <a:off x="24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8" name="Line 11902"/>
                <p:cNvSpPr>
                  <a:spLocks noChangeShapeType="1"/>
                </p:cNvSpPr>
                <p:nvPr/>
              </p:nvSpPr>
              <p:spPr bwMode="auto">
                <a:xfrm>
                  <a:off x="24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79" name="Line 11903"/>
                <p:cNvSpPr>
                  <a:spLocks noChangeShapeType="1"/>
                </p:cNvSpPr>
                <p:nvPr/>
              </p:nvSpPr>
              <p:spPr bwMode="auto">
                <a:xfrm>
                  <a:off x="24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0" name="Line 11904"/>
                <p:cNvSpPr>
                  <a:spLocks noChangeShapeType="1"/>
                </p:cNvSpPr>
                <p:nvPr/>
              </p:nvSpPr>
              <p:spPr bwMode="auto">
                <a:xfrm>
                  <a:off x="24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1" name="Line 11905"/>
                <p:cNvSpPr>
                  <a:spLocks noChangeShapeType="1"/>
                </p:cNvSpPr>
                <p:nvPr/>
              </p:nvSpPr>
              <p:spPr bwMode="auto">
                <a:xfrm>
                  <a:off x="24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2" name="Line 11906"/>
                <p:cNvSpPr>
                  <a:spLocks noChangeShapeType="1"/>
                </p:cNvSpPr>
                <p:nvPr/>
              </p:nvSpPr>
              <p:spPr bwMode="auto">
                <a:xfrm>
                  <a:off x="24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3" name="Line 11907"/>
                <p:cNvSpPr>
                  <a:spLocks noChangeShapeType="1"/>
                </p:cNvSpPr>
                <p:nvPr/>
              </p:nvSpPr>
              <p:spPr bwMode="auto">
                <a:xfrm>
                  <a:off x="24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4" name="Line 11908"/>
                <p:cNvSpPr>
                  <a:spLocks noChangeShapeType="1"/>
                </p:cNvSpPr>
                <p:nvPr/>
              </p:nvSpPr>
              <p:spPr bwMode="auto">
                <a:xfrm>
                  <a:off x="25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5" name="Line 11909"/>
                <p:cNvSpPr>
                  <a:spLocks noChangeShapeType="1"/>
                </p:cNvSpPr>
                <p:nvPr/>
              </p:nvSpPr>
              <p:spPr bwMode="auto">
                <a:xfrm>
                  <a:off x="25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6" name="Line 11910"/>
                <p:cNvSpPr>
                  <a:spLocks noChangeShapeType="1"/>
                </p:cNvSpPr>
                <p:nvPr/>
              </p:nvSpPr>
              <p:spPr bwMode="auto">
                <a:xfrm>
                  <a:off x="25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7" name="Line 11911"/>
                <p:cNvSpPr>
                  <a:spLocks noChangeShapeType="1"/>
                </p:cNvSpPr>
                <p:nvPr/>
              </p:nvSpPr>
              <p:spPr bwMode="auto">
                <a:xfrm>
                  <a:off x="25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8" name="Line 11912"/>
                <p:cNvSpPr>
                  <a:spLocks noChangeShapeType="1"/>
                </p:cNvSpPr>
                <p:nvPr/>
              </p:nvSpPr>
              <p:spPr bwMode="auto">
                <a:xfrm>
                  <a:off x="25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89" name="Line 11913"/>
                <p:cNvSpPr>
                  <a:spLocks noChangeShapeType="1"/>
                </p:cNvSpPr>
                <p:nvPr/>
              </p:nvSpPr>
              <p:spPr bwMode="auto">
                <a:xfrm>
                  <a:off x="25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0" name="Line 11914"/>
                <p:cNvSpPr>
                  <a:spLocks noChangeShapeType="1"/>
                </p:cNvSpPr>
                <p:nvPr/>
              </p:nvSpPr>
              <p:spPr bwMode="auto">
                <a:xfrm>
                  <a:off x="2575"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1" name="Line 11915"/>
                <p:cNvSpPr>
                  <a:spLocks noChangeShapeType="1"/>
                </p:cNvSpPr>
                <p:nvPr/>
              </p:nvSpPr>
              <p:spPr bwMode="auto">
                <a:xfrm>
                  <a:off x="25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2" name="Line 11916"/>
                <p:cNvSpPr>
                  <a:spLocks noChangeShapeType="1"/>
                </p:cNvSpPr>
                <p:nvPr/>
              </p:nvSpPr>
              <p:spPr bwMode="auto">
                <a:xfrm>
                  <a:off x="25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3" name="Line 11917"/>
                <p:cNvSpPr>
                  <a:spLocks noChangeShapeType="1"/>
                </p:cNvSpPr>
                <p:nvPr/>
              </p:nvSpPr>
              <p:spPr bwMode="auto">
                <a:xfrm>
                  <a:off x="26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4" name="Line 11918"/>
                <p:cNvSpPr>
                  <a:spLocks noChangeShapeType="1"/>
                </p:cNvSpPr>
                <p:nvPr/>
              </p:nvSpPr>
              <p:spPr bwMode="auto">
                <a:xfrm>
                  <a:off x="26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5" name="Line 11919"/>
                <p:cNvSpPr>
                  <a:spLocks noChangeShapeType="1"/>
                </p:cNvSpPr>
                <p:nvPr/>
              </p:nvSpPr>
              <p:spPr bwMode="auto">
                <a:xfrm>
                  <a:off x="26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6" name="Line 11920"/>
                <p:cNvSpPr>
                  <a:spLocks noChangeShapeType="1"/>
                </p:cNvSpPr>
                <p:nvPr/>
              </p:nvSpPr>
              <p:spPr bwMode="auto">
                <a:xfrm>
                  <a:off x="26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7" name="Line 11921"/>
                <p:cNvSpPr>
                  <a:spLocks noChangeShapeType="1"/>
                </p:cNvSpPr>
                <p:nvPr/>
              </p:nvSpPr>
              <p:spPr bwMode="auto">
                <a:xfrm>
                  <a:off x="26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8" name="Line 11922"/>
                <p:cNvSpPr>
                  <a:spLocks noChangeShapeType="1"/>
                </p:cNvSpPr>
                <p:nvPr/>
              </p:nvSpPr>
              <p:spPr bwMode="auto">
                <a:xfrm>
                  <a:off x="26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699" name="Line 11923"/>
                <p:cNvSpPr>
                  <a:spLocks noChangeShapeType="1"/>
                </p:cNvSpPr>
                <p:nvPr/>
              </p:nvSpPr>
              <p:spPr bwMode="auto">
                <a:xfrm>
                  <a:off x="26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0" name="Line 11924"/>
                <p:cNvSpPr>
                  <a:spLocks noChangeShapeType="1"/>
                </p:cNvSpPr>
                <p:nvPr/>
              </p:nvSpPr>
              <p:spPr bwMode="auto">
                <a:xfrm>
                  <a:off x="26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1" name="Line 11925"/>
                <p:cNvSpPr>
                  <a:spLocks noChangeShapeType="1"/>
                </p:cNvSpPr>
                <p:nvPr/>
              </p:nvSpPr>
              <p:spPr bwMode="auto">
                <a:xfrm>
                  <a:off x="27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2" name="Line 11926"/>
                <p:cNvSpPr>
                  <a:spLocks noChangeShapeType="1"/>
                </p:cNvSpPr>
                <p:nvPr/>
              </p:nvSpPr>
              <p:spPr bwMode="auto">
                <a:xfrm>
                  <a:off x="27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3" name="Line 11927"/>
                <p:cNvSpPr>
                  <a:spLocks noChangeShapeType="1"/>
                </p:cNvSpPr>
                <p:nvPr/>
              </p:nvSpPr>
              <p:spPr bwMode="auto">
                <a:xfrm>
                  <a:off x="27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4" name="Line 11928"/>
                <p:cNvSpPr>
                  <a:spLocks noChangeShapeType="1"/>
                </p:cNvSpPr>
                <p:nvPr/>
              </p:nvSpPr>
              <p:spPr bwMode="auto">
                <a:xfrm>
                  <a:off x="27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5" name="Line 11929"/>
                <p:cNvSpPr>
                  <a:spLocks noChangeShapeType="1"/>
                </p:cNvSpPr>
                <p:nvPr/>
              </p:nvSpPr>
              <p:spPr bwMode="auto">
                <a:xfrm>
                  <a:off x="27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6" name="Line 11930"/>
                <p:cNvSpPr>
                  <a:spLocks noChangeShapeType="1"/>
                </p:cNvSpPr>
                <p:nvPr/>
              </p:nvSpPr>
              <p:spPr bwMode="auto">
                <a:xfrm>
                  <a:off x="2764"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7" name="Line 11931"/>
                <p:cNvSpPr>
                  <a:spLocks noChangeShapeType="1"/>
                </p:cNvSpPr>
                <p:nvPr/>
              </p:nvSpPr>
              <p:spPr bwMode="auto">
                <a:xfrm>
                  <a:off x="27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8" name="Line 11932"/>
                <p:cNvSpPr>
                  <a:spLocks noChangeShapeType="1"/>
                </p:cNvSpPr>
                <p:nvPr/>
              </p:nvSpPr>
              <p:spPr bwMode="auto">
                <a:xfrm>
                  <a:off x="27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09" name="Line 11933"/>
                <p:cNvSpPr>
                  <a:spLocks noChangeShapeType="1"/>
                </p:cNvSpPr>
                <p:nvPr/>
              </p:nvSpPr>
              <p:spPr bwMode="auto">
                <a:xfrm>
                  <a:off x="27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0" name="Line 11934"/>
                <p:cNvSpPr>
                  <a:spLocks noChangeShapeType="1"/>
                </p:cNvSpPr>
                <p:nvPr/>
              </p:nvSpPr>
              <p:spPr bwMode="auto">
                <a:xfrm>
                  <a:off x="28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1" name="Line 11935"/>
                <p:cNvSpPr>
                  <a:spLocks noChangeShapeType="1"/>
                </p:cNvSpPr>
                <p:nvPr/>
              </p:nvSpPr>
              <p:spPr bwMode="auto">
                <a:xfrm>
                  <a:off x="28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2" name="Line 11936"/>
                <p:cNvSpPr>
                  <a:spLocks noChangeShapeType="1"/>
                </p:cNvSpPr>
                <p:nvPr/>
              </p:nvSpPr>
              <p:spPr bwMode="auto">
                <a:xfrm>
                  <a:off x="28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3" name="Line 11937"/>
                <p:cNvSpPr>
                  <a:spLocks noChangeShapeType="1"/>
                </p:cNvSpPr>
                <p:nvPr/>
              </p:nvSpPr>
              <p:spPr bwMode="auto">
                <a:xfrm>
                  <a:off x="28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4" name="Line 11938"/>
                <p:cNvSpPr>
                  <a:spLocks noChangeShapeType="1"/>
                </p:cNvSpPr>
                <p:nvPr/>
              </p:nvSpPr>
              <p:spPr bwMode="auto">
                <a:xfrm>
                  <a:off x="28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5" name="Line 11939"/>
                <p:cNvSpPr>
                  <a:spLocks noChangeShapeType="1"/>
                </p:cNvSpPr>
                <p:nvPr/>
              </p:nvSpPr>
              <p:spPr bwMode="auto">
                <a:xfrm>
                  <a:off x="28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6" name="Line 11940"/>
                <p:cNvSpPr>
                  <a:spLocks noChangeShapeType="1"/>
                </p:cNvSpPr>
                <p:nvPr/>
              </p:nvSpPr>
              <p:spPr bwMode="auto">
                <a:xfrm>
                  <a:off x="28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7" name="Line 11941"/>
                <p:cNvSpPr>
                  <a:spLocks noChangeShapeType="1"/>
                </p:cNvSpPr>
                <p:nvPr/>
              </p:nvSpPr>
              <p:spPr bwMode="auto">
                <a:xfrm>
                  <a:off x="28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8" name="Line 11942"/>
                <p:cNvSpPr>
                  <a:spLocks noChangeShapeType="1"/>
                </p:cNvSpPr>
                <p:nvPr/>
              </p:nvSpPr>
              <p:spPr bwMode="auto">
                <a:xfrm>
                  <a:off x="29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19" name="Line 11943"/>
                <p:cNvSpPr>
                  <a:spLocks noChangeShapeType="1"/>
                </p:cNvSpPr>
                <p:nvPr/>
              </p:nvSpPr>
              <p:spPr bwMode="auto">
                <a:xfrm>
                  <a:off x="29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0" name="Line 11944"/>
                <p:cNvSpPr>
                  <a:spLocks noChangeShapeType="1"/>
                </p:cNvSpPr>
                <p:nvPr/>
              </p:nvSpPr>
              <p:spPr bwMode="auto">
                <a:xfrm>
                  <a:off x="29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1" name="Line 11945"/>
                <p:cNvSpPr>
                  <a:spLocks noChangeShapeType="1"/>
                </p:cNvSpPr>
                <p:nvPr/>
              </p:nvSpPr>
              <p:spPr bwMode="auto">
                <a:xfrm>
                  <a:off x="29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2" name="Line 11946"/>
                <p:cNvSpPr>
                  <a:spLocks noChangeShapeType="1"/>
                </p:cNvSpPr>
                <p:nvPr/>
              </p:nvSpPr>
              <p:spPr bwMode="auto">
                <a:xfrm>
                  <a:off x="29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3" name="Line 11947"/>
                <p:cNvSpPr>
                  <a:spLocks noChangeShapeType="1"/>
                </p:cNvSpPr>
                <p:nvPr/>
              </p:nvSpPr>
              <p:spPr bwMode="auto">
                <a:xfrm>
                  <a:off x="29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4" name="Line 11948"/>
                <p:cNvSpPr>
                  <a:spLocks noChangeShapeType="1"/>
                </p:cNvSpPr>
                <p:nvPr/>
              </p:nvSpPr>
              <p:spPr bwMode="auto">
                <a:xfrm>
                  <a:off x="29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5" name="Line 11949"/>
                <p:cNvSpPr>
                  <a:spLocks noChangeShapeType="1"/>
                </p:cNvSpPr>
                <p:nvPr/>
              </p:nvSpPr>
              <p:spPr bwMode="auto">
                <a:xfrm>
                  <a:off x="29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6" name="Line 11950"/>
                <p:cNvSpPr>
                  <a:spLocks noChangeShapeType="1"/>
                </p:cNvSpPr>
                <p:nvPr/>
              </p:nvSpPr>
              <p:spPr bwMode="auto">
                <a:xfrm>
                  <a:off x="30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7" name="Line 11951"/>
                <p:cNvSpPr>
                  <a:spLocks noChangeShapeType="1"/>
                </p:cNvSpPr>
                <p:nvPr/>
              </p:nvSpPr>
              <p:spPr bwMode="auto">
                <a:xfrm>
                  <a:off x="30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8" name="Line 11952"/>
                <p:cNvSpPr>
                  <a:spLocks noChangeShapeType="1"/>
                </p:cNvSpPr>
                <p:nvPr/>
              </p:nvSpPr>
              <p:spPr bwMode="auto">
                <a:xfrm>
                  <a:off x="30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29" name="Line 11953"/>
                <p:cNvSpPr>
                  <a:spLocks noChangeShapeType="1"/>
                </p:cNvSpPr>
                <p:nvPr/>
              </p:nvSpPr>
              <p:spPr bwMode="auto">
                <a:xfrm>
                  <a:off x="30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0" name="Line 11954"/>
                <p:cNvSpPr>
                  <a:spLocks noChangeShapeType="1"/>
                </p:cNvSpPr>
                <p:nvPr/>
              </p:nvSpPr>
              <p:spPr bwMode="auto">
                <a:xfrm>
                  <a:off x="30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1" name="Line 11955"/>
                <p:cNvSpPr>
                  <a:spLocks noChangeShapeType="1"/>
                </p:cNvSpPr>
                <p:nvPr/>
              </p:nvSpPr>
              <p:spPr bwMode="auto">
                <a:xfrm>
                  <a:off x="30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2" name="Line 11956"/>
                <p:cNvSpPr>
                  <a:spLocks noChangeShapeType="1"/>
                </p:cNvSpPr>
                <p:nvPr/>
              </p:nvSpPr>
              <p:spPr bwMode="auto">
                <a:xfrm>
                  <a:off x="30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3" name="Line 11957"/>
                <p:cNvSpPr>
                  <a:spLocks noChangeShapeType="1"/>
                </p:cNvSpPr>
                <p:nvPr/>
              </p:nvSpPr>
              <p:spPr bwMode="auto">
                <a:xfrm>
                  <a:off x="30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4" name="Line 11958"/>
                <p:cNvSpPr>
                  <a:spLocks noChangeShapeType="1"/>
                </p:cNvSpPr>
                <p:nvPr/>
              </p:nvSpPr>
              <p:spPr bwMode="auto">
                <a:xfrm>
                  <a:off x="30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5" name="Line 11959"/>
                <p:cNvSpPr>
                  <a:spLocks noChangeShapeType="1"/>
                </p:cNvSpPr>
                <p:nvPr/>
              </p:nvSpPr>
              <p:spPr bwMode="auto">
                <a:xfrm>
                  <a:off x="31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6" name="Line 11960"/>
                <p:cNvSpPr>
                  <a:spLocks noChangeShapeType="1"/>
                </p:cNvSpPr>
                <p:nvPr/>
              </p:nvSpPr>
              <p:spPr bwMode="auto">
                <a:xfrm>
                  <a:off x="31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7" name="Line 11961"/>
                <p:cNvSpPr>
                  <a:spLocks noChangeShapeType="1"/>
                </p:cNvSpPr>
                <p:nvPr/>
              </p:nvSpPr>
              <p:spPr bwMode="auto">
                <a:xfrm>
                  <a:off x="31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8" name="Line 11962"/>
                <p:cNvSpPr>
                  <a:spLocks noChangeShapeType="1"/>
                </p:cNvSpPr>
                <p:nvPr/>
              </p:nvSpPr>
              <p:spPr bwMode="auto">
                <a:xfrm>
                  <a:off x="31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39" name="Line 11963"/>
                <p:cNvSpPr>
                  <a:spLocks noChangeShapeType="1"/>
                </p:cNvSpPr>
                <p:nvPr/>
              </p:nvSpPr>
              <p:spPr bwMode="auto">
                <a:xfrm>
                  <a:off x="31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0" name="Line 11964"/>
                <p:cNvSpPr>
                  <a:spLocks noChangeShapeType="1"/>
                </p:cNvSpPr>
                <p:nvPr/>
              </p:nvSpPr>
              <p:spPr bwMode="auto">
                <a:xfrm>
                  <a:off x="31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1" name="Line 11965"/>
                <p:cNvSpPr>
                  <a:spLocks noChangeShapeType="1"/>
                </p:cNvSpPr>
                <p:nvPr/>
              </p:nvSpPr>
              <p:spPr bwMode="auto">
                <a:xfrm>
                  <a:off x="31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2" name="Line 11966"/>
                <p:cNvSpPr>
                  <a:spLocks noChangeShapeType="1"/>
                </p:cNvSpPr>
                <p:nvPr/>
              </p:nvSpPr>
              <p:spPr bwMode="auto">
                <a:xfrm>
                  <a:off x="31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3" name="Line 11967"/>
                <p:cNvSpPr>
                  <a:spLocks noChangeShapeType="1"/>
                </p:cNvSpPr>
                <p:nvPr/>
              </p:nvSpPr>
              <p:spPr bwMode="auto">
                <a:xfrm>
                  <a:off x="3201"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4" name="Line 11968"/>
                <p:cNvSpPr>
                  <a:spLocks noChangeShapeType="1"/>
                </p:cNvSpPr>
                <p:nvPr/>
              </p:nvSpPr>
              <p:spPr bwMode="auto">
                <a:xfrm>
                  <a:off x="32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5" name="Line 11969"/>
                <p:cNvSpPr>
                  <a:spLocks noChangeShapeType="1"/>
                </p:cNvSpPr>
                <p:nvPr/>
              </p:nvSpPr>
              <p:spPr bwMode="auto">
                <a:xfrm>
                  <a:off x="32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6" name="Line 11970"/>
                <p:cNvSpPr>
                  <a:spLocks noChangeShapeType="1"/>
                </p:cNvSpPr>
                <p:nvPr/>
              </p:nvSpPr>
              <p:spPr bwMode="auto">
                <a:xfrm>
                  <a:off x="32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7" name="Line 11971"/>
                <p:cNvSpPr>
                  <a:spLocks noChangeShapeType="1"/>
                </p:cNvSpPr>
                <p:nvPr/>
              </p:nvSpPr>
              <p:spPr bwMode="auto">
                <a:xfrm>
                  <a:off x="32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8" name="Line 11972"/>
                <p:cNvSpPr>
                  <a:spLocks noChangeShapeType="1"/>
                </p:cNvSpPr>
                <p:nvPr/>
              </p:nvSpPr>
              <p:spPr bwMode="auto">
                <a:xfrm>
                  <a:off x="32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49" name="Line 11973"/>
                <p:cNvSpPr>
                  <a:spLocks noChangeShapeType="1"/>
                </p:cNvSpPr>
                <p:nvPr/>
              </p:nvSpPr>
              <p:spPr bwMode="auto">
                <a:xfrm>
                  <a:off x="32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0" name="Line 11974"/>
                <p:cNvSpPr>
                  <a:spLocks noChangeShapeType="1"/>
                </p:cNvSpPr>
                <p:nvPr/>
              </p:nvSpPr>
              <p:spPr bwMode="auto">
                <a:xfrm>
                  <a:off x="32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1" name="Line 11975"/>
                <p:cNvSpPr>
                  <a:spLocks noChangeShapeType="1"/>
                </p:cNvSpPr>
                <p:nvPr/>
              </p:nvSpPr>
              <p:spPr bwMode="auto">
                <a:xfrm>
                  <a:off x="32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2" name="Line 11976"/>
                <p:cNvSpPr>
                  <a:spLocks noChangeShapeType="1"/>
                </p:cNvSpPr>
                <p:nvPr/>
              </p:nvSpPr>
              <p:spPr bwMode="auto">
                <a:xfrm>
                  <a:off x="33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3" name="Line 11977"/>
                <p:cNvSpPr>
                  <a:spLocks noChangeShapeType="1"/>
                </p:cNvSpPr>
                <p:nvPr/>
              </p:nvSpPr>
              <p:spPr bwMode="auto">
                <a:xfrm>
                  <a:off x="33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4" name="Line 11978"/>
                <p:cNvSpPr>
                  <a:spLocks noChangeShapeType="1"/>
                </p:cNvSpPr>
                <p:nvPr/>
              </p:nvSpPr>
              <p:spPr bwMode="auto">
                <a:xfrm>
                  <a:off x="33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5" name="Line 11979"/>
                <p:cNvSpPr>
                  <a:spLocks noChangeShapeType="1"/>
                </p:cNvSpPr>
                <p:nvPr/>
              </p:nvSpPr>
              <p:spPr bwMode="auto">
                <a:xfrm>
                  <a:off x="33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6" name="Line 11980"/>
                <p:cNvSpPr>
                  <a:spLocks noChangeShapeType="1"/>
                </p:cNvSpPr>
                <p:nvPr/>
              </p:nvSpPr>
              <p:spPr bwMode="auto">
                <a:xfrm>
                  <a:off x="33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7" name="Line 11981"/>
                <p:cNvSpPr>
                  <a:spLocks noChangeShapeType="1"/>
                </p:cNvSpPr>
                <p:nvPr/>
              </p:nvSpPr>
              <p:spPr bwMode="auto">
                <a:xfrm>
                  <a:off x="33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8" name="Line 11982"/>
                <p:cNvSpPr>
                  <a:spLocks noChangeShapeType="1"/>
                </p:cNvSpPr>
                <p:nvPr/>
              </p:nvSpPr>
              <p:spPr bwMode="auto">
                <a:xfrm>
                  <a:off x="33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59" name="Line 11983"/>
                <p:cNvSpPr>
                  <a:spLocks noChangeShapeType="1"/>
                </p:cNvSpPr>
                <p:nvPr/>
              </p:nvSpPr>
              <p:spPr bwMode="auto">
                <a:xfrm>
                  <a:off x="3390"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0" name="Line 11984"/>
                <p:cNvSpPr>
                  <a:spLocks noChangeShapeType="1"/>
                </p:cNvSpPr>
                <p:nvPr/>
              </p:nvSpPr>
              <p:spPr bwMode="auto">
                <a:xfrm>
                  <a:off x="34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1" name="Line 11985"/>
                <p:cNvSpPr>
                  <a:spLocks noChangeShapeType="1"/>
                </p:cNvSpPr>
                <p:nvPr/>
              </p:nvSpPr>
              <p:spPr bwMode="auto">
                <a:xfrm>
                  <a:off x="34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2" name="Line 11986"/>
                <p:cNvSpPr>
                  <a:spLocks noChangeShapeType="1"/>
                </p:cNvSpPr>
                <p:nvPr/>
              </p:nvSpPr>
              <p:spPr bwMode="auto">
                <a:xfrm>
                  <a:off x="34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3" name="Line 11987"/>
                <p:cNvSpPr>
                  <a:spLocks noChangeShapeType="1"/>
                </p:cNvSpPr>
                <p:nvPr/>
              </p:nvSpPr>
              <p:spPr bwMode="auto">
                <a:xfrm>
                  <a:off x="34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4" name="Line 11988"/>
                <p:cNvSpPr>
                  <a:spLocks noChangeShapeType="1"/>
                </p:cNvSpPr>
                <p:nvPr/>
              </p:nvSpPr>
              <p:spPr bwMode="auto">
                <a:xfrm>
                  <a:off x="34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5" name="Line 11989"/>
                <p:cNvSpPr>
                  <a:spLocks noChangeShapeType="1"/>
                </p:cNvSpPr>
                <p:nvPr/>
              </p:nvSpPr>
              <p:spPr bwMode="auto">
                <a:xfrm>
                  <a:off x="34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6" name="Line 11990"/>
                <p:cNvSpPr>
                  <a:spLocks noChangeShapeType="1"/>
                </p:cNvSpPr>
                <p:nvPr/>
              </p:nvSpPr>
              <p:spPr bwMode="auto">
                <a:xfrm>
                  <a:off x="34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7" name="Line 11991"/>
                <p:cNvSpPr>
                  <a:spLocks noChangeShapeType="1"/>
                </p:cNvSpPr>
                <p:nvPr/>
              </p:nvSpPr>
              <p:spPr bwMode="auto">
                <a:xfrm>
                  <a:off x="34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8" name="Line 11992"/>
                <p:cNvSpPr>
                  <a:spLocks noChangeShapeType="1"/>
                </p:cNvSpPr>
                <p:nvPr/>
              </p:nvSpPr>
              <p:spPr bwMode="auto">
                <a:xfrm>
                  <a:off x="34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69" name="Line 11993"/>
                <p:cNvSpPr>
                  <a:spLocks noChangeShapeType="1"/>
                </p:cNvSpPr>
                <p:nvPr/>
              </p:nvSpPr>
              <p:spPr bwMode="auto">
                <a:xfrm>
                  <a:off x="35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0" name="Line 11994"/>
                <p:cNvSpPr>
                  <a:spLocks noChangeShapeType="1"/>
                </p:cNvSpPr>
                <p:nvPr/>
              </p:nvSpPr>
              <p:spPr bwMode="auto">
                <a:xfrm>
                  <a:off x="35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1" name="Line 11995"/>
                <p:cNvSpPr>
                  <a:spLocks noChangeShapeType="1"/>
                </p:cNvSpPr>
                <p:nvPr/>
              </p:nvSpPr>
              <p:spPr bwMode="auto">
                <a:xfrm>
                  <a:off x="35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2" name="Line 11996"/>
                <p:cNvSpPr>
                  <a:spLocks noChangeShapeType="1"/>
                </p:cNvSpPr>
                <p:nvPr/>
              </p:nvSpPr>
              <p:spPr bwMode="auto">
                <a:xfrm>
                  <a:off x="35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3" name="Line 11997"/>
                <p:cNvSpPr>
                  <a:spLocks noChangeShapeType="1"/>
                </p:cNvSpPr>
                <p:nvPr/>
              </p:nvSpPr>
              <p:spPr bwMode="auto">
                <a:xfrm>
                  <a:off x="35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4" name="Line 11998"/>
                <p:cNvSpPr>
                  <a:spLocks noChangeShapeType="1"/>
                </p:cNvSpPr>
                <p:nvPr/>
              </p:nvSpPr>
              <p:spPr bwMode="auto">
                <a:xfrm>
                  <a:off x="35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5" name="Line 11999"/>
                <p:cNvSpPr>
                  <a:spLocks noChangeShapeType="1"/>
                </p:cNvSpPr>
                <p:nvPr/>
              </p:nvSpPr>
              <p:spPr bwMode="auto">
                <a:xfrm>
                  <a:off x="35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6" name="Line 12000"/>
                <p:cNvSpPr>
                  <a:spLocks noChangeShapeType="1"/>
                </p:cNvSpPr>
                <p:nvPr/>
              </p:nvSpPr>
              <p:spPr bwMode="auto">
                <a:xfrm>
                  <a:off x="35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7" name="Line 12001"/>
                <p:cNvSpPr>
                  <a:spLocks noChangeShapeType="1"/>
                </p:cNvSpPr>
                <p:nvPr/>
              </p:nvSpPr>
              <p:spPr bwMode="auto">
                <a:xfrm>
                  <a:off x="36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8" name="Line 12002"/>
                <p:cNvSpPr>
                  <a:spLocks noChangeShapeType="1"/>
                </p:cNvSpPr>
                <p:nvPr/>
              </p:nvSpPr>
              <p:spPr bwMode="auto">
                <a:xfrm>
                  <a:off x="36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79" name="Line 12003"/>
                <p:cNvSpPr>
                  <a:spLocks noChangeShapeType="1"/>
                </p:cNvSpPr>
                <p:nvPr/>
              </p:nvSpPr>
              <p:spPr bwMode="auto">
                <a:xfrm>
                  <a:off x="36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0" name="Line 12004"/>
                <p:cNvSpPr>
                  <a:spLocks noChangeShapeType="1"/>
                </p:cNvSpPr>
                <p:nvPr/>
              </p:nvSpPr>
              <p:spPr bwMode="auto">
                <a:xfrm>
                  <a:off x="36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1" name="Line 12005"/>
                <p:cNvSpPr>
                  <a:spLocks noChangeShapeType="1"/>
                </p:cNvSpPr>
                <p:nvPr/>
              </p:nvSpPr>
              <p:spPr bwMode="auto">
                <a:xfrm>
                  <a:off x="36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2" name="Line 12006"/>
                <p:cNvSpPr>
                  <a:spLocks noChangeShapeType="1"/>
                </p:cNvSpPr>
                <p:nvPr/>
              </p:nvSpPr>
              <p:spPr bwMode="auto">
                <a:xfrm>
                  <a:off x="36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3" name="Line 12007"/>
                <p:cNvSpPr>
                  <a:spLocks noChangeShapeType="1"/>
                </p:cNvSpPr>
                <p:nvPr/>
              </p:nvSpPr>
              <p:spPr bwMode="auto">
                <a:xfrm>
                  <a:off x="36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4" name="Line 12008"/>
                <p:cNvSpPr>
                  <a:spLocks noChangeShapeType="1"/>
                </p:cNvSpPr>
                <p:nvPr/>
              </p:nvSpPr>
              <p:spPr bwMode="auto">
                <a:xfrm>
                  <a:off x="36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5" name="Line 12009"/>
                <p:cNvSpPr>
                  <a:spLocks noChangeShapeType="1"/>
                </p:cNvSpPr>
                <p:nvPr/>
              </p:nvSpPr>
              <p:spPr bwMode="auto">
                <a:xfrm>
                  <a:off x="36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6" name="Line 12010"/>
                <p:cNvSpPr>
                  <a:spLocks noChangeShapeType="1"/>
                </p:cNvSpPr>
                <p:nvPr/>
              </p:nvSpPr>
              <p:spPr bwMode="auto">
                <a:xfrm>
                  <a:off x="37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7" name="Line 12011"/>
                <p:cNvSpPr>
                  <a:spLocks noChangeShapeType="1"/>
                </p:cNvSpPr>
                <p:nvPr/>
              </p:nvSpPr>
              <p:spPr bwMode="auto">
                <a:xfrm>
                  <a:off x="37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8" name="Line 12012"/>
                <p:cNvSpPr>
                  <a:spLocks noChangeShapeType="1"/>
                </p:cNvSpPr>
                <p:nvPr/>
              </p:nvSpPr>
              <p:spPr bwMode="auto">
                <a:xfrm>
                  <a:off x="37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89" name="Line 12013"/>
                <p:cNvSpPr>
                  <a:spLocks noChangeShapeType="1"/>
                </p:cNvSpPr>
                <p:nvPr/>
              </p:nvSpPr>
              <p:spPr bwMode="auto">
                <a:xfrm>
                  <a:off x="37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0" name="Line 12014"/>
                <p:cNvSpPr>
                  <a:spLocks noChangeShapeType="1"/>
                </p:cNvSpPr>
                <p:nvPr/>
              </p:nvSpPr>
              <p:spPr bwMode="auto">
                <a:xfrm>
                  <a:off x="37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1" name="Line 12015"/>
                <p:cNvSpPr>
                  <a:spLocks noChangeShapeType="1"/>
                </p:cNvSpPr>
                <p:nvPr/>
              </p:nvSpPr>
              <p:spPr bwMode="auto">
                <a:xfrm>
                  <a:off x="37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2" name="Line 12016"/>
                <p:cNvSpPr>
                  <a:spLocks noChangeShapeType="1"/>
                </p:cNvSpPr>
                <p:nvPr/>
              </p:nvSpPr>
              <p:spPr bwMode="auto">
                <a:xfrm>
                  <a:off x="37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3" name="Line 12017"/>
                <p:cNvSpPr>
                  <a:spLocks noChangeShapeType="1"/>
                </p:cNvSpPr>
                <p:nvPr/>
              </p:nvSpPr>
              <p:spPr bwMode="auto">
                <a:xfrm>
                  <a:off x="37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4" name="Line 12018"/>
                <p:cNvSpPr>
                  <a:spLocks noChangeShapeType="1"/>
                </p:cNvSpPr>
                <p:nvPr/>
              </p:nvSpPr>
              <p:spPr bwMode="auto">
                <a:xfrm>
                  <a:off x="38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5" name="Line 12019"/>
                <p:cNvSpPr>
                  <a:spLocks noChangeShapeType="1"/>
                </p:cNvSpPr>
                <p:nvPr/>
              </p:nvSpPr>
              <p:spPr bwMode="auto">
                <a:xfrm>
                  <a:off x="38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6" name="Line 12020"/>
                <p:cNvSpPr>
                  <a:spLocks noChangeShapeType="1"/>
                </p:cNvSpPr>
                <p:nvPr/>
              </p:nvSpPr>
              <p:spPr bwMode="auto">
                <a:xfrm>
                  <a:off x="3827"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7" name="Line 12021"/>
                <p:cNvSpPr>
                  <a:spLocks noChangeShapeType="1"/>
                </p:cNvSpPr>
                <p:nvPr/>
              </p:nvSpPr>
              <p:spPr bwMode="auto">
                <a:xfrm>
                  <a:off x="38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8" name="Line 12022"/>
                <p:cNvSpPr>
                  <a:spLocks noChangeShapeType="1"/>
                </p:cNvSpPr>
                <p:nvPr/>
              </p:nvSpPr>
              <p:spPr bwMode="auto">
                <a:xfrm>
                  <a:off x="38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799" name="Line 12023"/>
                <p:cNvSpPr>
                  <a:spLocks noChangeShapeType="1"/>
                </p:cNvSpPr>
                <p:nvPr/>
              </p:nvSpPr>
              <p:spPr bwMode="auto">
                <a:xfrm>
                  <a:off x="38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0" name="Line 12024"/>
                <p:cNvSpPr>
                  <a:spLocks noChangeShapeType="1"/>
                </p:cNvSpPr>
                <p:nvPr/>
              </p:nvSpPr>
              <p:spPr bwMode="auto">
                <a:xfrm>
                  <a:off x="38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1" name="Line 12025"/>
                <p:cNvSpPr>
                  <a:spLocks noChangeShapeType="1"/>
                </p:cNvSpPr>
                <p:nvPr/>
              </p:nvSpPr>
              <p:spPr bwMode="auto">
                <a:xfrm>
                  <a:off x="38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2" name="Line 12026"/>
                <p:cNvSpPr>
                  <a:spLocks noChangeShapeType="1"/>
                </p:cNvSpPr>
                <p:nvPr/>
              </p:nvSpPr>
              <p:spPr bwMode="auto">
                <a:xfrm>
                  <a:off x="38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3" name="Line 12027"/>
                <p:cNvSpPr>
                  <a:spLocks noChangeShapeType="1"/>
                </p:cNvSpPr>
                <p:nvPr/>
              </p:nvSpPr>
              <p:spPr bwMode="auto">
                <a:xfrm>
                  <a:off x="39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4" name="Line 12028"/>
                <p:cNvSpPr>
                  <a:spLocks noChangeShapeType="1"/>
                </p:cNvSpPr>
                <p:nvPr/>
              </p:nvSpPr>
              <p:spPr bwMode="auto">
                <a:xfrm>
                  <a:off x="39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5" name="Line 12029"/>
                <p:cNvSpPr>
                  <a:spLocks noChangeShapeType="1"/>
                </p:cNvSpPr>
                <p:nvPr/>
              </p:nvSpPr>
              <p:spPr bwMode="auto">
                <a:xfrm>
                  <a:off x="39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6" name="Line 12030"/>
                <p:cNvSpPr>
                  <a:spLocks noChangeShapeType="1"/>
                </p:cNvSpPr>
                <p:nvPr/>
              </p:nvSpPr>
              <p:spPr bwMode="auto">
                <a:xfrm>
                  <a:off x="39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7" name="Line 12031"/>
                <p:cNvSpPr>
                  <a:spLocks noChangeShapeType="1"/>
                </p:cNvSpPr>
                <p:nvPr/>
              </p:nvSpPr>
              <p:spPr bwMode="auto">
                <a:xfrm>
                  <a:off x="39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8" name="Line 12032"/>
                <p:cNvSpPr>
                  <a:spLocks noChangeShapeType="1"/>
                </p:cNvSpPr>
                <p:nvPr/>
              </p:nvSpPr>
              <p:spPr bwMode="auto">
                <a:xfrm>
                  <a:off x="39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09" name="Line 12033"/>
                <p:cNvSpPr>
                  <a:spLocks noChangeShapeType="1"/>
                </p:cNvSpPr>
                <p:nvPr/>
              </p:nvSpPr>
              <p:spPr bwMode="auto">
                <a:xfrm>
                  <a:off x="39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0" name="Line 12034"/>
                <p:cNvSpPr>
                  <a:spLocks noChangeShapeType="1"/>
                </p:cNvSpPr>
                <p:nvPr/>
              </p:nvSpPr>
              <p:spPr bwMode="auto">
                <a:xfrm>
                  <a:off x="39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1" name="Line 12035"/>
                <p:cNvSpPr>
                  <a:spLocks noChangeShapeType="1"/>
                </p:cNvSpPr>
                <p:nvPr/>
              </p:nvSpPr>
              <p:spPr bwMode="auto">
                <a:xfrm>
                  <a:off x="40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2" name="Line 12036"/>
                <p:cNvSpPr>
                  <a:spLocks noChangeShapeType="1"/>
                </p:cNvSpPr>
                <p:nvPr/>
              </p:nvSpPr>
              <p:spPr bwMode="auto">
                <a:xfrm>
                  <a:off x="4016"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3" name="Line 12037"/>
                <p:cNvSpPr>
                  <a:spLocks noChangeShapeType="1"/>
                </p:cNvSpPr>
                <p:nvPr/>
              </p:nvSpPr>
              <p:spPr bwMode="auto">
                <a:xfrm>
                  <a:off x="40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4" name="Line 12038"/>
                <p:cNvSpPr>
                  <a:spLocks noChangeShapeType="1"/>
                </p:cNvSpPr>
                <p:nvPr/>
              </p:nvSpPr>
              <p:spPr bwMode="auto">
                <a:xfrm>
                  <a:off x="40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5" name="Line 12039"/>
                <p:cNvSpPr>
                  <a:spLocks noChangeShapeType="1"/>
                </p:cNvSpPr>
                <p:nvPr/>
              </p:nvSpPr>
              <p:spPr bwMode="auto">
                <a:xfrm>
                  <a:off x="40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6" name="Line 12040"/>
                <p:cNvSpPr>
                  <a:spLocks noChangeShapeType="1"/>
                </p:cNvSpPr>
                <p:nvPr/>
              </p:nvSpPr>
              <p:spPr bwMode="auto">
                <a:xfrm>
                  <a:off x="40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7" name="Line 12041"/>
                <p:cNvSpPr>
                  <a:spLocks noChangeShapeType="1"/>
                </p:cNvSpPr>
                <p:nvPr/>
              </p:nvSpPr>
              <p:spPr bwMode="auto">
                <a:xfrm>
                  <a:off x="40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8" name="Line 12042"/>
                <p:cNvSpPr>
                  <a:spLocks noChangeShapeType="1"/>
                </p:cNvSpPr>
                <p:nvPr/>
              </p:nvSpPr>
              <p:spPr bwMode="auto">
                <a:xfrm>
                  <a:off x="40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19" name="Line 12043"/>
                <p:cNvSpPr>
                  <a:spLocks noChangeShapeType="1"/>
                </p:cNvSpPr>
                <p:nvPr/>
              </p:nvSpPr>
              <p:spPr bwMode="auto">
                <a:xfrm>
                  <a:off x="40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0" name="Line 12044"/>
                <p:cNvSpPr>
                  <a:spLocks noChangeShapeType="1"/>
                </p:cNvSpPr>
                <p:nvPr/>
              </p:nvSpPr>
              <p:spPr bwMode="auto">
                <a:xfrm>
                  <a:off x="41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1" name="Line 12045"/>
                <p:cNvSpPr>
                  <a:spLocks noChangeShapeType="1"/>
                </p:cNvSpPr>
                <p:nvPr/>
              </p:nvSpPr>
              <p:spPr bwMode="auto">
                <a:xfrm>
                  <a:off x="41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2" name="Line 12046"/>
                <p:cNvSpPr>
                  <a:spLocks noChangeShapeType="1"/>
                </p:cNvSpPr>
                <p:nvPr/>
              </p:nvSpPr>
              <p:spPr bwMode="auto">
                <a:xfrm>
                  <a:off x="41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3" name="Line 12047"/>
                <p:cNvSpPr>
                  <a:spLocks noChangeShapeType="1"/>
                </p:cNvSpPr>
                <p:nvPr/>
              </p:nvSpPr>
              <p:spPr bwMode="auto">
                <a:xfrm>
                  <a:off x="41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4" name="Line 12048"/>
                <p:cNvSpPr>
                  <a:spLocks noChangeShapeType="1"/>
                </p:cNvSpPr>
                <p:nvPr/>
              </p:nvSpPr>
              <p:spPr bwMode="auto">
                <a:xfrm>
                  <a:off x="41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5" name="Line 12049"/>
                <p:cNvSpPr>
                  <a:spLocks noChangeShapeType="1"/>
                </p:cNvSpPr>
                <p:nvPr/>
              </p:nvSpPr>
              <p:spPr bwMode="auto">
                <a:xfrm>
                  <a:off x="41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6" name="Line 12050"/>
                <p:cNvSpPr>
                  <a:spLocks noChangeShapeType="1"/>
                </p:cNvSpPr>
                <p:nvPr/>
              </p:nvSpPr>
              <p:spPr bwMode="auto">
                <a:xfrm>
                  <a:off x="41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7" name="Line 12051"/>
                <p:cNvSpPr>
                  <a:spLocks noChangeShapeType="1"/>
                </p:cNvSpPr>
                <p:nvPr/>
              </p:nvSpPr>
              <p:spPr bwMode="auto">
                <a:xfrm>
                  <a:off x="41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8" name="Line 12052"/>
                <p:cNvSpPr>
                  <a:spLocks noChangeShapeType="1"/>
                </p:cNvSpPr>
                <p:nvPr/>
              </p:nvSpPr>
              <p:spPr bwMode="auto">
                <a:xfrm>
                  <a:off x="42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29" name="Line 12053"/>
                <p:cNvSpPr>
                  <a:spLocks noChangeShapeType="1"/>
                </p:cNvSpPr>
                <p:nvPr/>
              </p:nvSpPr>
              <p:spPr bwMode="auto">
                <a:xfrm>
                  <a:off x="42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0" name="Line 12054"/>
                <p:cNvSpPr>
                  <a:spLocks noChangeShapeType="1"/>
                </p:cNvSpPr>
                <p:nvPr/>
              </p:nvSpPr>
              <p:spPr bwMode="auto">
                <a:xfrm>
                  <a:off x="42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1" name="Line 12055"/>
                <p:cNvSpPr>
                  <a:spLocks noChangeShapeType="1"/>
                </p:cNvSpPr>
                <p:nvPr/>
              </p:nvSpPr>
              <p:spPr bwMode="auto">
                <a:xfrm>
                  <a:off x="42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2" name="Line 12056"/>
                <p:cNvSpPr>
                  <a:spLocks noChangeShapeType="1"/>
                </p:cNvSpPr>
                <p:nvPr/>
              </p:nvSpPr>
              <p:spPr bwMode="auto">
                <a:xfrm>
                  <a:off x="42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3" name="Line 12057"/>
                <p:cNvSpPr>
                  <a:spLocks noChangeShapeType="1"/>
                </p:cNvSpPr>
                <p:nvPr/>
              </p:nvSpPr>
              <p:spPr bwMode="auto">
                <a:xfrm>
                  <a:off x="42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4" name="Line 12058"/>
                <p:cNvSpPr>
                  <a:spLocks noChangeShapeType="1"/>
                </p:cNvSpPr>
                <p:nvPr/>
              </p:nvSpPr>
              <p:spPr bwMode="auto">
                <a:xfrm>
                  <a:off x="42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5" name="Line 12059"/>
                <p:cNvSpPr>
                  <a:spLocks noChangeShapeType="1"/>
                </p:cNvSpPr>
                <p:nvPr/>
              </p:nvSpPr>
              <p:spPr bwMode="auto">
                <a:xfrm>
                  <a:off x="42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6" name="Line 12060"/>
                <p:cNvSpPr>
                  <a:spLocks noChangeShapeType="1"/>
                </p:cNvSpPr>
                <p:nvPr/>
              </p:nvSpPr>
              <p:spPr bwMode="auto">
                <a:xfrm>
                  <a:off x="42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7" name="Line 12061"/>
                <p:cNvSpPr>
                  <a:spLocks noChangeShapeType="1"/>
                </p:cNvSpPr>
                <p:nvPr/>
              </p:nvSpPr>
              <p:spPr bwMode="auto">
                <a:xfrm>
                  <a:off x="43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8" name="Line 12062"/>
                <p:cNvSpPr>
                  <a:spLocks noChangeShapeType="1"/>
                </p:cNvSpPr>
                <p:nvPr/>
              </p:nvSpPr>
              <p:spPr bwMode="auto">
                <a:xfrm>
                  <a:off x="43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39" name="Line 12063"/>
                <p:cNvSpPr>
                  <a:spLocks noChangeShapeType="1"/>
                </p:cNvSpPr>
                <p:nvPr/>
              </p:nvSpPr>
              <p:spPr bwMode="auto">
                <a:xfrm>
                  <a:off x="43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0" name="Line 12064"/>
                <p:cNvSpPr>
                  <a:spLocks noChangeShapeType="1"/>
                </p:cNvSpPr>
                <p:nvPr/>
              </p:nvSpPr>
              <p:spPr bwMode="auto">
                <a:xfrm>
                  <a:off x="43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1" name="Line 12065"/>
                <p:cNvSpPr>
                  <a:spLocks noChangeShapeType="1"/>
                </p:cNvSpPr>
                <p:nvPr/>
              </p:nvSpPr>
              <p:spPr bwMode="auto">
                <a:xfrm>
                  <a:off x="43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2" name="Line 12066"/>
                <p:cNvSpPr>
                  <a:spLocks noChangeShapeType="1"/>
                </p:cNvSpPr>
                <p:nvPr/>
              </p:nvSpPr>
              <p:spPr bwMode="auto">
                <a:xfrm>
                  <a:off x="43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3" name="Line 12067"/>
                <p:cNvSpPr>
                  <a:spLocks noChangeShapeType="1"/>
                </p:cNvSpPr>
                <p:nvPr/>
              </p:nvSpPr>
              <p:spPr bwMode="auto">
                <a:xfrm>
                  <a:off x="43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4" name="Line 12068"/>
                <p:cNvSpPr>
                  <a:spLocks noChangeShapeType="1"/>
                </p:cNvSpPr>
                <p:nvPr/>
              </p:nvSpPr>
              <p:spPr bwMode="auto">
                <a:xfrm>
                  <a:off x="43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5" name="Line 12069"/>
                <p:cNvSpPr>
                  <a:spLocks noChangeShapeType="1"/>
                </p:cNvSpPr>
                <p:nvPr/>
              </p:nvSpPr>
              <p:spPr bwMode="auto">
                <a:xfrm>
                  <a:off x="44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6" name="Line 12070"/>
                <p:cNvSpPr>
                  <a:spLocks noChangeShapeType="1"/>
                </p:cNvSpPr>
                <p:nvPr/>
              </p:nvSpPr>
              <p:spPr bwMode="auto">
                <a:xfrm>
                  <a:off x="44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7" name="Line 12071"/>
                <p:cNvSpPr>
                  <a:spLocks noChangeShapeType="1"/>
                </p:cNvSpPr>
                <p:nvPr/>
              </p:nvSpPr>
              <p:spPr bwMode="auto">
                <a:xfrm>
                  <a:off x="44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8" name="Line 12072"/>
                <p:cNvSpPr>
                  <a:spLocks noChangeShapeType="1"/>
                </p:cNvSpPr>
                <p:nvPr/>
              </p:nvSpPr>
              <p:spPr bwMode="auto">
                <a:xfrm>
                  <a:off x="44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49" name="Line 12073"/>
                <p:cNvSpPr>
                  <a:spLocks noChangeShapeType="1"/>
                </p:cNvSpPr>
                <p:nvPr/>
              </p:nvSpPr>
              <p:spPr bwMode="auto">
                <a:xfrm>
                  <a:off x="4453"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0" name="Line 12074"/>
                <p:cNvSpPr>
                  <a:spLocks noChangeShapeType="1"/>
                </p:cNvSpPr>
                <p:nvPr/>
              </p:nvSpPr>
              <p:spPr bwMode="auto">
                <a:xfrm>
                  <a:off x="44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1" name="Line 12075"/>
                <p:cNvSpPr>
                  <a:spLocks noChangeShapeType="1"/>
                </p:cNvSpPr>
                <p:nvPr/>
              </p:nvSpPr>
              <p:spPr bwMode="auto">
                <a:xfrm>
                  <a:off x="44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2" name="Line 12076"/>
                <p:cNvSpPr>
                  <a:spLocks noChangeShapeType="1"/>
                </p:cNvSpPr>
                <p:nvPr/>
              </p:nvSpPr>
              <p:spPr bwMode="auto">
                <a:xfrm>
                  <a:off x="44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3" name="Line 12077"/>
                <p:cNvSpPr>
                  <a:spLocks noChangeShapeType="1"/>
                </p:cNvSpPr>
                <p:nvPr/>
              </p:nvSpPr>
              <p:spPr bwMode="auto">
                <a:xfrm>
                  <a:off x="45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4" name="Line 12078"/>
                <p:cNvSpPr>
                  <a:spLocks noChangeShapeType="1"/>
                </p:cNvSpPr>
                <p:nvPr/>
              </p:nvSpPr>
              <p:spPr bwMode="auto">
                <a:xfrm>
                  <a:off x="45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5" name="Line 12079"/>
                <p:cNvSpPr>
                  <a:spLocks noChangeShapeType="1"/>
                </p:cNvSpPr>
                <p:nvPr/>
              </p:nvSpPr>
              <p:spPr bwMode="auto">
                <a:xfrm>
                  <a:off x="45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6" name="Line 12080"/>
                <p:cNvSpPr>
                  <a:spLocks noChangeShapeType="1"/>
                </p:cNvSpPr>
                <p:nvPr/>
              </p:nvSpPr>
              <p:spPr bwMode="auto">
                <a:xfrm>
                  <a:off x="45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7" name="Line 12081"/>
                <p:cNvSpPr>
                  <a:spLocks noChangeShapeType="1"/>
                </p:cNvSpPr>
                <p:nvPr/>
              </p:nvSpPr>
              <p:spPr bwMode="auto">
                <a:xfrm>
                  <a:off x="45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8" name="Line 12082"/>
                <p:cNvSpPr>
                  <a:spLocks noChangeShapeType="1"/>
                </p:cNvSpPr>
                <p:nvPr/>
              </p:nvSpPr>
              <p:spPr bwMode="auto">
                <a:xfrm>
                  <a:off x="45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59" name="Line 12083"/>
                <p:cNvSpPr>
                  <a:spLocks noChangeShapeType="1"/>
                </p:cNvSpPr>
                <p:nvPr/>
              </p:nvSpPr>
              <p:spPr bwMode="auto">
                <a:xfrm>
                  <a:off x="45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5860" name="Group 12084"/>
              <p:cNvGrpSpPr>
                <a:grpSpLocks/>
              </p:cNvGrpSpPr>
              <p:nvPr/>
            </p:nvGrpSpPr>
            <p:grpSpPr bwMode="auto">
              <a:xfrm>
                <a:off x="663" y="505"/>
                <a:ext cx="4925" cy="3405"/>
                <a:chOff x="663" y="505"/>
                <a:chExt cx="4925" cy="3405"/>
              </a:xfrm>
            </p:grpSpPr>
            <p:sp>
              <p:nvSpPr>
                <p:cNvPr id="855861" name="Line 12085"/>
                <p:cNvSpPr>
                  <a:spLocks noChangeShapeType="1"/>
                </p:cNvSpPr>
                <p:nvPr/>
              </p:nvSpPr>
              <p:spPr bwMode="auto">
                <a:xfrm>
                  <a:off x="45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2" name="Line 12086"/>
                <p:cNvSpPr>
                  <a:spLocks noChangeShapeType="1"/>
                </p:cNvSpPr>
                <p:nvPr/>
              </p:nvSpPr>
              <p:spPr bwMode="auto">
                <a:xfrm>
                  <a:off x="45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3" name="Line 12087"/>
                <p:cNvSpPr>
                  <a:spLocks noChangeShapeType="1"/>
                </p:cNvSpPr>
                <p:nvPr/>
              </p:nvSpPr>
              <p:spPr bwMode="auto">
                <a:xfrm>
                  <a:off x="46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4" name="Line 12088"/>
                <p:cNvSpPr>
                  <a:spLocks noChangeShapeType="1"/>
                </p:cNvSpPr>
                <p:nvPr/>
              </p:nvSpPr>
              <p:spPr bwMode="auto">
                <a:xfrm>
                  <a:off x="46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5" name="Line 12089"/>
                <p:cNvSpPr>
                  <a:spLocks noChangeShapeType="1"/>
                </p:cNvSpPr>
                <p:nvPr/>
              </p:nvSpPr>
              <p:spPr bwMode="auto">
                <a:xfrm>
                  <a:off x="46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6" name="Line 12090"/>
                <p:cNvSpPr>
                  <a:spLocks noChangeShapeType="1"/>
                </p:cNvSpPr>
                <p:nvPr/>
              </p:nvSpPr>
              <p:spPr bwMode="auto">
                <a:xfrm>
                  <a:off x="4642"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7" name="Line 12091"/>
                <p:cNvSpPr>
                  <a:spLocks noChangeShapeType="1"/>
                </p:cNvSpPr>
                <p:nvPr/>
              </p:nvSpPr>
              <p:spPr bwMode="auto">
                <a:xfrm>
                  <a:off x="46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8" name="Line 12092"/>
                <p:cNvSpPr>
                  <a:spLocks noChangeShapeType="1"/>
                </p:cNvSpPr>
                <p:nvPr/>
              </p:nvSpPr>
              <p:spPr bwMode="auto">
                <a:xfrm>
                  <a:off x="46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69" name="Line 12093"/>
                <p:cNvSpPr>
                  <a:spLocks noChangeShapeType="1"/>
                </p:cNvSpPr>
                <p:nvPr/>
              </p:nvSpPr>
              <p:spPr bwMode="auto">
                <a:xfrm>
                  <a:off x="46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0" name="Line 12094"/>
                <p:cNvSpPr>
                  <a:spLocks noChangeShapeType="1"/>
                </p:cNvSpPr>
                <p:nvPr/>
              </p:nvSpPr>
              <p:spPr bwMode="auto">
                <a:xfrm>
                  <a:off x="46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1" name="Line 12095"/>
                <p:cNvSpPr>
                  <a:spLocks noChangeShapeType="1"/>
                </p:cNvSpPr>
                <p:nvPr/>
              </p:nvSpPr>
              <p:spPr bwMode="auto">
                <a:xfrm>
                  <a:off x="47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2" name="Line 12096"/>
                <p:cNvSpPr>
                  <a:spLocks noChangeShapeType="1"/>
                </p:cNvSpPr>
                <p:nvPr/>
              </p:nvSpPr>
              <p:spPr bwMode="auto">
                <a:xfrm>
                  <a:off x="47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3" name="Line 12097"/>
                <p:cNvSpPr>
                  <a:spLocks noChangeShapeType="1"/>
                </p:cNvSpPr>
                <p:nvPr/>
              </p:nvSpPr>
              <p:spPr bwMode="auto">
                <a:xfrm>
                  <a:off x="47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4" name="Line 12098"/>
                <p:cNvSpPr>
                  <a:spLocks noChangeShapeType="1"/>
                </p:cNvSpPr>
                <p:nvPr/>
              </p:nvSpPr>
              <p:spPr bwMode="auto">
                <a:xfrm>
                  <a:off x="47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5" name="Line 12099"/>
                <p:cNvSpPr>
                  <a:spLocks noChangeShapeType="1"/>
                </p:cNvSpPr>
                <p:nvPr/>
              </p:nvSpPr>
              <p:spPr bwMode="auto">
                <a:xfrm>
                  <a:off x="47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6" name="Line 12100"/>
                <p:cNvSpPr>
                  <a:spLocks noChangeShapeType="1"/>
                </p:cNvSpPr>
                <p:nvPr/>
              </p:nvSpPr>
              <p:spPr bwMode="auto">
                <a:xfrm>
                  <a:off x="47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7" name="Line 12101"/>
                <p:cNvSpPr>
                  <a:spLocks noChangeShapeType="1"/>
                </p:cNvSpPr>
                <p:nvPr/>
              </p:nvSpPr>
              <p:spPr bwMode="auto">
                <a:xfrm>
                  <a:off x="47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8" name="Line 12102"/>
                <p:cNvSpPr>
                  <a:spLocks noChangeShapeType="1"/>
                </p:cNvSpPr>
                <p:nvPr/>
              </p:nvSpPr>
              <p:spPr bwMode="auto">
                <a:xfrm>
                  <a:off x="47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79" name="Line 12103"/>
                <p:cNvSpPr>
                  <a:spLocks noChangeShapeType="1"/>
                </p:cNvSpPr>
                <p:nvPr/>
              </p:nvSpPr>
              <p:spPr bwMode="auto">
                <a:xfrm>
                  <a:off x="47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0" name="Line 12104"/>
                <p:cNvSpPr>
                  <a:spLocks noChangeShapeType="1"/>
                </p:cNvSpPr>
                <p:nvPr/>
              </p:nvSpPr>
              <p:spPr bwMode="auto">
                <a:xfrm>
                  <a:off x="48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1" name="Line 12105"/>
                <p:cNvSpPr>
                  <a:spLocks noChangeShapeType="1"/>
                </p:cNvSpPr>
                <p:nvPr/>
              </p:nvSpPr>
              <p:spPr bwMode="auto">
                <a:xfrm>
                  <a:off x="48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2" name="Line 12106"/>
                <p:cNvSpPr>
                  <a:spLocks noChangeShapeType="1"/>
                </p:cNvSpPr>
                <p:nvPr/>
              </p:nvSpPr>
              <p:spPr bwMode="auto">
                <a:xfrm>
                  <a:off x="48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3" name="Line 12107"/>
                <p:cNvSpPr>
                  <a:spLocks noChangeShapeType="1"/>
                </p:cNvSpPr>
                <p:nvPr/>
              </p:nvSpPr>
              <p:spPr bwMode="auto">
                <a:xfrm>
                  <a:off x="48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4" name="Line 12108"/>
                <p:cNvSpPr>
                  <a:spLocks noChangeShapeType="1"/>
                </p:cNvSpPr>
                <p:nvPr/>
              </p:nvSpPr>
              <p:spPr bwMode="auto">
                <a:xfrm>
                  <a:off x="48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5" name="Line 12109"/>
                <p:cNvSpPr>
                  <a:spLocks noChangeShapeType="1"/>
                </p:cNvSpPr>
                <p:nvPr/>
              </p:nvSpPr>
              <p:spPr bwMode="auto">
                <a:xfrm>
                  <a:off x="48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6" name="Line 12110"/>
                <p:cNvSpPr>
                  <a:spLocks noChangeShapeType="1"/>
                </p:cNvSpPr>
                <p:nvPr/>
              </p:nvSpPr>
              <p:spPr bwMode="auto">
                <a:xfrm>
                  <a:off x="48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7" name="Line 12111"/>
                <p:cNvSpPr>
                  <a:spLocks noChangeShapeType="1"/>
                </p:cNvSpPr>
                <p:nvPr/>
              </p:nvSpPr>
              <p:spPr bwMode="auto">
                <a:xfrm>
                  <a:off x="48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8" name="Line 12112"/>
                <p:cNvSpPr>
                  <a:spLocks noChangeShapeType="1"/>
                </p:cNvSpPr>
                <p:nvPr/>
              </p:nvSpPr>
              <p:spPr bwMode="auto">
                <a:xfrm>
                  <a:off x="49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89" name="Line 12113"/>
                <p:cNvSpPr>
                  <a:spLocks noChangeShapeType="1"/>
                </p:cNvSpPr>
                <p:nvPr/>
              </p:nvSpPr>
              <p:spPr bwMode="auto">
                <a:xfrm>
                  <a:off x="49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0" name="Line 12114"/>
                <p:cNvSpPr>
                  <a:spLocks noChangeShapeType="1"/>
                </p:cNvSpPr>
                <p:nvPr/>
              </p:nvSpPr>
              <p:spPr bwMode="auto">
                <a:xfrm>
                  <a:off x="49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1" name="Line 12115"/>
                <p:cNvSpPr>
                  <a:spLocks noChangeShapeType="1"/>
                </p:cNvSpPr>
                <p:nvPr/>
              </p:nvSpPr>
              <p:spPr bwMode="auto">
                <a:xfrm>
                  <a:off x="49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2" name="Line 12116"/>
                <p:cNvSpPr>
                  <a:spLocks noChangeShapeType="1"/>
                </p:cNvSpPr>
                <p:nvPr/>
              </p:nvSpPr>
              <p:spPr bwMode="auto">
                <a:xfrm>
                  <a:off x="49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3" name="Line 12117"/>
                <p:cNvSpPr>
                  <a:spLocks noChangeShapeType="1"/>
                </p:cNvSpPr>
                <p:nvPr/>
              </p:nvSpPr>
              <p:spPr bwMode="auto">
                <a:xfrm>
                  <a:off x="49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4" name="Line 12118"/>
                <p:cNvSpPr>
                  <a:spLocks noChangeShapeType="1"/>
                </p:cNvSpPr>
                <p:nvPr/>
              </p:nvSpPr>
              <p:spPr bwMode="auto">
                <a:xfrm>
                  <a:off x="49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5" name="Line 12119"/>
                <p:cNvSpPr>
                  <a:spLocks noChangeShapeType="1"/>
                </p:cNvSpPr>
                <p:nvPr/>
              </p:nvSpPr>
              <p:spPr bwMode="auto">
                <a:xfrm>
                  <a:off x="49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6" name="Line 12120"/>
                <p:cNvSpPr>
                  <a:spLocks noChangeShapeType="1"/>
                </p:cNvSpPr>
                <p:nvPr/>
              </p:nvSpPr>
              <p:spPr bwMode="auto">
                <a:xfrm>
                  <a:off x="49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7" name="Line 12121"/>
                <p:cNvSpPr>
                  <a:spLocks noChangeShapeType="1"/>
                </p:cNvSpPr>
                <p:nvPr/>
              </p:nvSpPr>
              <p:spPr bwMode="auto">
                <a:xfrm>
                  <a:off x="50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8" name="Line 12122"/>
                <p:cNvSpPr>
                  <a:spLocks noChangeShapeType="1"/>
                </p:cNvSpPr>
                <p:nvPr/>
              </p:nvSpPr>
              <p:spPr bwMode="auto">
                <a:xfrm>
                  <a:off x="50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899" name="Line 12123"/>
                <p:cNvSpPr>
                  <a:spLocks noChangeShapeType="1"/>
                </p:cNvSpPr>
                <p:nvPr/>
              </p:nvSpPr>
              <p:spPr bwMode="auto">
                <a:xfrm>
                  <a:off x="50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0" name="Line 12124"/>
                <p:cNvSpPr>
                  <a:spLocks noChangeShapeType="1"/>
                </p:cNvSpPr>
                <p:nvPr/>
              </p:nvSpPr>
              <p:spPr bwMode="auto">
                <a:xfrm>
                  <a:off x="50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1" name="Line 12125"/>
                <p:cNvSpPr>
                  <a:spLocks noChangeShapeType="1"/>
                </p:cNvSpPr>
                <p:nvPr/>
              </p:nvSpPr>
              <p:spPr bwMode="auto">
                <a:xfrm>
                  <a:off x="50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2" name="Line 12126"/>
                <p:cNvSpPr>
                  <a:spLocks noChangeShapeType="1"/>
                </p:cNvSpPr>
                <p:nvPr/>
              </p:nvSpPr>
              <p:spPr bwMode="auto">
                <a:xfrm>
                  <a:off x="50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3" name="Line 12127"/>
                <p:cNvSpPr>
                  <a:spLocks noChangeShapeType="1"/>
                </p:cNvSpPr>
                <p:nvPr/>
              </p:nvSpPr>
              <p:spPr bwMode="auto">
                <a:xfrm>
                  <a:off x="5079"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4" name="Line 12128"/>
                <p:cNvSpPr>
                  <a:spLocks noChangeShapeType="1"/>
                </p:cNvSpPr>
                <p:nvPr/>
              </p:nvSpPr>
              <p:spPr bwMode="auto">
                <a:xfrm>
                  <a:off x="50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5" name="Line 12129"/>
                <p:cNvSpPr>
                  <a:spLocks noChangeShapeType="1"/>
                </p:cNvSpPr>
                <p:nvPr/>
              </p:nvSpPr>
              <p:spPr bwMode="auto">
                <a:xfrm>
                  <a:off x="51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6" name="Line 12130"/>
                <p:cNvSpPr>
                  <a:spLocks noChangeShapeType="1"/>
                </p:cNvSpPr>
                <p:nvPr/>
              </p:nvSpPr>
              <p:spPr bwMode="auto">
                <a:xfrm>
                  <a:off x="51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7" name="Line 12131"/>
                <p:cNvSpPr>
                  <a:spLocks noChangeShapeType="1"/>
                </p:cNvSpPr>
                <p:nvPr/>
              </p:nvSpPr>
              <p:spPr bwMode="auto">
                <a:xfrm>
                  <a:off x="51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8" name="Line 12132"/>
                <p:cNvSpPr>
                  <a:spLocks noChangeShapeType="1"/>
                </p:cNvSpPr>
                <p:nvPr/>
              </p:nvSpPr>
              <p:spPr bwMode="auto">
                <a:xfrm>
                  <a:off x="51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09" name="Line 12133"/>
                <p:cNvSpPr>
                  <a:spLocks noChangeShapeType="1"/>
                </p:cNvSpPr>
                <p:nvPr/>
              </p:nvSpPr>
              <p:spPr bwMode="auto">
                <a:xfrm>
                  <a:off x="51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0" name="Line 12134"/>
                <p:cNvSpPr>
                  <a:spLocks noChangeShapeType="1"/>
                </p:cNvSpPr>
                <p:nvPr/>
              </p:nvSpPr>
              <p:spPr bwMode="auto">
                <a:xfrm>
                  <a:off x="51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1" name="Line 12135"/>
                <p:cNvSpPr>
                  <a:spLocks noChangeShapeType="1"/>
                </p:cNvSpPr>
                <p:nvPr/>
              </p:nvSpPr>
              <p:spPr bwMode="auto">
                <a:xfrm>
                  <a:off x="51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2" name="Line 12136"/>
                <p:cNvSpPr>
                  <a:spLocks noChangeShapeType="1"/>
                </p:cNvSpPr>
                <p:nvPr/>
              </p:nvSpPr>
              <p:spPr bwMode="auto">
                <a:xfrm>
                  <a:off x="51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3" name="Line 12137"/>
                <p:cNvSpPr>
                  <a:spLocks noChangeShapeType="1"/>
                </p:cNvSpPr>
                <p:nvPr/>
              </p:nvSpPr>
              <p:spPr bwMode="auto">
                <a:xfrm>
                  <a:off x="51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4" name="Line 12138"/>
                <p:cNvSpPr>
                  <a:spLocks noChangeShapeType="1"/>
                </p:cNvSpPr>
                <p:nvPr/>
              </p:nvSpPr>
              <p:spPr bwMode="auto">
                <a:xfrm>
                  <a:off x="52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5" name="Line 12139"/>
                <p:cNvSpPr>
                  <a:spLocks noChangeShapeType="1"/>
                </p:cNvSpPr>
                <p:nvPr/>
              </p:nvSpPr>
              <p:spPr bwMode="auto">
                <a:xfrm>
                  <a:off x="52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6" name="Line 12140"/>
                <p:cNvSpPr>
                  <a:spLocks noChangeShapeType="1"/>
                </p:cNvSpPr>
                <p:nvPr/>
              </p:nvSpPr>
              <p:spPr bwMode="auto">
                <a:xfrm>
                  <a:off x="52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7" name="Line 12141"/>
                <p:cNvSpPr>
                  <a:spLocks noChangeShapeType="1"/>
                </p:cNvSpPr>
                <p:nvPr/>
              </p:nvSpPr>
              <p:spPr bwMode="auto">
                <a:xfrm>
                  <a:off x="52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8" name="Line 12142"/>
                <p:cNvSpPr>
                  <a:spLocks noChangeShapeType="1"/>
                </p:cNvSpPr>
                <p:nvPr/>
              </p:nvSpPr>
              <p:spPr bwMode="auto">
                <a:xfrm>
                  <a:off x="52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19" name="Line 12143"/>
                <p:cNvSpPr>
                  <a:spLocks noChangeShapeType="1"/>
                </p:cNvSpPr>
                <p:nvPr/>
              </p:nvSpPr>
              <p:spPr bwMode="auto">
                <a:xfrm>
                  <a:off x="5268"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0" name="Line 12144"/>
                <p:cNvSpPr>
                  <a:spLocks noChangeShapeType="1"/>
                </p:cNvSpPr>
                <p:nvPr/>
              </p:nvSpPr>
              <p:spPr bwMode="auto">
                <a:xfrm>
                  <a:off x="52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1" name="Line 12145"/>
                <p:cNvSpPr>
                  <a:spLocks noChangeShapeType="1"/>
                </p:cNvSpPr>
                <p:nvPr/>
              </p:nvSpPr>
              <p:spPr bwMode="auto">
                <a:xfrm>
                  <a:off x="52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2" name="Line 12146"/>
                <p:cNvSpPr>
                  <a:spLocks noChangeShapeType="1"/>
                </p:cNvSpPr>
                <p:nvPr/>
              </p:nvSpPr>
              <p:spPr bwMode="auto">
                <a:xfrm>
                  <a:off x="53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3" name="Line 12147"/>
                <p:cNvSpPr>
                  <a:spLocks noChangeShapeType="1"/>
                </p:cNvSpPr>
                <p:nvPr/>
              </p:nvSpPr>
              <p:spPr bwMode="auto">
                <a:xfrm>
                  <a:off x="53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4" name="Line 12148"/>
                <p:cNvSpPr>
                  <a:spLocks noChangeShapeType="1"/>
                </p:cNvSpPr>
                <p:nvPr/>
              </p:nvSpPr>
              <p:spPr bwMode="auto">
                <a:xfrm>
                  <a:off x="53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5" name="Line 12149"/>
                <p:cNvSpPr>
                  <a:spLocks noChangeShapeType="1"/>
                </p:cNvSpPr>
                <p:nvPr/>
              </p:nvSpPr>
              <p:spPr bwMode="auto">
                <a:xfrm>
                  <a:off x="53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6" name="Line 12150"/>
                <p:cNvSpPr>
                  <a:spLocks noChangeShapeType="1"/>
                </p:cNvSpPr>
                <p:nvPr/>
              </p:nvSpPr>
              <p:spPr bwMode="auto">
                <a:xfrm>
                  <a:off x="53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7" name="Line 12151"/>
                <p:cNvSpPr>
                  <a:spLocks noChangeShapeType="1"/>
                </p:cNvSpPr>
                <p:nvPr/>
              </p:nvSpPr>
              <p:spPr bwMode="auto">
                <a:xfrm>
                  <a:off x="53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8" name="Line 12152"/>
                <p:cNvSpPr>
                  <a:spLocks noChangeShapeType="1"/>
                </p:cNvSpPr>
                <p:nvPr/>
              </p:nvSpPr>
              <p:spPr bwMode="auto">
                <a:xfrm>
                  <a:off x="53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29" name="Line 12153"/>
                <p:cNvSpPr>
                  <a:spLocks noChangeShapeType="1"/>
                </p:cNvSpPr>
                <p:nvPr/>
              </p:nvSpPr>
              <p:spPr bwMode="auto">
                <a:xfrm>
                  <a:off x="53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0" name="Line 12154"/>
                <p:cNvSpPr>
                  <a:spLocks noChangeShapeType="1"/>
                </p:cNvSpPr>
                <p:nvPr/>
              </p:nvSpPr>
              <p:spPr bwMode="auto">
                <a:xfrm>
                  <a:off x="53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1" name="Line 12155"/>
                <p:cNvSpPr>
                  <a:spLocks noChangeShapeType="1"/>
                </p:cNvSpPr>
                <p:nvPr/>
              </p:nvSpPr>
              <p:spPr bwMode="auto">
                <a:xfrm>
                  <a:off x="54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2" name="Line 12156"/>
                <p:cNvSpPr>
                  <a:spLocks noChangeShapeType="1"/>
                </p:cNvSpPr>
                <p:nvPr/>
              </p:nvSpPr>
              <p:spPr bwMode="auto">
                <a:xfrm>
                  <a:off x="54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3" name="Line 12157"/>
                <p:cNvSpPr>
                  <a:spLocks noChangeShapeType="1"/>
                </p:cNvSpPr>
                <p:nvPr/>
              </p:nvSpPr>
              <p:spPr bwMode="auto">
                <a:xfrm>
                  <a:off x="54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4" name="Line 12158"/>
                <p:cNvSpPr>
                  <a:spLocks noChangeShapeType="1"/>
                </p:cNvSpPr>
                <p:nvPr/>
              </p:nvSpPr>
              <p:spPr bwMode="auto">
                <a:xfrm>
                  <a:off x="54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5" name="Line 12159"/>
                <p:cNvSpPr>
                  <a:spLocks noChangeShapeType="1"/>
                </p:cNvSpPr>
                <p:nvPr/>
              </p:nvSpPr>
              <p:spPr bwMode="auto">
                <a:xfrm>
                  <a:off x="54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6" name="Line 12160"/>
                <p:cNvSpPr>
                  <a:spLocks noChangeShapeType="1"/>
                </p:cNvSpPr>
                <p:nvPr/>
              </p:nvSpPr>
              <p:spPr bwMode="auto">
                <a:xfrm>
                  <a:off x="54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7" name="Line 12161"/>
                <p:cNvSpPr>
                  <a:spLocks noChangeShapeType="1"/>
                </p:cNvSpPr>
                <p:nvPr/>
              </p:nvSpPr>
              <p:spPr bwMode="auto">
                <a:xfrm>
                  <a:off x="54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8" name="Line 12162"/>
                <p:cNvSpPr>
                  <a:spLocks noChangeShapeType="1"/>
                </p:cNvSpPr>
                <p:nvPr/>
              </p:nvSpPr>
              <p:spPr bwMode="auto">
                <a:xfrm>
                  <a:off x="54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39" name="Line 12163"/>
                <p:cNvSpPr>
                  <a:spLocks noChangeShapeType="1"/>
                </p:cNvSpPr>
                <p:nvPr/>
              </p:nvSpPr>
              <p:spPr bwMode="auto">
                <a:xfrm>
                  <a:off x="55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0" name="Line 12164"/>
                <p:cNvSpPr>
                  <a:spLocks noChangeShapeType="1"/>
                </p:cNvSpPr>
                <p:nvPr/>
              </p:nvSpPr>
              <p:spPr bwMode="auto">
                <a:xfrm>
                  <a:off x="55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1" name="Line 12165"/>
                <p:cNvSpPr>
                  <a:spLocks noChangeShapeType="1"/>
                </p:cNvSpPr>
                <p:nvPr/>
              </p:nvSpPr>
              <p:spPr bwMode="auto">
                <a:xfrm>
                  <a:off x="55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2" name="Line 12166"/>
                <p:cNvSpPr>
                  <a:spLocks noChangeShapeType="1"/>
                </p:cNvSpPr>
                <p:nvPr/>
              </p:nvSpPr>
              <p:spPr bwMode="auto">
                <a:xfrm>
                  <a:off x="55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3" name="Line 12167"/>
                <p:cNvSpPr>
                  <a:spLocks noChangeShapeType="1"/>
                </p:cNvSpPr>
                <p:nvPr/>
              </p:nvSpPr>
              <p:spPr bwMode="auto">
                <a:xfrm>
                  <a:off x="55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4" name="Line 12168"/>
                <p:cNvSpPr>
                  <a:spLocks noChangeShapeType="1"/>
                </p:cNvSpPr>
                <p:nvPr/>
              </p:nvSpPr>
              <p:spPr bwMode="auto">
                <a:xfrm>
                  <a:off x="55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5" name="Line 12169"/>
                <p:cNvSpPr>
                  <a:spLocks noChangeShapeType="1"/>
                </p:cNvSpPr>
                <p:nvPr/>
              </p:nvSpPr>
              <p:spPr bwMode="auto">
                <a:xfrm>
                  <a:off x="55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6" name="Line 12170"/>
                <p:cNvSpPr>
                  <a:spLocks noChangeShapeType="1"/>
                </p:cNvSpPr>
                <p:nvPr/>
              </p:nvSpPr>
              <p:spPr bwMode="auto">
                <a:xfrm>
                  <a:off x="5586" y="627"/>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47" name="Rectangle 12171"/>
                <p:cNvSpPr>
                  <a:spLocks noChangeArrowheads="1"/>
                </p:cNvSpPr>
                <p:nvPr/>
              </p:nvSpPr>
              <p:spPr bwMode="auto">
                <a:xfrm>
                  <a:off x="676" y="3756"/>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1E-5</a:t>
                  </a:r>
                  <a:endParaRPr lang="ru-RU" sz="1600"/>
                </a:p>
              </p:txBody>
            </p:sp>
            <p:sp>
              <p:nvSpPr>
                <p:cNvPr id="855948" name="Rectangle 12172"/>
                <p:cNvSpPr>
                  <a:spLocks noChangeArrowheads="1"/>
                </p:cNvSpPr>
                <p:nvPr/>
              </p:nvSpPr>
              <p:spPr bwMode="auto">
                <a:xfrm>
                  <a:off x="676" y="3354"/>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1E-4</a:t>
                  </a:r>
                  <a:endParaRPr lang="ru-RU" sz="1600"/>
                </a:p>
              </p:txBody>
            </p:sp>
            <p:sp>
              <p:nvSpPr>
                <p:cNvPr id="855949" name="Rectangle 12173"/>
                <p:cNvSpPr>
                  <a:spLocks noChangeArrowheads="1"/>
                </p:cNvSpPr>
                <p:nvPr/>
              </p:nvSpPr>
              <p:spPr bwMode="auto">
                <a:xfrm>
                  <a:off x="676" y="2952"/>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1E-3</a:t>
                  </a:r>
                  <a:endParaRPr lang="ru-RU" sz="1600"/>
                </a:p>
              </p:txBody>
            </p:sp>
            <p:sp>
              <p:nvSpPr>
                <p:cNvPr id="855950" name="Rectangle 12174"/>
                <p:cNvSpPr>
                  <a:spLocks noChangeArrowheads="1"/>
                </p:cNvSpPr>
                <p:nvPr/>
              </p:nvSpPr>
              <p:spPr bwMode="auto">
                <a:xfrm>
                  <a:off x="694" y="2549"/>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0,01</a:t>
                  </a:r>
                  <a:endParaRPr lang="ru-RU" sz="1600"/>
                </a:p>
              </p:txBody>
            </p:sp>
            <p:sp>
              <p:nvSpPr>
                <p:cNvPr id="855951" name="Rectangle 12175"/>
                <p:cNvSpPr>
                  <a:spLocks noChangeArrowheads="1"/>
                </p:cNvSpPr>
                <p:nvPr/>
              </p:nvSpPr>
              <p:spPr bwMode="auto">
                <a:xfrm>
                  <a:off x="758" y="2147"/>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0,1</a:t>
                  </a:r>
                  <a:endParaRPr lang="ru-RU" sz="1600"/>
                </a:p>
              </p:txBody>
            </p:sp>
            <p:sp>
              <p:nvSpPr>
                <p:cNvPr id="855952" name="Rectangle 12176"/>
                <p:cNvSpPr>
                  <a:spLocks noChangeArrowheads="1"/>
                </p:cNvSpPr>
                <p:nvPr/>
              </p:nvSpPr>
              <p:spPr bwMode="auto">
                <a:xfrm>
                  <a:off x="856" y="174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a:t>
                  </a:r>
                  <a:endParaRPr lang="ru-RU" sz="1600"/>
                </a:p>
              </p:txBody>
            </p:sp>
            <p:sp>
              <p:nvSpPr>
                <p:cNvPr id="855953" name="Rectangle 12177"/>
                <p:cNvSpPr>
                  <a:spLocks noChangeArrowheads="1"/>
                </p:cNvSpPr>
                <p:nvPr/>
              </p:nvSpPr>
              <p:spPr bwMode="auto">
                <a:xfrm>
                  <a:off x="792" y="1342"/>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a:t>
                  </a:r>
                  <a:endParaRPr lang="ru-RU" sz="1600"/>
                </a:p>
              </p:txBody>
            </p:sp>
            <p:sp>
              <p:nvSpPr>
                <p:cNvPr id="855954" name="Rectangle 12178"/>
                <p:cNvSpPr>
                  <a:spLocks noChangeArrowheads="1"/>
                </p:cNvSpPr>
                <p:nvPr/>
              </p:nvSpPr>
              <p:spPr bwMode="auto">
                <a:xfrm>
                  <a:off x="728" y="940"/>
                  <a:ext cx="21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100</a:t>
                  </a:r>
                  <a:endParaRPr lang="ru-RU" sz="1600"/>
                </a:p>
              </p:txBody>
            </p:sp>
            <p:sp>
              <p:nvSpPr>
                <p:cNvPr id="855955" name="Rectangle 12179"/>
                <p:cNvSpPr>
                  <a:spLocks noChangeArrowheads="1"/>
                </p:cNvSpPr>
                <p:nvPr/>
              </p:nvSpPr>
              <p:spPr bwMode="auto">
                <a:xfrm>
                  <a:off x="663" y="539"/>
                  <a:ext cx="2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1000</a:t>
                  </a:r>
                  <a:endParaRPr lang="ru-RU" sz="1600"/>
                </a:p>
              </p:txBody>
            </p:sp>
            <p:sp>
              <p:nvSpPr>
                <p:cNvPr id="855956" name="Line 12180"/>
                <p:cNvSpPr>
                  <a:spLocks noChangeShapeType="1"/>
                </p:cNvSpPr>
                <p:nvPr/>
              </p:nvSpPr>
              <p:spPr bwMode="auto">
                <a:xfrm>
                  <a:off x="956" y="390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57" name="Line 12181"/>
                <p:cNvSpPr>
                  <a:spLocks noChangeShapeType="1"/>
                </p:cNvSpPr>
                <p:nvPr/>
              </p:nvSpPr>
              <p:spPr bwMode="auto">
                <a:xfrm>
                  <a:off x="956" y="388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58" name="Line 12182"/>
                <p:cNvSpPr>
                  <a:spLocks noChangeShapeType="1"/>
                </p:cNvSpPr>
                <p:nvPr/>
              </p:nvSpPr>
              <p:spPr bwMode="auto">
                <a:xfrm>
                  <a:off x="956" y="386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59" name="Line 12183"/>
                <p:cNvSpPr>
                  <a:spLocks noChangeShapeType="1"/>
                </p:cNvSpPr>
                <p:nvPr/>
              </p:nvSpPr>
              <p:spPr bwMode="auto">
                <a:xfrm>
                  <a:off x="956" y="3844"/>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0" name="Line 12184"/>
                <p:cNvSpPr>
                  <a:spLocks noChangeShapeType="1"/>
                </p:cNvSpPr>
                <p:nvPr/>
              </p:nvSpPr>
              <p:spPr bwMode="auto">
                <a:xfrm>
                  <a:off x="956" y="372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1" name="Line 12185"/>
                <p:cNvSpPr>
                  <a:spLocks noChangeShapeType="1"/>
                </p:cNvSpPr>
                <p:nvPr/>
              </p:nvSpPr>
              <p:spPr bwMode="auto">
                <a:xfrm>
                  <a:off x="956" y="365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2" name="Line 12186"/>
                <p:cNvSpPr>
                  <a:spLocks noChangeShapeType="1"/>
                </p:cNvSpPr>
                <p:nvPr/>
              </p:nvSpPr>
              <p:spPr bwMode="auto">
                <a:xfrm>
                  <a:off x="956" y="360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3" name="Line 12187"/>
                <p:cNvSpPr>
                  <a:spLocks noChangeShapeType="1"/>
                </p:cNvSpPr>
                <p:nvPr/>
              </p:nvSpPr>
              <p:spPr bwMode="auto">
                <a:xfrm>
                  <a:off x="956" y="356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4" name="Line 12188"/>
                <p:cNvSpPr>
                  <a:spLocks noChangeShapeType="1"/>
                </p:cNvSpPr>
                <p:nvPr/>
              </p:nvSpPr>
              <p:spPr bwMode="auto">
                <a:xfrm>
                  <a:off x="956" y="353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5" name="Line 12189"/>
                <p:cNvSpPr>
                  <a:spLocks noChangeShapeType="1"/>
                </p:cNvSpPr>
                <p:nvPr/>
              </p:nvSpPr>
              <p:spPr bwMode="auto">
                <a:xfrm>
                  <a:off x="956" y="350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6" name="Line 12190"/>
                <p:cNvSpPr>
                  <a:spLocks noChangeShapeType="1"/>
                </p:cNvSpPr>
                <p:nvPr/>
              </p:nvSpPr>
              <p:spPr bwMode="auto">
                <a:xfrm>
                  <a:off x="956" y="348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7" name="Line 12191"/>
                <p:cNvSpPr>
                  <a:spLocks noChangeShapeType="1"/>
                </p:cNvSpPr>
                <p:nvPr/>
              </p:nvSpPr>
              <p:spPr bwMode="auto">
                <a:xfrm>
                  <a:off x="956" y="346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8" name="Line 12192"/>
                <p:cNvSpPr>
                  <a:spLocks noChangeShapeType="1"/>
                </p:cNvSpPr>
                <p:nvPr/>
              </p:nvSpPr>
              <p:spPr bwMode="auto">
                <a:xfrm>
                  <a:off x="956" y="3443"/>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69" name="Line 12193"/>
                <p:cNvSpPr>
                  <a:spLocks noChangeShapeType="1"/>
                </p:cNvSpPr>
                <p:nvPr/>
              </p:nvSpPr>
              <p:spPr bwMode="auto">
                <a:xfrm>
                  <a:off x="956" y="332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0" name="Line 12194"/>
                <p:cNvSpPr>
                  <a:spLocks noChangeShapeType="1"/>
                </p:cNvSpPr>
                <p:nvPr/>
              </p:nvSpPr>
              <p:spPr bwMode="auto">
                <a:xfrm>
                  <a:off x="956" y="325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1" name="Line 12195"/>
                <p:cNvSpPr>
                  <a:spLocks noChangeShapeType="1"/>
                </p:cNvSpPr>
                <p:nvPr/>
              </p:nvSpPr>
              <p:spPr bwMode="auto">
                <a:xfrm>
                  <a:off x="956" y="320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2" name="Line 12196"/>
                <p:cNvSpPr>
                  <a:spLocks noChangeShapeType="1"/>
                </p:cNvSpPr>
                <p:nvPr/>
              </p:nvSpPr>
              <p:spPr bwMode="auto">
                <a:xfrm>
                  <a:off x="956" y="316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3" name="Line 12197"/>
                <p:cNvSpPr>
                  <a:spLocks noChangeShapeType="1"/>
                </p:cNvSpPr>
                <p:nvPr/>
              </p:nvSpPr>
              <p:spPr bwMode="auto">
                <a:xfrm>
                  <a:off x="956" y="313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4" name="Line 12198"/>
                <p:cNvSpPr>
                  <a:spLocks noChangeShapeType="1"/>
                </p:cNvSpPr>
                <p:nvPr/>
              </p:nvSpPr>
              <p:spPr bwMode="auto">
                <a:xfrm>
                  <a:off x="956" y="310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5" name="Line 12199"/>
                <p:cNvSpPr>
                  <a:spLocks noChangeShapeType="1"/>
                </p:cNvSpPr>
                <p:nvPr/>
              </p:nvSpPr>
              <p:spPr bwMode="auto">
                <a:xfrm>
                  <a:off x="956" y="307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6" name="Line 12200"/>
                <p:cNvSpPr>
                  <a:spLocks noChangeShapeType="1"/>
                </p:cNvSpPr>
                <p:nvPr/>
              </p:nvSpPr>
              <p:spPr bwMode="auto">
                <a:xfrm>
                  <a:off x="956" y="305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7" name="Line 12201"/>
                <p:cNvSpPr>
                  <a:spLocks noChangeShapeType="1"/>
                </p:cNvSpPr>
                <p:nvPr/>
              </p:nvSpPr>
              <p:spPr bwMode="auto">
                <a:xfrm>
                  <a:off x="956" y="3041"/>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8" name="Line 12202"/>
                <p:cNvSpPr>
                  <a:spLocks noChangeShapeType="1"/>
                </p:cNvSpPr>
                <p:nvPr/>
              </p:nvSpPr>
              <p:spPr bwMode="auto">
                <a:xfrm>
                  <a:off x="956" y="291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79" name="Line 12203"/>
                <p:cNvSpPr>
                  <a:spLocks noChangeShapeType="1"/>
                </p:cNvSpPr>
                <p:nvPr/>
              </p:nvSpPr>
              <p:spPr bwMode="auto">
                <a:xfrm>
                  <a:off x="956" y="284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0" name="Line 12204"/>
                <p:cNvSpPr>
                  <a:spLocks noChangeShapeType="1"/>
                </p:cNvSpPr>
                <p:nvPr/>
              </p:nvSpPr>
              <p:spPr bwMode="auto">
                <a:xfrm>
                  <a:off x="956" y="279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1" name="Line 12205"/>
                <p:cNvSpPr>
                  <a:spLocks noChangeShapeType="1"/>
                </p:cNvSpPr>
                <p:nvPr/>
              </p:nvSpPr>
              <p:spPr bwMode="auto">
                <a:xfrm>
                  <a:off x="956" y="275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2" name="Line 12206"/>
                <p:cNvSpPr>
                  <a:spLocks noChangeShapeType="1"/>
                </p:cNvSpPr>
                <p:nvPr/>
              </p:nvSpPr>
              <p:spPr bwMode="auto">
                <a:xfrm>
                  <a:off x="956" y="272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3" name="Line 12207"/>
                <p:cNvSpPr>
                  <a:spLocks noChangeShapeType="1"/>
                </p:cNvSpPr>
                <p:nvPr/>
              </p:nvSpPr>
              <p:spPr bwMode="auto">
                <a:xfrm>
                  <a:off x="956" y="270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4" name="Line 12208"/>
                <p:cNvSpPr>
                  <a:spLocks noChangeShapeType="1"/>
                </p:cNvSpPr>
                <p:nvPr/>
              </p:nvSpPr>
              <p:spPr bwMode="auto">
                <a:xfrm>
                  <a:off x="956" y="267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5" name="Line 12209"/>
                <p:cNvSpPr>
                  <a:spLocks noChangeShapeType="1"/>
                </p:cNvSpPr>
                <p:nvPr/>
              </p:nvSpPr>
              <p:spPr bwMode="auto">
                <a:xfrm>
                  <a:off x="956" y="265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6" name="Line 12210"/>
                <p:cNvSpPr>
                  <a:spLocks noChangeShapeType="1"/>
                </p:cNvSpPr>
                <p:nvPr/>
              </p:nvSpPr>
              <p:spPr bwMode="auto">
                <a:xfrm>
                  <a:off x="956" y="2637"/>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7" name="Line 12211"/>
                <p:cNvSpPr>
                  <a:spLocks noChangeShapeType="1"/>
                </p:cNvSpPr>
                <p:nvPr/>
              </p:nvSpPr>
              <p:spPr bwMode="auto">
                <a:xfrm>
                  <a:off x="956" y="251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8" name="Line 12212"/>
                <p:cNvSpPr>
                  <a:spLocks noChangeShapeType="1"/>
                </p:cNvSpPr>
                <p:nvPr/>
              </p:nvSpPr>
              <p:spPr bwMode="auto">
                <a:xfrm>
                  <a:off x="956" y="244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89" name="Line 12213"/>
                <p:cNvSpPr>
                  <a:spLocks noChangeShapeType="1"/>
                </p:cNvSpPr>
                <p:nvPr/>
              </p:nvSpPr>
              <p:spPr bwMode="auto">
                <a:xfrm>
                  <a:off x="956" y="239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0" name="Line 12214"/>
                <p:cNvSpPr>
                  <a:spLocks noChangeShapeType="1"/>
                </p:cNvSpPr>
                <p:nvPr/>
              </p:nvSpPr>
              <p:spPr bwMode="auto">
                <a:xfrm>
                  <a:off x="956" y="235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1" name="Line 12215"/>
                <p:cNvSpPr>
                  <a:spLocks noChangeShapeType="1"/>
                </p:cNvSpPr>
                <p:nvPr/>
              </p:nvSpPr>
              <p:spPr bwMode="auto">
                <a:xfrm>
                  <a:off x="956" y="232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2" name="Line 12216"/>
                <p:cNvSpPr>
                  <a:spLocks noChangeShapeType="1"/>
                </p:cNvSpPr>
                <p:nvPr/>
              </p:nvSpPr>
              <p:spPr bwMode="auto">
                <a:xfrm>
                  <a:off x="956" y="229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3" name="Line 12217"/>
                <p:cNvSpPr>
                  <a:spLocks noChangeShapeType="1"/>
                </p:cNvSpPr>
                <p:nvPr/>
              </p:nvSpPr>
              <p:spPr bwMode="auto">
                <a:xfrm>
                  <a:off x="956" y="227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4" name="Line 12218"/>
                <p:cNvSpPr>
                  <a:spLocks noChangeShapeType="1"/>
                </p:cNvSpPr>
                <p:nvPr/>
              </p:nvSpPr>
              <p:spPr bwMode="auto">
                <a:xfrm>
                  <a:off x="956" y="225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5" name="Line 12219"/>
                <p:cNvSpPr>
                  <a:spLocks noChangeShapeType="1"/>
                </p:cNvSpPr>
                <p:nvPr/>
              </p:nvSpPr>
              <p:spPr bwMode="auto">
                <a:xfrm>
                  <a:off x="956" y="2236"/>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6" name="Line 12220"/>
                <p:cNvSpPr>
                  <a:spLocks noChangeShapeType="1"/>
                </p:cNvSpPr>
                <p:nvPr/>
              </p:nvSpPr>
              <p:spPr bwMode="auto">
                <a:xfrm>
                  <a:off x="956" y="211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7" name="Line 12221"/>
                <p:cNvSpPr>
                  <a:spLocks noChangeShapeType="1"/>
                </p:cNvSpPr>
                <p:nvPr/>
              </p:nvSpPr>
              <p:spPr bwMode="auto">
                <a:xfrm>
                  <a:off x="956" y="204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8" name="Line 12222"/>
                <p:cNvSpPr>
                  <a:spLocks noChangeShapeType="1"/>
                </p:cNvSpPr>
                <p:nvPr/>
              </p:nvSpPr>
              <p:spPr bwMode="auto">
                <a:xfrm>
                  <a:off x="956" y="199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999" name="Line 12223"/>
                <p:cNvSpPr>
                  <a:spLocks noChangeShapeType="1"/>
                </p:cNvSpPr>
                <p:nvPr/>
              </p:nvSpPr>
              <p:spPr bwMode="auto">
                <a:xfrm>
                  <a:off x="956" y="195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0" name="Line 12224"/>
                <p:cNvSpPr>
                  <a:spLocks noChangeShapeType="1"/>
                </p:cNvSpPr>
                <p:nvPr/>
              </p:nvSpPr>
              <p:spPr bwMode="auto">
                <a:xfrm>
                  <a:off x="956" y="192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1" name="Line 12225"/>
                <p:cNvSpPr>
                  <a:spLocks noChangeShapeType="1"/>
                </p:cNvSpPr>
                <p:nvPr/>
              </p:nvSpPr>
              <p:spPr bwMode="auto">
                <a:xfrm>
                  <a:off x="956" y="189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2" name="Line 12226"/>
                <p:cNvSpPr>
                  <a:spLocks noChangeShapeType="1"/>
                </p:cNvSpPr>
                <p:nvPr/>
              </p:nvSpPr>
              <p:spPr bwMode="auto">
                <a:xfrm>
                  <a:off x="956" y="187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3" name="Line 12227"/>
                <p:cNvSpPr>
                  <a:spLocks noChangeShapeType="1"/>
                </p:cNvSpPr>
                <p:nvPr/>
              </p:nvSpPr>
              <p:spPr bwMode="auto">
                <a:xfrm>
                  <a:off x="956" y="185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4" name="Line 12228"/>
                <p:cNvSpPr>
                  <a:spLocks noChangeShapeType="1"/>
                </p:cNvSpPr>
                <p:nvPr/>
              </p:nvSpPr>
              <p:spPr bwMode="auto">
                <a:xfrm>
                  <a:off x="956" y="1834"/>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5" name="Line 12229"/>
                <p:cNvSpPr>
                  <a:spLocks noChangeShapeType="1"/>
                </p:cNvSpPr>
                <p:nvPr/>
              </p:nvSpPr>
              <p:spPr bwMode="auto">
                <a:xfrm>
                  <a:off x="956" y="171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6" name="Line 12230"/>
                <p:cNvSpPr>
                  <a:spLocks noChangeShapeType="1"/>
                </p:cNvSpPr>
                <p:nvPr/>
              </p:nvSpPr>
              <p:spPr bwMode="auto">
                <a:xfrm>
                  <a:off x="956" y="164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7" name="Line 12231"/>
                <p:cNvSpPr>
                  <a:spLocks noChangeShapeType="1"/>
                </p:cNvSpPr>
                <p:nvPr/>
              </p:nvSpPr>
              <p:spPr bwMode="auto">
                <a:xfrm>
                  <a:off x="956" y="159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8" name="Line 12232"/>
                <p:cNvSpPr>
                  <a:spLocks noChangeShapeType="1"/>
                </p:cNvSpPr>
                <p:nvPr/>
              </p:nvSpPr>
              <p:spPr bwMode="auto">
                <a:xfrm>
                  <a:off x="956" y="155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09" name="Line 12233"/>
                <p:cNvSpPr>
                  <a:spLocks noChangeShapeType="1"/>
                </p:cNvSpPr>
                <p:nvPr/>
              </p:nvSpPr>
              <p:spPr bwMode="auto">
                <a:xfrm>
                  <a:off x="956" y="152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0" name="Line 12234"/>
                <p:cNvSpPr>
                  <a:spLocks noChangeShapeType="1"/>
                </p:cNvSpPr>
                <p:nvPr/>
              </p:nvSpPr>
              <p:spPr bwMode="auto">
                <a:xfrm>
                  <a:off x="956" y="149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1" name="Line 12235"/>
                <p:cNvSpPr>
                  <a:spLocks noChangeShapeType="1"/>
                </p:cNvSpPr>
                <p:nvPr/>
              </p:nvSpPr>
              <p:spPr bwMode="auto">
                <a:xfrm>
                  <a:off x="956" y="147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2" name="Line 12236"/>
                <p:cNvSpPr>
                  <a:spLocks noChangeShapeType="1"/>
                </p:cNvSpPr>
                <p:nvPr/>
              </p:nvSpPr>
              <p:spPr bwMode="auto">
                <a:xfrm>
                  <a:off x="956" y="145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3" name="Line 12237"/>
                <p:cNvSpPr>
                  <a:spLocks noChangeShapeType="1"/>
                </p:cNvSpPr>
                <p:nvPr/>
              </p:nvSpPr>
              <p:spPr bwMode="auto">
                <a:xfrm>
                  <a:off x="956" y="1431"/>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4" name="Line 12238"/>
                <p:cNvSpPr>
                  <a:spLocks noChangeShapeType="1"/>
                </p:cNvSpPr>
                <p:nvPr/>
              </p:nvSpPr>
              <p:spPr bwMode="auto">
                <a:xfrm>
                  <a:off x="956" y="131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5" name="Line 12239"/>
                <p:cNvSpPr>
                  <a:spLocks noChangeShapeType="1"/>
                </p:cNvSpPr>
                <p:nvPr/>
              </p:nvSpPr>
              <p:spPr bwMode="auto">
                <a:xfrm>
                  <a:off x="956" y="124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6" name="Line 12240"/>
                <p:cNvSpPr>
                  <a:spLocks noChangeShapeType="1"/>
                </p:cNvSpPr>
                <p:nvPr/>
              </p:nvSpPr>
              <p:spPr bwMode="auto">
                <a:xfrm>
                  <a:off x="956" y="118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7" name="Line 12241"/>
                <p:cNvSpPr>
                  <a:spLocks noChangeShapeType="1"/>
                </p:cNvSpPr>
                <p:nvPr/>
              </p:nvSpPr>
              <p:spPr bwMode="auto">
                <a:xfrm>
                  <a:off x="956" y="114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8" name="Line 12242"/>
                <p:cNvSpPr>
                  <a:spLocks noChangeShapeType="1"/>
                </p:cNvSpPr>
                <p:nvPr/>
              </p:nvSpPr>
              <p:spPr bwMode="auto">
                <a:xfrm>
                  <a:off x="956" y="111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19" name="Line 12243"/>
                <p:cNvSpPr>
                  <a:spLocks noChangeShapeType="1"/>
                </p:cNvSpPr>
                <p:nvPr/>
              </p:nvSpPr>
              <p:spPr bwMode="auto">
                <a:xfrm>
                  <a:off x="956" y="109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0" name="Line 12244"/>
                <p:cNvSpPr>
                  <a:spLocks noChangeShapeType="1"/>
                </p:cNvSpPr>
                <p:nvPr/>
              </p:nvSpPr>
              <p:spPr bwMode="auto">
                <a:xfrm>
                  <a:off x="956" y="106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1" name="Line 12245"/>
                <p:cNvSpPr>
                  <a:spLocks noChangeShapeType="1"/>
                </p:cNvSpPr>
                <p:nvPr/>
              </p:nvSpPr>
              <p:spPr bwMode="auto">
                <a:xfrm>
                  <a:off x="956" y="104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2" name="Line 12246"/>
                <p:cNvSpPr>
                  <a:spLocks noChangeShapeType="1"/>
                </p:cNvSpPr>
                <p:nvPr/>
              </p:nvSpPr>
              <p:spPr bwMode="auto">
                <a:xfrm>
                  <a:off x="956" y="1029"/>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3" name="Line 12247"/>
                <p:cNvSpPr>
                  <a:spLocks noChangeShapeType="1"/>
                </p:cNvSpPr>
                <p:nvPr/>
              </p:nvSpPr>
              <p:spPr bwMode="auto">
                <a:xfrm>
                  <a:off x="956" y="90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4" name="Line 12248"/>
                <p:cNvSpPr>
                  <a:spLocks noChangeShapeType="1"/>
                </p:cNvSpPr>
                <p:nvPr/>
              </p:nvSpPr>
              <p:spPr bwMode="auto">
                <a:xfrm>
                  <a:off x="956" y="83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5" name="Line 12249"/>
                <p:cNvSpPr>
                  <a:spLocks noChangeShapeType="1"/>
                </p:cNvSpPr>
                <p:nvPr/>
              </p:nvSpPr>
              <p:spPr bwMode="auto">
                <a:xfrm>
                  <a:off x="956" y="78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6" name="Line 12250"/>
                <p:cNvSpPr>
                  <a:spLocks noChangeShapeType="1"/>
                </p:cNvSpPr>
                <p:nvPr/>
              </p:nvSpPr>
              <p:spPr bwMode="auto">
                <a:xfrm>
                  <a:off x="956" y="74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7" name="Line 12251"/>
                <p:cNvSpPr>
                  <a:spLocks noChangeShapeType="1"/>
                </p:cNvSpPr>
                <p:nvPr/>
              </p:nvSpPr>
              <p:spPr bwMode="auto">
                <a:xfrm>
                  <a:off x="956" y="71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8" name="Line 12252"/>
                <p:cNvSpPr>
                  <a:spLocks noChangeShapeType="1"/>
                </p:cNvSpPr>
                <p:nvPr/>
              </p:nvSpPr>
              <p:spPr bwMode="auto">
                <a:xfrm>
                  <a:off x="956" y="68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29" name="Line 12253"/>
                <p:cNvSpPr>
                  <a:spLocks noChangeShapeType="1"/>
                </p:cNvSpPr>
                <p:nvPr/>
              </p:nvSpPr>
              <p:spPr bwMode="auto">
                <a:xfrm>
                  <a:off x="956" y="66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0" name="Line 12254"/>
                <p:cNvSpPr>
                  <a:spLocks noChangeShapeType="1"/>
                </p:cNvSpPr>
                <p:nvPr/>
              </p:nvSpPr>
              <p:spPr bwMode="auto">
                <a:xfrm>
                  <a:off x="956" y="64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1" name="Line 12255"/>
                <p:cNvSpPr>
                  <a:spLocks noChangeShapeType="1"/>
                </p:cNvSpPr>
                <p:nvPr/>
              </p:nvSpPr>
              <p:spPr bwMode="auto">
                <a:xfrm>
                  <a:off x="956" y="627"/>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2" name="Line 12256"/>
                <p:cNvSpPr>
                  <a:spLocks noChangeShapeType="1"/>
                </p:cNvSpPr>
                <p:nvPr/>
              </p:nvSpPr>
              <p:spPr bwMode="auto">
                <a:xfrm>
                  <a:off x="956" y="50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3" name="Line 12257"/>
                <p:cNvSpPr>
                  <a:spLocks noChangeShapeType="1"/>
                </p:cNvSpPr>
                <p:nvPr/>
              </p:nvSpPr>
              <p:spPr bwMode="auto">
                <a:xfrm flipV="1">
                  <a:off x="956" y="505"/>
                  <a:ext cx="0" cy="340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4" name="Line 12258"/>
                <p:cNvSpPr>
                  <a:spLocks noChangeShapeType="1"/>
                </p:cNvSpPr>
                <p:nvPr/>
              </p:nvSpPr>
              <p:spPr bwMode="auto">
                <a:xfrm>
                  <a:off x="5588" y="390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5" name="Line 12259"/>
                <p:cNvSpPr>
                  <a:spLocks noChangeShapeType="1"/>
                </p:cNvSpPr>
                <p:nvPr/>
              </p:nvSpPr>
              <p:spPr bwMode="auto">
                <a:xfrm>
                  <a:off x="5588" y="388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6" name="Line 12260"/>
                <p:cNvSpPr>
                  <a:spLocks noChangeShapeType="1"/>
                </p:cNvSpPr>
                <p:nvPr/>
              </p:nvSpPr>
              <p:spPr bwMode="auto">
                <a:xfrm>
                  <a:off x="5588" y="386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7" name="Line 12261"/>
                <p:cNvSpPr>
                  <a:spLocks noChangeShapeType="1"/>
                </p:cNvSpPr>
                <p:nvPr/>
              </p:nvSpPr>
              <p:spPr bwMode="auto">
                <a:xfrm>
                  <a:off x="5588" y="384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8" name="Line 12262"/>
                <p:cNvSpPr>
                  <a:spLocks noChangeShapeType="1"/>
                </p:cNvSpPr>
                <p:nvPr/>
              </p:nvSpPr>
              <p:spPr bwMode="auto">
                <a:xfrm>
                  <a:off x="5588" y="372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39" name="Line 12263"/>
                <p:cNvSpPr>
                  <a:spLocks noChangeShapeType="1"/>
                </p:cNvSpPr>
                <p:nvPr/>
              </p:nvSpPr>
              <p:spPr bwMode="auto">
                <a:xfrm>
                  <a:off x="5588" y="365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0" name="Line 12264"/>
                <p:cNvSpPr>
                  <a:spLocks noChangeShapeType="1"/>
                </p:cNvSpPr>
                <p:nvPr/>
              </p:nvSpPr>
              <p:spPr bwMode="auto">
                <a:xfrm>
                  <a:off x="5588" y="360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1" name="Line 12265"/>
                <p:cNvSpPr>
                  <a:spLocks noChangeShapeType="1"/>
                </p:cNvSpPr>
                <p:nvPr/>
              </p:nvSpPr>
              <p:spPr bwMode="auto">
                <a:xfrm>
                  <a:off x="5588" y="356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2" name="Line 12266"/>
                <p:cNvSpPr>
                  <a:spLocks noChangeShapeType="1"/>
                </p:cNvSpPr>
                <p:nvPr/>
              </p:nvSpPr>
              <p:spPr bwMode="auto">
                <a:xfrm>
                  <a:off x="5588" y="353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3" name="Line 12267"/>
                <p:cNvSpPr>
                  <a:spLocks noChangeShapeType="1"/>
                </p:cNvSpPr>
                <p:nvPr/>
              </p:nvSpPr>
              <p:spPr bwMode="auto">
                <a:xfrm>
                  <a:off x="5588" y="350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4" name="Line 12268"/>
                <p:cNvSpPr>
                  <a:spLocks noChangeShapeType="1"/>
                </p:cNvSpPr>
                <p:nvPr/>
              </p:nvSpPr>
              <p:spPr bwMode="auto">
                <a:xfrm>
                  <a:off x="5588" y="348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5" name="Line 12269"/>
                <p:cNvSpPr>
                  <a:spLocks noChangeShapeType="1"/>
                </p:cNvSpPr>
                <p:nvPr/>
              </p:nvSpPr>
              <p:spPr bwMode="auto">
                <a:xfrm>
                  <a:off x="5588" y="346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6" name="Line 12270"/>
                <p:cNvSpPr>
                  <a:spLocks noChangeShapeType="1"/>
                </p:cNvSpPr>
                <p:nvPr/>
              </p:nvSpPr>
              <p:spPr bwMode="auto">
                <a:xfrm>
                  <a:off x="5588" y="344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7" name="Line 12271"/>
                <p:cNvSpPr>
                  <a:spLocks noChangeShapeType="1"/>
                </p:cNvSpPr>
                <p:nvPr/>
              </p:nvSpPr>
              <p:spPr bwMode="auto">
                <a:xfrm>
                  <a:off x="5588" y="332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8" name="Line 12272"/>
                <p:cNvSpPr>
                  <a:spLocks noChangeShapeType="1"/>
                </p:cNvSpPr>
                <p:nvPr/>
              </p:nvSpPr>
              <p:spPr bwMode="auto">
                <a:xfrm>
                  <a:off x="5588" y="325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49" name="Line 12273"/>
                <p:cNvSpPr>
                  <a:spLocks noChangeShapeType="1"/>
                </p:cNvSpPr>
                <p:nvPr/>
              </p:nvSpPr>
              <p:spPr bwMode="auto">
                <a:xfrm>
                  <a:off x="5588" y="320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0" name="Line 12274"/>
                <p:cNvSpPr>
                  <a:spLocks noChangeShapeType="1"/>
                </p:cNvSpPr>
                <p:nvPr/>
              </p:nvSpPr>
              <p:spPr bwMode="auto">
                <a:xfrm>
                  <a:off x="5588" y="316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1" name="Line 12275"/>
                <p:cNvSpPr>
                  <a:spLocks noChangeShapeType="1"/>
                </p:cNvSpPr>
                <p:nvPr/>
              </p:nvSpPr>
              <p:spPr bwMode="auto">
                <a:xfrm>
                  <a:off x="5588" y="313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2" name="Line 12276"/>
                <p:cNvSpPr>
                  <a:spLocks noChangeShapeType="1"/>
                </p:cNvSpPr>
                <p:nvPr/>
              </p:nvSpPr>
              <p:spPr bwMode="auto">
                <a:xfrm>
                  <a:off x="5588" y="310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3" name="Line 12277"/>
                <p:cNvSpPr>
                  <a:spLocks noChangeShapeType="1"/>
                </p:cNvSpPr>
                <p:nvPr/>
              </p:nvSpPr>
              <p:spPr bwMode="auto">
                <a:xfrm>
                  <a:off x="5588" y="307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4" name="Line 12278"/>
                <p:cNvSpPr>
                  <a:spLocks noChangeShapeType="1"/>
                </p:cNvSpPr>
                <p:nvPr/>
              </p:nvSpPr>
              <p:spPr bwMode="auto">
                <a:xfrm>
                  <a:off x="5588" y="305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5" name="Line 12279"/>
                <p:cNvSpPr>
                  <a:spLocks noChangeShapeType="1"/>
                </p:cNvSpPr>
                <p:nvPr/>
              </p:nvSpPr>
              <p:spPr bwMode="auto">
                <a:xfrm>
                  <a:off x="5588" y="304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6" name="Line 12280"/>
                <p:cNvSpPr>
                  <a:spLocks noChangeShapeType="1"/>
                </p:cNvSpPr>
                <p:nvPr/>
              </p:nvSpPr>
              <p:spPr bwMode="auto">
                <a:xfrm>
                  <a:off x="5588" y="291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7" name="Line 12281"/>
                <p:cNvSpPr>
                  <a:spLocks noChangeShapeType="1"/>
                </p:cNvSpPr>
                <p:nvPr/>
              </p:nvSpPr>
              <p:spPr bwMode="auto">
                <a:xfrm>
                  <a:off x="5588" y="284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8" name="Line 12282"/>
                <p:cNvSpPr>
                  <a:spLocks noChangeShapeType="1"/>
                </p:cNvSpPr>
                <p:nvPr/>
              </p:nvSpPr>
              <p:spPr bwMode="auto">
                <a:xfrm>
                  <a:off x="5588" y="279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59" name="Line 12283"/>
                <p:cNvSpPr>
                  <a:spLocks noChangeShapeType="1"/>
                </p:cNvSpPr>
                <p:nvPr/>
              </p:nvSpPr>
              <p:spPr bwMode="auto">
                <a:xfrm>
                  <a:off x="5588" y="275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0" name="Line 12284"/>
                <p:cNvSpPr>
                  <a:spLocks noChangeShapeType="1"/>
                </p:cNvSpPr>
                <p:nvPr/>
              </p:nvSpPr>
              <p:spPr bwMode="auto">
                <a:xfrm>
                  <a:off x="5588" y="272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56061" name="Line 12285"/>
              <p:cNvSpPr>
                <a:spLocks noChangeShapeType="1"/>
              </p:cNvSpPr>
              <p:nvPr/>
            </p:nvSpPr>
            <p:spPr bwMode="auto">
              <a:xfrm>
                <a:off x="5588" y="270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2" name="Line 12286"/>
              <p:cNvSpPr>
                <a:spLocks noChangeShapeType="1"/>
              </p:cNvSpPr>
              <p:nvPr/>
            </p:nvSpPr>
            <p:spPr bwMode="auto">
              <a:xfrm>
                <a:off x="5588" y="267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3" name="Line 12287"/>
              <p:cNvSpPr>
                <a:spLocks noChangeShapeType="1"/>
              </p:cNvSpPr>
              <p:nvPr/>
            </p:nvSpPr>
            <p:spPr bwMode="auto">
              <a:xfrm>
                <a:off x="5588" y="265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4" name="Line 12288"/>
              <p:cNvSpPr>
                <a:spLocks noChangeShapeType="1"/>
              </p:cNvSpPr>
              <p:nvPr/>
            </p:nvSpPr>
            <p:spPr bwMode="auto">
              <a:xfrm>
                <a:off x="5588" y="263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5" name="Line 12289"/>
              <p:cNvSpPr>
                <a:spLocks noChangeShapeType="1"/>
              </p:cNvSpPr>
              <p:nvPr/>
            </p:nvSpPr>
            <p:spPr bwMode="auto">
              <a:xfrm>
                <a:off x="5588" y="251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6" name="Line 12290"/>
              <p:cNvSpPr>
                <a:spLocks noChangeShapeType="1"/>
              </p:cNvSpPr>
              <p:nvPr/>
            </p:nvSpPr>
            <p:spPr bwMode="auto">
              <a:xfrm>
                <a:off x="5588" y="244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7" name="Line 12291"/>
              <p:cNvSpPr>
                <a:spLocks noChangeShapeType="1"/>
              </p:cNvSpPr>
              <p:nvPr/>
            </p:nvSpPr>
            <p:spPr bwMode="auto">
              <a:xfrm>
                <a:off x="5588" y="239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8" name="Line 12292"/>
              <p:cNvSpPr>
                <a:spLocks noChangeShapeType="1"/>
              </p:cNvSpPr>
              <p:nvPr/>
            </p:nvSpPr>
            <p:spPr bwMode="auto">
              <a:xfrm>
                <a:off x="5588" y="235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69" name="Line 12293"/>
              <p:cNvSpPr>
                <a:spLocks noChangeShapeType="1"/>
              </p:cNvSpPr>
              <p:nvPr/>
            </p:nvSpPr>
            <p:spPr bwMode="auto">
              <a:xfrm>
                <a:off x="5588" y="232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0" name="Line 12294"/>
              <p:cNvSpPr>
                <a:spLocks noChangeShapeType="1"/>
              </p:cNvSpPr>
              <p:nvPr/>
            </p:nvSpPr>
            <p:spPr bwMode="auto">
              <a:xfrm>
                <a:off x="5588" y="229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1" name="Line 12295"/>
              <p:cNvSpPr>
                <a:spLocks noChangeShapeType="1"/>
              </p:cNvSpPr>
              <p:nvPr/>
            </p:nvSpPr>
            <p:spPr bwMode="auto">
              <a:xfrm>
                <a:off x="5588" y="227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2" name="Line 12296"/>
              <p:cNvSpPr>
                <a:spLocks noChangeShapeType="1"/>
              </p:cNvSpPr>
              <p:nvPr/>
            </p:nvSpPr>
            <p:spPr bwMode="auto">
              <a:xfrm>
                <a:off x="5588" y="225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3" name="Line 12297"/>
              <p:cNvSpPr>
                <a:spLocks noChangeShapeType="1"/>
              </p:cNvSpPr>
              <p:nvPr/>
            </p:nvSpPr>
            <p:spPr bwMode="auto">
              <a:xfrm>
                <a:off x="5588" y="223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4" name="Line 12298"/>
              <p:cNvSpPr>
                <a:spLocks noChangeShapeType="1"/>
              </p:cNvSpPr>
              <p:nvPr/>
            </p:nvSpPr>
            <p:spPr bwMode="auto">
              <a:xfrm>
                <a:off x="5588" y="211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5" name="Line 12299"/>
              <p:cNvSpPr>
                <a:spLocks noChangeShapeType="1"/>
              </p:cNvSpPr>
              <p:nvPr/>
            </p:nvSpPr>
            <p:spPr bwMode="auto">
              <a:xfrm>
                <a:off x="5588" y="204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6" name="Line 12300"/>
              <p:cNvSpPr>
                <a:spLocks noChangeShapeType="1"/>
              </p:cNvSpPr>
              <p:nvPr/>
            </p:nvSpPr>
            <p:spPr bwMode="auto">
              <a:xfrm>
                <a:off x="5588" y="199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7" name="Line 12301"/>
              <p:cNvSpPr>
                <a:spLocks noChangeShapeType="1"/>
              </p:cNvSpPr>
              <p:nvPr/>
            </p:nvSpPr>
            <p:spPr bwMode="auto">
              <a:xfrm>
                <a:off x="5588" y="195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8" name="Line 12302"/>
              <p:cNvSpPr>
                <a:spLocks noChangeShapeType="1"/>
              </p:cNvSpPr>
              <p:nvPr/>
            </p:nvSpPr>
            <p:spPr bwMode="auto">
              <a:xfrm>
                <a:off x="5588" y="192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79" name="Line 12303"/>
              <p:cNvSpPr>
                <a:spLocks noChangeShapeType="1"/>
              </p:cNvSpPr>
              <p:nvPr/>
            </p:nvSpPr>
            <p:spPr bwMode="auto">
              <a:xfrm>
                <a:off x="5588" y="189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0" name="Line 12304"/>
              <p:cNvSpPr>
                <a:spLocks noChangeShapeType="1"/>
              </p:cNvSpPr>
              <p:nvPr/>
            </p:nvSpPr>
            <p:spPr bwMode="auto">
              <a:xfrm>
                <a:off x="5588" y="187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1" name="Line 12305"/>
              <p:cNvSpPr>
                <a:spLocks noChangeShapeType="1"/>
              </p:cNvSpPr>
              <p:nvPr/>
            </p:nvSpPr>
            <p:spPr bwMode="auto">
              <a:xfrm>
                <a:off x="5588" y="185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2" name="Line 12306"/>
              <p:cNvSpPr>
                <a:spLocks noChangeShapeType="1"/>
              </p:cNvSpPr>
              <p:nvPr/>
            </p:nvSpPr>
            <p:spPr bwMode="auto">
              <a:xfrm>
                <a:off x="5588" y="183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3" name="Line 12307"/>
              <p:cNvSpPr>
                <a:spLocks noChangeShapeType="1"/>
              </p:cNvSpPr>
              <p:nvPr/>
            </p:nvSpPr>
            <p:spPr bwMode="auto">
              <a:xfrm>
                <a:off x="5588" y="171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4" name="Line 12308"/>
              <p:cNvSpPr>
                <a:spLocks noChangeShapeType="1"/>
              </p:cNvSpPr>
              <p:nvPr/>
            </p:nvSpPr>
            <p:spPr bwMode="auto">
              <a:xfrm>
                <a:off x="5588" y="164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5" name="Line 12309"/>
              <p:cNvSpPr>
                <a:spLocks noChangeShapeType="1"/>
              </p:cNvSpPr>
              <p:nvPr/>
            </p:nvSpPr>
            <p:spPr bwMode="auto">
              <a:xfrm>
                <a:off x="5588" y="159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6" name="Line 12310"/>
              <p:cNvSpPr>
                <a:spLocks noChangeShapeType="1"/>
              </p:cNvSpPr>
              <p:nvPr/>
            </p:nvSpPr>
            <p:spPr bwMode="auto">
              <a:xfrm>
                <a:off x="5588" y="155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7" name="Line 12311"/>
              <p:cNvSpPr>
                <a:spLocks noChangeShapeType="1"/>
              </p:cNvSpPr>
              <p:nvPr/>
            </p:nvSpPr>
            <p:spPr bwMode="auto">
              <a:xfrm>
                <a:off x="5588" y="152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8" name="Line 12312"/>
              <p:cNvSpPr>
                <a:spLocks noChangeShapeType="1"/>
              </p:cNvSpPr>
              <p:nvPr/>
            </p:nvSpPr>
            <p:spPr bwMode="auto">
              <a:xfrm>
                <a:off x="5588" y="149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89" name="Line 12313"/>
              <p:cNvSpPr>
                <a:spLocks noChangeShapeType="1"/>
              </p:cNvSpPr>
              <p:nvPr/>
            </p:nvSpPr>
            <p:spPr bwMode="auto">
              <a:xfrm>
                <a:off x="5588" y="147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0" name="Line 12314"/>
              <p:cNvSpPr>
                <a:spLocks noChangeShapeType="1"/>
              </p:cNvSpPr>
              <p:nvPr/>
            </p:nvSpPr>
            <p:spPr bwMode="auto">
              <a:xfrm>
                <a:off x="5588" y="145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1" name="Line 12315"/>
              <p:cNvSpPr>
                <a:spLocks noChangeShapeType="1"/>
              </p:cNvSpPr>
              <p:nvPr/>
            </p:nvSpPr>
            <p:spPr bwMode="auto">
              <a:xfrm>
                <a:off x="5588" y="143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2" name="Line 12316"/>
              <p:cNvSpPr>
                <a:spLocks noChangeShapeType="1"/>
              </p:cNvSpPr>
              <p:nvPr/>
            </p:nvSpPr>
            <p:spPr bwMode="auto">
              <a:xfrm>
                <a:off x="5588" y="131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3" name="Line 12317"/>
              <p:cNvSpPr>
                <a:spLocks noChangeShapeType="1"/>
              </p:cNvSpPr>
              <p:nvPr/>
            </p:nvSpPr>
            <p:spPr bwMode="auto">
              <a:xfrm>
                <a:off x="5588" y="124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4" name="Line 12318"/>
              <p:cNvSpPr>
                <a:spLocks noChangeShapeType="1"/>
              </p:cNvSpPr>
              <p:nvPr/>
            </p:nvSpPr>
            <p:spPr bwMode="auto">
              <a:xfrm>
                <a:off x="5588" y="118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5" name="Line 12319"/>
              <p:cNvSpPr>
                <a:spLocks noChangeShapeType="1"/>
              </p:cNvSpPr>
              <p:nvPr/>
            </p:nvSpPr>
            <p:spPr bwMode="auto">
              <a:xfrm>
                <a:off x="5588" y="114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6" name="Line 12320"/>
              <p:cNvSpPr>
                <a:spLocks noChangeShapeType="1"/>
              </p:cNvSpPr>
              <p:nvPr/>
            </p:nvSpPr>
            <p:spPr bwMode="auto">
              <a:xfrm>
                <a:off x="5588" y="111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7" name="Line 12321"/>
              <p:cNvSpPr>
                <a:spLocks noChangeShapeType="1"/>
              </p:cNvSpPr>
              <p:nvPr/>
            </p:nvSpPr>
            <p:spPr bwMode="auto">
              <a:xfrm>
                <a:off x="5588" y="109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8" name="Line 12322"/>
              <p:cNvSpPr>
                <a:spLocks noChangeShapeType="1"/>
              </p:cNvSpPr>
              <p:nvPr/>
            </p:nvSpPr>
            <p:spPr bwMode="auto">
              <a:xfrm>
                <a:off x="5588" y="106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099" name="Line 12323"/>
              <p:cNvSpPr>
                <a:spLocks noChangeShapeType="1"/>
              </p:cNvSpPr>
              <p:nvPr/>
            </p:nvSpPr>
            <p:spPr bwMode="auto">
              <a:xfrm>
                <a:off x="5588" y="104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0" name="Line 12324"/>
              <p:cNvSpPr>
                <a:spLocks noChangeShapeType="1"/>
              </p:cNvSpPr>
              <p:nvPr/>
            </p:nvSpPr>
            <p:spPr bwMode="auto">
              <a:xfrm>
                <a:off x="5588" y="102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1" name="Line 12325"/>
              <p:cNvSpPr>
                <a:spLocks noChangeShapeType="1"/>
              </p:cNvSpPr>
              <p:nvPr/>
            </p:nvSpPr>
            <p:spPr bwMode="auto">
              <a:xfrm>
                <a:off x="5588" y="90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2" name="Line 12326"/>
              <p:cNvSpPr>
                <a:spLocks noChangeShapeType="1"/>
              </p:cNvSpPr>
              <p:nvPr/>
            </p:nvSpPr>
            <p:spPr bwMode="auto">
              <a:xfrm>
                <a:off x="5588" y="83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3" name="Line 12327"/>
              <p:cNvSpPr>
                <a:spLocks noChangeShapeType="1"/>
              </p:cNvSpPr>
              <p:nvPr/>
            </p:nvSpPr>
            <p:spPr bwMode="auto">
              <a:xfrm>
                <a:off x="5588" y="78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4" name="Line 12328"/>
              <p:cNvSpPr>
                <a:spLocks noChangeShapeType="1"/>
              </p:cNvSpPr>
              <p:nvPr/>
            </p:nvSpPr>
            <p:spPr bwMode="auto">
              <a:xfrm>
                <a:off x="5588" y="74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5" name="Line 12329"/>
              <p:cNvSpPr>
                <a:spLocks noChangeShapeType="1"/>
              </p:cNvSpPr>
              <p:nvPr/>
            </p:nvSpPr>
            <p:spPr bwMode="auto">
              <a:xfrm>
                <a:off x="5588" y="71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6" name="Line 12330"/>
              <p:cNvSpPr>
                <a:spLocks noChangeShapeType="1"/>
              </p:cNvSpPr>
              <p:nvPr/>
            </p:nvSpPr>
            <p:spPr bwMode="auto">
              <a:xfrm>
                <a:off x="5588" y="68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7" name="Line 12331"/>
              <p:cNvSpPr>
                <a:spLocks noChangeShapeType="1"/>
              </p:cNvSpPr>
              <p:nvPr/>
            </p:nvSpPr>
            <p:spPr bwMode="auto">
              <a:xfrm>
                <a:off x="5588" y="66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8" name="Line 12332"/>
              <p:cNvSpPr>
                <a:spLocks noChangeShapeType="1"/>
              </p:cNvSpPr>
              <p:nvPr/>
            </p:nvSpPr>
            <p:spPr bwMode="auto">
              <a:xfrm>
                <a:off x="5588" y="64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09" name="Line 12333"/>
              <p:cNvSpPr>
                <a:spLocks noChangeShapeType="1"/>
              </p:cNvSpPr>
              <p:nvPr/>
            </p:nvSpPr>
            <p:spPr bwMode="auto">
              <a:xfrm>
                <a:off x="5588" y="62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0" name="Line 12334"/>
              <p:cNvSpPr>
                <a:spLocks noChangeShapeType="1"/>
              </p:cNvSpPr>
              <p:nvPr/>
            </p:nvSpPr>
            <p:spPr bwMode="auto">
              <a:xfrm>
                <a:off x="558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1" name="Line 12335"/>
              <p:cNvSpPr>
                <a:spLocks noChangeShapeType="1"/>
              </p:cNvSpPr>
              <p:nvPr/>
            </p:nvSpPr>
            <p:spPr bwMode="auto">
              <a:xfrm flipV="1">
                <a:off x="5588" y="505"/>
                <a:ext cx="0" cy="340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2" name="Line 12336"/>
              <p:cNvSpPr>
                <a:spLocks noChangeShapeType="1"/>
              </p:cNvSpPr>
              <p:nvPr/>
            </p:nvSpPr>
            <p:spPr bwMode="auto">
              <a:xfrm>
                <a:off x="3159" y="139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3" name="Line 12337"/>
              <p:cNvSpPr>
                <a:spLocks noChangeShapeType="1"/>
              </p:cNvSpPr>
              <p:nvPr/>
            </p:nvSpPr>
            <p:spPr bwMode="auto">
              <a:xfrm>
                <a:off x="3193" y="13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4" name="Line 12338"/>
              <p:cNvSpPr>
                <a:spLocks noChangeShapeType="1"/>
              </p:cNvSpPr>
              <p:nvPr/>
            </p:nvSpPr>
            <p:spPr bwMode="auto">
              <a:xfrm flipV="1">
                <a:off x="3226" y="1370"/>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5" name="Line 12339"/>
              <p:cNvSpPr>
                <a:spLocks noChangeShapeType="1"/>
              </p:cNvSpPr>
              <p:nvPr/>
            </p:nvSpPr>
            <p:spPr bwMode="auto">
              <a:xfrm>
                <a:off x="3260" y="135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6" name="Line 12340"/>
              <p:cNvSpPr>
                <a:spLocks noChangeShapeType="1"/>
              </p:cNvSpPr>
              <p:nvPr/>
            </p:nvSpPr>
            <p:spPr bwMode="auto">
              <a:xfrm>
                <a:off x="3293" y="134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7" name="Line 12341"/>
              <p:cNvSpPr>
                <a:spLocks noChangeShapeType="1"/>
              </p:cNvSpPr>
              <p:nvPr/>
            </p:nvSpPr>
            <p:spPr bwMode="auto">
              <a:xfrm>
                <a:off x="3327" y="1332"/>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8" name="Line 12342"/>
              <p:cNvSpPr>
                <a:spLocks noChangeShapeType="1"/>
              </p:cNvSpPr>
              <p:nvPr/>
            </p:nvSpPr>
            <p:spPr bwMode="auto">
              <a:xfrm flipV="1">
                <a:off x="3360" y="1318"/>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19" name="Freeform 12343"/>
              <p:cNvSpPr>
                <a:spLocks/>
              </p:cNvSpPr>
              <p:nvPr/>
            </p:nvSpPr>
            <p:spPr bwMode="auto">
              <a:xfrm>
                <a:off x="3393" y="1307"/>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20" name="Line 12344"/>
              <p:cNvSpPr>
                <a:spLocks noChangeShapeType="1"/>
              </p:cNvSpPr>
              <p:nvPr/>
            </p:nvSpPr>
            <p:spPr bwMode="auto">
              <a:xfrm flipV="1">
                <a:off x="3427" y="1295"/>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1" name="Line 12345"/>
              <p:cNvSpPr>
                <a:spLocks noChangeShapeType="1"/>
              </p:cNvSpPr>
              <p:nvPr/>
            </p:nvSpPr>
            <p:spPr bwMode="auto">
              <a:xfrm>
                <a:off x="3460" y="12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2" name="Line 12346"/>
              <p:cNvSpPr>
                <a:spLocks noChangeShapeType="1"/>
              </p:cNvSpPr>
              <p:nvPr/>
            </p:nvSpPr>
            <p:spPr bwMode="auto">
              <a:xfrm flipV="1">
                <a:off x="3494" y="1273"/>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3" name="Freeform 12347"/>
              <p:cNvSpPr>
                <a:spLocks/>
              </p:cNvSpPr>
              <p:nvPr/>
            </p:nvSpPr>
            <p:spPr bwMode="auto">
              <a:xfrm>
                <a:off x="3527" y="1263"/>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24" name="Line 12348"/>
              <p:cNvSpPr>
                <a:spLocks noChangeShapeType="1"/>
              </p:cNvSpPr>
              <p:nvPr/>
            </p:nvSpPr>
            <p:spPr bwMode="auto">
              <a:xfrm>
                <a:off x="3561" y="125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5" name="Line 12349"/>
              <p:cNvSpPr>
                <a:spLocks noChangeShapeType="1"/>
              </p:cNvSpPr>
              <p:nvPr/>
            </p:nvSpPr>
            <p:spPr bwMode="auto">
              <a:xfrm flipV="1">
                <a:off x="3594" y="124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6" name="Line 12350"/>
              <p:cNvSpPr>
                <a:spLocks noChangeShapeType="1"/>
              </p:cNvSpPr>
              <p:nvPr/>
            </p:nvSpPr>
            <p:spPr bwMode="auto">
              <a:xfrm>
                <a:off x="3628" y="123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7" name="Line 12351"/>
              <p:cNvSpPr>
                <a:spLocks noChangeShapeType="1"/>
              </p:cNvSpPr>
              <p:nvPr/>
            </p:nvSpPr>
            <p:spPr bwMode="auto">
              <a:xfrm>
                <a:off x="3661" y="122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8" name="Line 12352"/>
              <p:cNvSpPr>
                <a:spLocks noChangeShapeType="1"/>
              </p:cNvSpPr>
              <p:nvPr/>
            </p:nvSpPr>
            <p:spPr bwMode="auto">
              <a:xfrm>
                <a:off x="3695" y="121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29" name="Line 12353"/>
              <p:cNvSpPr>
                <a:spLocks noChangeShapeType="1"/>
              </p:cNvSpPr>
              <p:nvPr/>
            </p:nvSpPr>
            <p:spPr bwMode="auto">
              <a:xfrm flipV="1">
                <a:off x="3728" y="1206"/>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0" name="Line 12354"/>
              <p:cNvSpPr>
                <a:spLocks noChangeShapeType="1"/>
              </p:cNvSpPr>
              <p:nvPr/>
            </p:nvSpPr>
            <p:spPr bwMode="auto">
              <a:xfrm>
                <a:off x="3762" y="119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1" name="Line 12355"/>
              <p:cNvSpPr>
                <a:spLocks noChangeShapeType="1"/>
              </p:cNvSpPr>
              <p:nvPr/>
            </p:nvSpPr>
            <p:spPr bwMode="auto">
              <a:xfrm>
                <a:off x="3795" y="118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2" name="Line 12356"/>
              <p:cNvSpPr>
                <a:spLocks noChangeShapeType="1"/>
              </p:cNvSpPr>
              <p:nvPr/>
            </p:nvSpPr>
            <p:spPr bwMode="auto">
              <a:xfrm>
                <a:off x="3828" y="1181"/>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3" name="Line 12357"/>
              <p:cNvSpPr>
                <a:spLocks noChangeShapeType="1"/>
              </p:cNvSpPr>
              <p:nvPr/>
            </p:nvSpPr>
            <p:spPr bwMode="auto">
              <a:xfrm flipV="1">
                <a:off x="3862" y="117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4" name="Line 12358"/>
              <p:cNvSpPr>
                <a:spLocks noChangeShapeType="1"/>
              </p:cNvSpPr>
              <p:nvPr/>
            </p:nvSpPr>
            <p:spPr bwMode="auto">
              <a:xfrm>
                <a:off x="3895" y="116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5" name="Line 12359"/>
              <p:cNvSpPr>
                <a:spLocks noChangeShapeType="1"/>
              </p:cNvSpPr>
              <p:nvPr/>
            </p:nvSpPr>
            <p:spPr bwMode="auto">
              <a:xfrm>
                <a:off x="3929" y="115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6" name="Line 12360"/>
              <p:cNvSpPr>
                <a:spLocks noChangeShapeType="1"/>
              </p:cNvSpPr>
              <p:nvPr/>
            </p:nvSpPr>
            <p:spPr bwMode="auto">
              <a:xfrm>
                <a:off x="3962" y="114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7" name="Line 12361"/>
              <p:cNvSpPr>
                <a:spLocks noChangeShapeType="1"/>
              </p:cNvSpPr>
              <p:nvPr/>
            </p:nvSpPr>
            <p:spPr bwMode="auto">
              <a:xfrm>
                <a:off x="3996" y="113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38" name="Freeform 12362"/>
              <p:cNvSpPr>
                <a:spLocks/>
              </p:cNvSpPr>
              <p:nvPr/>
            </p:nvSpPr>
            <p:spPr bwMode="auto">
              <a:xfrm>
                <a:off x="4029" y="1129"/>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39" name="Line 12363"/>
              <p:cNvSpPr>
                <a:spLocks noChangeShapeType="1"/>
              </p:cNvSpPr>
              <p:nvPr/>
            </p:nvSpPr>
            <p:spPr bwMode="auto">
              <a:xfrm>
                <a:off x="4063" y="1120"/>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0" name="Line 12364"/>
              <p:cNvSpPr>
                <a:spLocks noChangeShapeType="1"/>
              </p:cNvSpPr>
              <p:nvPr/>
            </p:nvSpPr>
            <p:spPr bwMode="auto">
              <a:xfrm flipV="1">
                <a:off x="4096" y="111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1" name="Line 12365"/>
              <p:cNvSpPr>
                <a:spLocks noChangeShapeType="1"/>
              </p:cNvSpPr>
              <p:nvPr/>
            </p:nvSpPr>
            <p:spPr bwMode="auto">
              <a:xfrm>
                <a:off x="4130" y="110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2" name="Line 12366"/>
              <p:cNvSpPr>
                <a:spLocks noChangeShapeType="1"/>
              </p:cNvSpPr>
              <p:nvPr/>
            </p:nvSpPr>
            <p:spPr bwMode="auto">
              <a:xfrm>
                <a:off x="4163" y="109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3" name="Line 12367"/>
              <p:cNvSpPr>
                <a:spLocks noChangeShapeType="1"/>
              </p:cNvSpPr>
              <p:nvPr/>
            </p:nvSpPr>
            <p:spPr bwMode="auto">
              <a:xfrm flipV="1">
                <a:off x="4197" y="1088"/>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4" name="Line 12368"/>
              <p:cNvSpPr>
                <a:spLocks noChangeShapeType="1"/>
              </p:cNvSpPr>
              <p:nvPr/>
            </p:nvSpPr>
            <p:spPr bwMode="auto">
              <a:xfrm>
                <a:off x="4230" y="1080"/>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5" name="Freeform 12369"/>
              <p:cNvSpPr>
                <a:spLocks/>
              </p:cNvSpPr>
              <p:nvPr/>
            </p:nvSpPr>
            <p:spPr bwMode="auto">
              <a:xfrm>
                <a:off x="4264" y="1072"/>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46" name="Line 12370"/>
              <p:cNvSpPr>
                <a:spLocks noChangeShapeType="1"/>
              </p:cNvSpPr>
              <p:nvPr/>
            </p:nvSpPr>
            <p:spPr bwMode="auto">
              <a:xfrm>
                <a:off x="4297" y="106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7" name="Line 12371"/>
              <p:cNvSpPr>
                <a:spLocks noChangeShapeType="1"/>
              </p:cNvSpPr>
              <p:nvPr/>
            </p:nvSpPr>
            <p:spPr bwMode="auto">
              <a:xfrm>
                <a:off x="4330" y="105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8" name="Line 12372"/>
              <p:cNvSpPr>
                <a:spLocks noChangeShapeType="1"/>
              </p:cNvSpPr>
              <p:nvPr/>
            </p:nvSpPr>
            <p:spPr bwMode="auto">
              <a:xfrm>
                <a:off x="4364" y="104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49" name="Line 12373"/>
              <p:cNvSpPr>
                <a:spLocks noChangeShapeType="1"/>
              </p:cNvSpPr>
              <p:nvPr/>
            </p:nvSpPr>
            <p:spPr bwMode="auto">
              <a:xfrm flipV="1">
                <a:off x="4397" y="104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0" name="Line 12374"/>
              <p:cNvSpPr>
                <a:spLocks noChangeShapeType="1"/>
              </p:cNvSpPr>
              <p:nvPr/>
            </p:nvSpPr>
            <p:spPr bwMode="auto">
              <a:xfrm>
                <a:off x="4431" y="103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1" name="Line 12375"/>
              <p:cNvSpPr>
                <a:spLocks noChangeShapeType="1"/>
              </p:cNvSpPr>
              <p:nvPr/>
            </p:nvSpPr>
            <p:spPr bwMode="auto">
              <a:xfrm>
                <a:off x="4464" y="102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2" name="Line 12376"/>
              <p:cNvSpPr>
                <a:spLocks noChangeShapeType="1"/>
              </p:cNvSpPr>
              <p:nvPr/>
            </p:nvSpPr>
            <p:spPr bwMode="auto">
              <a:xfrm>
                <a:off x="4498" y="101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3" name="Line 12377"/>
              <p:cNvSpPr>
                <a:spLocks noChangeShapeType="1"/>
              </p:cNvSpPr>
              <p:nvPr/>
            </p:nvSpPr>
            <p:spPr bwMode="auto">
              <a:xfrm flipV="1">
                <a:off x="4531" y="101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4" name="Line 12378"/>
              <p:cNvSpPr>
                <a:spLocks noChangeShapeType="1"/>
              </p:cNvSpPr>
              <p:nvPr/>
            </p:nvSpPr>
            <p:spPr bwMode="auto">
              <a:xfrm>
                <a:off x="4565" y="100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5" name="Line 12379"/>
              <p:cNvSpPr>
                <a:spLocks noChangeShapeType="1"/>
              </p:cNvSpPr>
              <p:nvPr/>
            </p:nvSpPr>
            <p:spPr bwMode="auto">
              <a:xfrm>
                <a:off x="4598" y="99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6" name="Line 12380"/>
              <p:cNvSpPr>
                <a:spLocks noChangeShapeType="1"/>
              </p:cNvSpPr>
              <p:nvPr/>
            </p:nvSpPr>
            <p:spPr bwMode="auto">
              <a:xfrm>
                <a:off x="4632" y="99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7" name="Line 12381"/>
              <p:cNvSpPr>
                <a:spLocks noChangeShapeType="1"/>
              </p:cNvSpPr>
              <p:nvPr/>
            </p:nvSpPr>
            <p:spPr bwMode="auto">
              <a:xfrm>
                <a:off x="4665" y="98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8" name="Line 12382"/>
              <p:cNvSpPr>
                <a:spLocks noChangeShapeType="1"/>
              </p:cNvSpPr>
              <p:nvPr/>
            </p:nvSpPr>
            <p:spPr bwMode="auto">
              <a:xfrm>
                <a:off x="4699" y="97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59" name="Line 12383"/>
              <p:cNvSpPr>
                <a:spLocks noChangeShapeType="1"/>
              </p:cNvSpPr>
              <p:nvPr/>
            </p:nvSpPr>
            <p:spPr bwMode="auto">
              <a:xfrm>
                <a:off x="4732" y="97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0" name="Line 12384"/>
              <p:cNvSpPr>
                <a:spLocks noChangeShapeType="1"/>
              </p:cNvSpPr>
              <p:nvPr/>
            </p:nvSpPr>
            <p:spPr bwMode="auto">
              <a:xfrm>
                <a:off x="4766" y="966"/>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1" name="Line 12385"/>
              <p:cNvSpPr>
                <a:spLocks noChangeShapeType="1"/>
              </p:cNvSpPr>
              <p:nvPr/>
            </p:nvSpPr>
            <p:spPr bwMode="auto">
              <a:xfrm>
                <a:off x="4799" y="95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2" name="Line 12386"/>
              <p:cNvSpPr>
                <a:spLocks noChangeShapeType="1"/>
              </p:cNvSpPr>
              <p:nvPr/>
            </p:nvSpPr>
            <p:spPr bwMode="auto">
              <a:xfrm flipV="1">
                <a:off x="4832" y="950"/>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3" name="Line 12387"/>
              <p:cNvSpPr>
                <a:spLocks noChangeShapeType="1"/>
              </p:cNvSpPr>
              <p:nvPr/>
            </p:nvSpPr>
            <p:spPr bwMode="auto">
              <a:xfrm>
                <a:off x="4866" y="94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4" name="Line 12388"/>
              <p:cNvSpPr>
                <a:spLocks noChangeShapeType="1"/>
              </p:cNvSpPr>
              <p:nvPr/>
            </p:nvSpPr>
            <p:spPr bwMode="auto">
              <a:xfrm>
                <a:off x="4899" y="93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5" name="Freeform 12389"/>
              <p:cNvSpPr>
                <a:spLocks/>
              </p:cNvSpPr>
              <p:nvPr/>
            </p:nvSpPr>
            <p:spPr bwMode="auto">
              <a:xfrm>
                <a:off x="4933" y="929"/>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66" name="Line 12390"/>
              <p:cNvSpPr>
                <a:spLocks noChangeShapeType="1"/>
              </p:cNvSpPr>
              <p:nvPr/>
            </p:nvSpPr>
            <p:spPr bwMode="auto">
              <a:xfrm>
                <a:off x="4966" y="921"/>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7" name="Line 12391"/>
              <p:cNvSpPr>
                <a:spLocks noChangeShapeType="1"/>
              </p:cNvSpPr>
              <p:nvPr/>
            </p:nvSpPr>
            <p:spPr bwMode="auto">
              <a:xfrm>
                <a:off x="5000" y="91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8" name="Line 12392"/>
              <p:cNvSpPr>
                <a:spLocks noChangeShapeType="1"/>
              </p:cNvSpPr>
              <p:nvPr/>
            </p:nvSpPr>
            <p:spPr bwMode="auto">
              <a:xfrm>
                <a:off x="5033" y="90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69" name="Line 12393"/>
              <p:cNvSpPr>
                <a:spLocks noChangeShapeType="1"/>
              </p:cNvSpPr>
              <p:nvPr/>
            </p:nvSpPr>
            <p:spPr bwMode="auto">
              <a:xfrm>
                <a:off x="5067" y="89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70" name="Line 12394"/>
              <p:cNvSpPr>
                <a:spLocks noChangeShapeType="1"/>
              </p:cNvSpPr>
              <p:nvPr/>
            </p:nvSpPr>
            <p:spPr bwMode="auto">
              <a:xfrm>
                <a:off x="5100" y="8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71" name="Freeform 12395"/>
              <p:cNvSpPr>
                <a:spLocks/>
              </p:cNvSpPr>
              <p:nvPr/>
            </p:nvSpPr>
            <p:spPr bwMode="auto">
              <a:xfrm>
                <a:off x="5134" y="875"/>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72" name="Freeform 12396"/>
              <p:cNvSpPr>
                <a:spLocks/>
              </p:cNvSpPr>
              <p:nvPr/>
            </p:nvSpPr>
            <p:spPr bwMode="auto">
              <a:xfrm>
                <a:off x="5167" y="864"/>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73" name="Line 12397"/>
              <p:cNvSpPr>
                <a:spLocks noChangeShapeType="1"/>
              </p:cNvSpPr>
              <p:nvPr/>
            </p:nvSpPr>
            <p:spPr bwMode="auto">
              <a:xfrm flipV="1">
                <a:off x="5201" y="85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74" name="Freeform 12398"/>
              <p:cNvSpPr>
                <a:spLocks/>
              </p:cNvSpPr>
              <p:nvPr/>
            </p:nvSpPr>
            <p:spPr bwMode="auto">
              <a:xfrm>
                <a:off x="5234" y="840"/>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75" name="Freeform 12399"/>
              <p:cNvSpPr>
                <a:spLocks/>
              </p:cNvSpPr>
              <p:nvPr/>
            </p:nvSpPr>
            <p:spPr bwMode="auto">
              <a:xfrm>
                <a:off x="5268" y="828"/>
                <a:ext cx="1"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76" name="Freeform 12400"/>
              <p:cNvSpPr>
                <a:spLocks/>
              </p:cNvSpPr>
              <p:nvPr/>
            </p:nvSpPr>
            <p:spPr bwMode="auto">
              <a:xfrm>
                <a:off x="5301" y="814"/>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77" name="Freeform 12401"/>
              <p:cNvSpPr>
                <a:spLocks/>
              </p:cNvSpPr>
              <p:nvPr/>
            </p:nvSpPr>
            <p:spPr bwMode="auto">
              <a:xfrm>
                <a:off x="5334" y="801"/>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78" name="Line 12402"/>
              <p:cNvSpPr>
                <a:spLocks noChangeShapeType="1"/>
              </p:cNvSpPr>
              <p:nvPr/>
            </p:nvSpPr>
            <p:spPr bwMode="auto">
              <a:xfrm>
                <a:off x="5368" y="7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79" name="Freeform 12403"/>
              <p:cNvSpPr>
                <a:spLocks/>
              </p:cNvSpPr>
              <p:nvPr/>
            </p:nvSpPr>
            <p:spPr bwMode="auto">
              <a:xfrm>
                <a:off x="5401" y="765"/>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0" name="Freeform 12404"/>
              <p:cNvSpPr>
                <a:spLocks/>
              </p:cNvSpPr>
              <p:nvPr/>
            </p:nvSpPr>
            <p:spPr bwMode="auto">
              <a:xfrm>
                <a:off x="5431" y="736"/>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1" name="Freeform 12405"/>
              <p:cNvSpPr>
                <a:spLocks/>
              </p:cNvSpPr>
              <p:nvPr/>
            </p:nvSpPr>
            <p:spPr bwMode="auto">
              <a:xfrm>
                <a:off x="5441" y="702"/>
                <a:ext cx="0" cy="2"/>
              </a:xfrm>
              <a:custGeom>
                <a:avLst/>
                <a:gdLst>
                  <a:gd name="T0" fmla="*/ 1 h 1"/>
                  <a:gd name="T1" fmla="*/ 1 h 1"/>
                  <a:gd name="T2" fmla="*/ 1 h 1"/>
                  <a:gd name="T3" fmla="*/ 0 h 1"/>
                </a:gdLst>
                <a:ahLst/>
                <a:cxnLst>
                  <a:cxn ang="0">
                    <a:pos x="0" y="T0"/>
                  </a:cxn>
                  <a:cxn ang="0">
                    <a:pos x="0" y="T1"/>
                  </a:cxn>
                  <a:cxn ang="0">
                    <a:pos x="0" y="T2"/>
                  </a:cxn>
                  <a:cxn ang="0">
                    <a:pos x="0" y="T3"/>
                  </a:cxn>
                </a:cxnLst>
                <a:rect l="0" t="0" r="r" b="b"/>
                <a:pathLst>
                  <a:path h="1">
                    <a:moveTo>
                      <a:pt x="0" y="1"/>
                    </a:moveTo>
                    <a:lnTo>
                      <a:pt x="0" y="1"/>
                    </a:lnTo>
                    <a:lnTo>
                      <a:pt x="0"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2" name="Freeform 12406"/>
              <p:cNvSpPr>
                <a:spLocks/>
              </p:cNvSpPr>
              <p:nvPr/>
            </p:nvSpPr>
            <p:spPr bwMode="auto">
              <a:xfrm>
                <a:off x="5423" y="675"/>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3" name="Line 12407"/>
              <p:cNvSpPr>
                <a:spLocks noChangeShapeType="1"/>
              </p:cNvSpPr>
              <p:nvPr/>
            </p:nvSpPr>
            <p:spPr bwMode="auto">
              <a:xfrm flipH="1">
                <a:off x="5392" y="659"/>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84" name="Freeform 12408"/>
              <p:cNvSpPr>
                <a:spLocks/>
              </p:cNvSpPr>
              <p:nvPr/>
            </p:nvSpPr>
            <p:spPr bwMode="auto">
              <a:xfrm>
                <a:off x="5358" y="651"/>
                <a:ext cx="2"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5" name="Freeform 12409"/>
              <p:cNvSpPr>
                <a:spLocks/>
              </p:cNvSpPr>
              <p:nvPr/>
            </p:nvSpPr>
            <p:spPr bwMode="auto">
              <a:xfrm>
                <a:off x="5325" y="643"/>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6" name="Line 12410"/>
              <p:cNvSpPr>
                <a:spLocks noChangeShapeType="1"/>
              </p:cNvSpPr>
              <p:nvPr/>
            </p:nvSpPr>
            <p:spPr bwMode="auto">
              <a:xfrm flipH="1">
                <a:off x="5291" y="63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87" name="Freeform 12411"/>
              <p:cNvSpPr>
                <a:spLocks/>
              </p:cNvSpPr>
              <p:nvPr/>
            </p:nvSpPr>
            <p:spPr bwMode="auto">
              <a:xfrm>
                <a:off x="5258" y="631"/>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88" name="Line 12412"/>
              <p:cNvSpPr>
                <a:spLocks noChangeShapeType="1"/>
              </p:cNvSpPr>
              <p:nvPr/>
            </p:nvSpPr>
            <p:spPr bwMode="auto">
              <a:xfrm flipH="1">
                <a:off x="5224" y="62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89" name="Freeform 12413"/>
              <p:cNvSpPr>
                <a:spLocks/>
              </p:cNvSpPr>
              <p:nvPr/>
            </p:nvSpPr>
            <p:spPr bwMode="auto">
              <a:xfrm>
                <a:off x="5191" y="618"/>
                <a:ext cx="2" cy="1"/>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0" name="Freeform 12414"/>
              <p:cNvSpPr>
                <a:spLocks/>
              </p:cNvSpPr>
              <p:nvPr/>
            </p:nvSpPr>
            <p:spPr bwMode="auto">
              <a:xfrm>
                <a:off x="5157" y="610"/>
                <a:ext cx="2"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1" name="Freeform 12415"/>
              <p:cNvSpPr>
                <a:spLocks/>
              </p:cNvSpPr>
              <p:nvPr/>
            </p:nvSpPr>
            <p:spPr bwMode="auto">
              <a:xfrm>
                <a:off x="5124" y="600"/>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2" name="Freeform 12416"/>
              <p:cNvSpPr>
                <a:spLocks/>
              </p:cNvSpPr>
              <p:nvPr/>
            </p:nvSpPr>
            <p:spPr bwMode="auto">
              <a:xfrm>
                <a:off x="5090" y="590"/>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3" name="Line 12417"/>
              <p:cNvSpPr>
                <a:spLocks noChangeShapeType="1"/>
              </p:cNvSpPr>
              <p:nvPr/>
            </p:nvSpPr>
            <p:spPr bwMode="auto">
              <a:xfrm flipH="1">
                <a:off x="5057" y="58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94" name="Freeform 12418"/>
              <p:cNvSpPr>
                <a:spLocks/>
              </p:cNvSpPr>
              <p:nvPr/>
            </p:nvSpPr>
            <p:spPr bwMode="auto">
              <a:xfrm>
                <a:off x="1069" y="1399"/>
                <a:ext cx="2090" cy="201"/>
              </a:xfrm>
              <a:custGeom>
                <a:avLst/>
                <a:gdLst>
                  <a:gd name="T0" fmla="*/ 104 w 2090"/>
                  <a:gd name="T1" fmla="*/ 189 h 201"/>
                  <a:gd name="T2" fmla="*/ 126 w 2090"/>
                  <a:gd name="T3" fmla="*/ 187 h 201"/>
                  <a:gd name="T4" fmla="*/ 149 w 2090"/>
                  <a:gd name="T5" fmla="*/ 183 h 201"/>
                  <a:gd name="T6" fmla="*/ 175 w 2090"/>
                  <a:gd name="T7" fmla="*/ 181 h 201"/>
                  <a:gd name="T8" fmla="*/ 202 w 2090"/>
                  <a:gd name="T9" fmla="*/ 177 h 201"/>
                  <a:gd name="T10" fmla="*/ 230 w 2090"/>
                  <a:gd name="T11" fmla="*/ 173 h 201"/>
                  <a:gd name="T12" fmla="*/ 261 w 2090"/>
                  <a:gd name="T13" fmla="*/ 171 h 201"/>
                  <a:gd name="T14" fmla="*/ 293 w 2090"/>
                  <a:gd name="T15" fmla="*/ 167 h 201"/>
                  <a:gd name="T16" fmla="*/ 328 w 2090"/>
                  <a:gd name="T17" fmla="*/ 163 h 201"/>
                  <a:gd name="T18" fmla="*/ 362 w 2090"/>
                  <a:gd name="T19" fmla="*/ 160 h 201"/>
                  <a:gd name="T20" fmla="*/ 397 w 2090"/>
                  <a:gd name="T21" fmla="*/ 156 h 201"/>
                  <a:gd name="T22" fmla="*/ 435 w 2090"/>
                  <a:gd name="T23" fmla="*/ 150 h 201"/>
                  <a:gd name="T24" fmla="*/ 470 w 2090"/>
                  <a:gd name="T25" fmla="*/ 146 h 201"/>
                  <a:gd name="T26" fmla="*/ 507 w 2090"/>
                  <a:gd name="T27" fmla="*/ 142 h 201"/>
                  <a:gd name="T28" fmla="*/ 545 w 2090"/>
                  <a:gd name="T29" fmla="*/ 138 h 201"/>
                  <a:gd name="T30" fmla="*/ 584 w 2090"/>
                  <a:gd name="T31" fmla="*/ 134 h 201"/>
                  <a:gd name="T32" fmla="*/ 622 w 2090"/>
                  <a:gd name="T33" fmla="*/ 128 h 201"/>
                  <a:gd name="T34" fmla="*/ 659 w 2090"/>
                  <a:gd name="T35" fmla="*/ 124 h 201"/>
                  <a:gd name="T36" fmla="*/ 696 w 2090"/>
                  <a:gd name="T37" fmla="*/ 120 h 201"/>
                  <a:gd name="T38" fmla="*/ 736 w 2090"/>
                  <a:gd name="T39" fmla="*/ 114 h 201"/>
                  <a:gd name="T40" fmla="*/ 775 w 2090"/>
                  <a:gd name="T41" fmla="*/ 110 h 201"/>
                  <a:gd name="T42" fmla="*/ 815 w 2090"/>
                  <a:gd name="T43" fmla="*/ 106 h 201"/>
                  <a:gd name="T44" fmla="*/ 856 w 2090"/>
                  <a:gd name="T45" fmla="*/ 100 h 201"/>
                  <a:gd name="T46" fmla="*/ 897 w 2090"/>
                  <a:gd name="T47" fmla="*/ 97 h 201"/>
                  <a:gd name="T48" fmla="*/ 939 w 2090"/>
                  <a:gd name="T49" fmla="*/ 93 h 201"/>
                  <a:gd name="T50" fmla="*/ 982 w 2090"/>
                  <a:gd name="T51" fmla="*/ 89 h 201"/>
                  <a:gd name="T52" fmla="*/ 1027 w 2090"/>
                  <a:gd name="T53" fmla="*/ 83 h 201"/>
                  <a:gd name="T54" fmla="*/ 1074 w 2090"/>
                  <a:gd name="T55" fmla="*/ 79 h 201"/>
                  <a:gd name="T56" fmla="*/ 1122 w 2090"/>
                  <a:gd name="T57" fmla="*/ 75 h 201"/>
                  <a:gd name="T58" fmla="*/ 1171 w 2090"/>
                  <a:gd name="T59" fmla="*/ 69 h 201"/>
                  <a:gd name="T60" fmla="*/ 1222 w 2090"/>
                  <a:gd name="T61" fmla="*/ 65 h 201"/>
                  <a:gd name="T62" fmla="*/ 1273 w 2090"/>
                  <a:gd name="T63" fmla="*/ 61 h 201"/>
                  <a:gd name="T64" fmla="*/ 1326 w 2090"/>
                  <a:gd name="T65" fmla="*/ 55 h 201"/>
                  <a:gd name="T66" fmla="*/ 1382 w 2090"/>
                  <a:gd name="T67" fmla="*/ 51 h 201"/>
                  <a:gd name="T68" fmla="*/ 1437 w 2090"/>
                  <a:gd name="T69" fmla="*/ 47 h 201"/>
                  <a:gd name="T70" fmla="*/ 1490 w 2090"/>
                  <a:gd name="T71" fmla="*/ 43 h 201"/>
                  <a:gd name="T72" fmla="*/ 1545 w 2090"/>
                  <a:gd name="T73" fmla="*/ 39 h 201"/>
                  <a:gd name="T74" fmla="*/ 1598 w 2090"/>
                  <a:gd name="T75" fmla="*/ 36 h 201"/>
                  <a:gd name="T76" fmla="*/ 1649 w 2090"/>
                  <a:gd name="T77" fmla="*/ 32 h 201"/>
                  <a:gd name="T78" fmla="*/ 1700 w 2090"/>
                  <a:gd name="T79" fmla="*/ 28 h 201"/>
                  <a:gd name="T80" fmla="*/ 1750 w 2090"/>
                  <a:gd name="T81" fmla="*/ 24 h 201"/>
                  <a:gd name="T82" fmla="*/ 1795 w 2090"/>
                  <a:gd name="T83" fmla="*/ 20 h 201"/>
                  <a:gd name="T84" fmla="*/ 1838 w 2090"/>
                  <a:gd name="T85" fmla="*/ 18 h 201"/>
                  <a:gd name="T86" fmla="*/ 1878 w 2090"/>
                  <a:gd name="T87" fmla="*/ 16 h 201"/>
                  <a:gd name="T88" fmla="*/ 1913 w 2090"/>
                  <a:gd name="T89" fmla="*/ 12 h 201"/>
                  <a:gd name="T90" fmla="*/ 2090 w 2090"/>
                  <a:gd name="T9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90" h="201">
                    <a:moveTo>
                      <a:pt x="0" y="201"/>
                    </a:moveTo>
                    <a:lnTo>
                      <a:pt x="104" y="189"/>
                    </a:lnTo>
                    <a:lnTo>
                      <a:pt x="114" y="187"/>
                    </a:lnTo>
                    <a:lnTo>
                      <a:pt x="126" y="187"/>
                    </a:lnTo>
                    <a:lnTo>
                      <a:pt x="135" y="185"/>
                    </a:lnTo>
                    <a:lnTo>
                      <a:pt x="149" y="183"/>
                    </a:lnTo>
                    <a:lnTo>
                      <a:pt x="161" y="183"/>
                    </a:lnTo>
                    <a:lnTo>
                      <a:pt x="175" y="181"/>
                    </a:lnTo>
                    <a:lnTo>
                      <a:pt x="187" y="179"/>
                    </a:lnTo>
                    <a:lnTo>
                      <a:pt x="202" y="177"/>
                    </a:lnTo>
                    <a:lnTo>
                      <a:pt x="216" y="175"/>
                    </a:lnTo>
                    <a:lnTo>
                      <a:pt x="230" y="173"/>
                    </a:lnTo>
                    <a:lnTo>
                      <a:pt x="246" y="173"/>
                    </a:lnTo>
                    <a:lnTo>
                      <a:pt x="261" y="171"/>
                    </a:lnTo>
                    <a:lnTo>
                      <a:pt x="277" y="169"/>
                    </a:lnTo>
                    <a:lnTo>
                      <a:pt x="293" y="167"/>
                    </a:lnTo>
                    <a:lnTo>
                      <a:pt x="311" y="165"/>
                    </a:lnTo>
                    <a:lnTo>
                      <a:pt x="328" y="163"/>
                    </a:lnTo>
                    <a:lnTo>
                      <a:pt x="344" y="162"/>
                    </a:lnTo>
                    <a:lnTo>
                      <a:pt x="362" y="160"/>
                    </a:lnTo>
                    <a:lnTo>
                      <a:pt x="380" y="158"/>
                    </a:lnTo>
                    <a:lnTo>
                      <a:pt x="397" y="156"/>
                    </a:lnTo>
                    <a:lnTo>
                      <a:pt x="415" y="154"/>
                    </a:lnTo>
                    <a:lnTo>
                      <a:pt x="435" y="150"/>
                    </a:lnTo>
                    <a:lnTo>
                      <a:pt x="452" y="148"/>
                    </a:lnTo>
                    <a:lnTo>
                      <a:pt x="470" y="146"/>
                    </a:lnTo>
                    <a:lnTo>
                      <a:pt x="490" y="144"/>
                    </a:lnTo>
                    <a:lnTo>
                      <a:pt x="507" y="142"/>
                    </a:lnTo>
                    <a:lnTo>
                      <a:pt x="527" y="140"/>
                    </a:lnTo>
                    <a:lnTo>
                      <a:pt x="545" y="138"/>
                    </a:lnTo>
                    <a:lnTo>
                      <a:pt x="565" y="136"/>
                    </a:lnTo>
                    <a:lnTo>
                      <a:pt x="584" y="134"/>
                    </a:lnTo>
                    <a:lnTo>
                      <a:pt x="602" y="130"/>
                    </a:lnTo>
                    <a:lnTo>
                      <a:pt x="622" y="128"/>
                    </a:lnTo>
                    <a:lnTo>
                      <a:pt x="639" y="126"/>
                    </a:lnTo>
                    <a:lnTo>
                      <a:pt x="659" y="124"/>
                    </a:lnTo>
                    <a:lnTo>
                      <a:pt x="679" y="122"/>
                    </a:lnTo>
                    <a:lnTo>
                      <a:pt x="696" y="120"/>
                    </a:lnTo>
                    <a:lnTo>
                      <a:pt x="716" y="118"/>
                    </a:lnTo>
                    <a:lnTo>
                      <a:pt x="736" y="114"/>
                    </a:lnTo>
                    <a:lnTo>
                      <a:pt x="756" y="112"/>
                    </a:lnTo>
                    <a:lnTo>
                      <a:pt x="775" y="110"/>
                    </a:lnTo>
                    <a:lnTo>
                      <a:pt x="795" y="108"/>
                    </a:lnTo>
                    <a:lnTo>
                      <a:pt x="815" y="106"/>
                    </a:lnTo>
                    <a:lnTo>
                      <a:pt x="834" y="104"/>
                    </a:lnTo>
                    <a:lnTo>
                      <a:pt x="856" y="100"/>
                    </a:lnTo>
                    <a:lnTo>
                      <a:pt x="876" y="99"/>
                    </a:lnTo>
                    <a:lnTo>
                      <a:pt x="897" y="97"/>
                    </a:lnTo>
                    <a:lnTo>
                      <a:pt x="917" y="95"/>
                    </a:lnTo>
                    <a:lnTo>
                      <a:pt x="939" y="93"/>
                    </a:lnTo>
                    <a:lnTo>
                      <a:pt x="960" y="91"/>
                    </a:lnTo>
                    <a:lnTo>
                      <a:pt x="982" y="89"/>
                    </a:lnTo>
                    <a:lnTo>
                      <a:pt x="1006" y="85"/>
                    </a:lnTo>
                    <a:lnTo>
                      <a:pt x="1027" y="83"/>
                    </a:lnTo>
                    <a:lnTo>
                      <a:pt x="1051" y="81"/>
                    </a:lnTo>
                    <a:lnTo>
                      <a:pt x="1074" y="79"/>
                    </a:lnTo>
                    <a:lnTo>
                      <a:pt x="1098" y="77"/>
                    </a:lnTo>
                    <a:lnTo>
                      <a:pt x="1122" y="75"/>
                    </a:lnTo>
                    <a:lnTo>
                      <a:pt x="1145" y="71"/>
                    </a:lnTo>
                    <a:lnTo>
                      <a:pt x="1171" y="69"/>
                    </a:lnTo>
                    <a:lnTo>
                      <a:pt x="1196" y="67"/>
                    </a:lnTo>
                    <a:lnTo>
                      <a:pt x="1222" y="65"/>
                    </a:lnTo>
                    <a:lnTo>
                      <a:pt x="1248" y="63"/>
                    </a:lnTo>
                    <a:lnTo>
                      <a:pt x="1273" y="61"/>
                    </a:lnTo>
                    <a:lnTo>
                      <a:pt x="1301" y="59"/>
                    </a:lnTo>
                    <a:lnTo>
                      <a:pt x="1326" y="55"/>
                    </a:lnTo>
                    <a:lnTo>
                      <a:pt x="1354" y="53"/>
                    </a:lnTo>
                    <a:lnTo>
                      <a:pt x="1382" y="51"/>
                    </a:lnTo>
                    <a:lnTo>
                      <a:pt x="1409" y="49"/>
                    </a:lnTo>
                    <a:lnTo>
                      <a:pt x="1437" y="47"/>
                    </a:lnTo>
                    <a:lnTo>
                      <a:pt x="1464" y="45"/>
                    </a:lnTo>
                    <a:lnTo>
                      <a:pt x="1490" y="43"/>
                    </a:lnTo>
                    <a:lnTo>
                      <a:pt x="1517" y="41"/>
                    </a:lnTo>
                    <a:lnTo>
                      <a:pt x="1545" y="39"/>
                    </a:lnTo>
                    <a:lnTo>
                      <a:pt x="1572" y="37"/>
                    </a:lnTo>
                    <a:lnTo>
                      <a:pt x="1598" y="36"/>
                    </a:lnTo>
                    <a:lnTo>
                      <a:pt x="1624" y="34"/>
                    </a:lnTo>
                    <a:lnTo>
                      <a:pt x="1649" y="32"/>
                    </a:lnTo>
                    <a:lnTo>
                      <a:pt x="1675" y="30"/>
                    </a:lnTo>
                    <a:lnTo>
                      <a:pt x="1700" y="28"/>
                    </a:lnTo>
                    <a:lnTo>
                      <a:pt x="1724" y="26"/>
                    </a:lnTo>
                    <a:lnTo>
                      <a:pt x="1750" y="24"/>
                    </a:lnTo>
                    <a:lnTo>
                      <a:pt x="1771" y="22"/>
                    </a:lnTo>
                    <a:lnTo>
                      <a:pt x="1795" y="20"/>
                    </a:lnTo>
                    <a:lnTo>
                      <a:pt x="1817" y="20"/>
                    </a:lnTo>
                    <a:lnTo>
                      <a:pt x="1838" y="18"/>
                    </a:lnTo>
                    <a:lnTo>
                      <a:pt x="1858" y="16"/>
                    </a:lnTo>
                    <a:lnTo>
                      <a:pt x="1878" y="16"/>
                    </a:lnTo>
                    <a:lnTo>
                      <a:pt x="1895" y="14"/>
                    </a:lnTo>
                    <a:lnTo>
                      <a:pt x="1913" y="12"/>
                    </a:lnTo>
                    <a:lnTo>
                      <a:pt x="1931" y="12"/>
                    </a:lnTo>
                    <a:lnTo>
                      <a:pt x="209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5" name="Freeform 12419"/>
              <p:cNvSpPr>
                <a:spLocks/>
              </p:cNvSpPr>
              <p:nvPr/>
            </p:nvSpPr>
            <p:spPr bwMode="auto">
              <a:xfrm>
                <a:off x="3159" y="1399"/>
                <a:ext cx="152" cy="1238"/>
              </a:xfrm>
              <a:custGeom>
                <a:avLst/>
                <a:gdLst>
                  <a:gd name="T0" fmla="*/ 65 w 152"/>
                  <a:gd name="T1" fmla="*/ 1112 h 1238"/>
                  <a:gd name="T2" fmla="*/ 65 w 152"/>
                  <a:gd name="T3" fmla="*/ 1087 h 1238"/>
                  <a:gd name="T4" fmla="*/ 67 w 152"/>
                  <a:gd name="T5" fmla="*/ 1059 h 1238"/>
                  <a:gd name="T6" fmla="*/ 69 w 152"/>
                  <a:gd name="T7" fmla="*/ 1028 h 1238"/>
                  <a:gd name="T8" fmla="*/ 71 w 152"/>
                  <a:gd name="T9" fmla="*/ 996 h 1238"/>
                  <a:gd name="T10" fmla="*/ 73 w 152"/>
                  <a:gd name="T11" fmla="*/ 963 h 1238"/>
                  <a:gd name="T12" fmla="*/ 75 w 152"/>
                  <a:gd name="T13" fmla="*/ 927 h 1238"/>
                  <a:gd name="T14" fmla="*/ 77 w 152"/>
                  <a:gd name="T15" fmla="*/ 892 h 1238"/>
                  <a:gd name="T16" fmla="*/ 81 w 152"/>
                  <a:gd name="T17" fmla="*/ 855 h 1238"/>
                  <a:gd name="T18" fmla="*/ 83 w 152"/>
                  <a:gd name="T19" fmla="*/ 819 h 1238"/>
                  <a:gd name="T20" fmla="*/ 85 w 152"/>
                  <a:gd name="T21" fmla="*/ 782 h 1238"/>
                  <a:gd name="T22" fmla="*/ 89 w 152"/>
                  <a:gd name="T23" fmla="*/ 746 h 1238"/>
                  <a:gd name="T24" fmla="*/ 91 w 152"/>
                  <a:gd name="T25" fmla="*/ 711 h 1238"/>
                  <a:gd name="T26" fmla="*/ 93 w 152"/>
                  <a:gd name="T27" fmla="*/ 677 h 1238"/>
                  <a:gd name="T28" fmla="*/ 97 w 152"/>
                  <a:gd name="T29" fmla="*/ 644 h 1238"/>
                  <a:gd name="T30" fmla="*/ 99 w 152"/>
                  <a:gd name="T31" fmla="*/ 614 h 1238"/>
                  <a:gd name="T32" fmla="*/ 103 w 152"/>
                  <a:gd name="T33" fmla="*/ 585 h 1238"/>
                  <a:gd name="T34" fmla="*/ 105 w 152"/>
                  <a:gd name="T35" fmla="*/ 557 h 1238"/>
                  <a:gd name="T36" fmla="*/ 108 w 152"/>
                  <a:gd name="T37" fmla="*/ 532 h 1238"/>
                  <a:gd name="T38" fmla="*/ 110 w 152"/>
                  <a:gd name="T39" fmla="*/ 508 h 1238"/>
                  <a:gd name="T40" fmla="*/ 112 w 152"/>
                  <a:gd name="T41" fmla="*/ 486 h 1238"/>
                  <a:gd name="T42" fmla="*/ 116 w 152"/>
                  <a:gd name="T43" fmla="*/ 465 h 1238"/>
                  <a:gd name="T44" fmla="*/ 118 w 152"/>
                  <a:gd name="T45" fmla="*/ 445 h 1238"/>
                  <a:gd name="T46" fmla="*/ 122 w 152"/>
                  <a:gd name="T47" fmla="*/ 425 h 1238"/>
                  <a:gd name="T48" fmla="*/ 124 w 152"/>
                  <a:gd name="T49" fmla="*/ 408 h 1238"/>
                  <a:gd name="T50" fmla="*/ 128 w 152"/>
                  <a:gd name="T51" fmla="*/ 392 h 1238"/>
                  <a:gd name="T52" fmla="*/ 130 w 152"/>
                  <a:gd name="T53" fmla="*/ 376 h 1238"/>
                  <a:gd name="T54" fmla="*/ 132 w 152"/>
                  <a:gd name="T55" fmla="*/ 360 h 1238"/>
                  <a:gd name="T56" fmla="*/ 136 w 152"/>
                  <a:gd name="T57" fmla="*/ 345 h 1238"/>
                  <a:gd name="T58" fmla="*/ 138 w 152"/>
                  <a:gd name="T59" fmla="*/ 331 h 1238"/>
                  <a:gd name="T60" fmla="*/ 140 w 152"/>
                  <a:gd name="T61" fmla="*/ 317 h 1238"/>
                  <a:gd name="T62" fmla="*/ 142 w 152"/>
                  <a:gd name="T63" fmla="*/ 303 h 1238"/>
                  <a:gd name="T64" fmla="*/ 144 w 152"/>
                  <a:gd name="T65" fmla="*/ 289 h 1238"/>
                  <a:gd name="T66" fmla="*/ 146 w 152"/>
                  <a:gd name="T67" fmla="*/ 278 h 1238"/>
                  <a:gd name="T68" fmla="*/ 148 w 152"/>
                  <a:gd name="T69" fmla="*/ 264 h 1238"/>
                  <a:gd name="T70" fmla="*/ 150 w 152"/>
                  <a:gd name="T71" fmla="*/ 252 h 1238"/>
                  <a:gd name="T72" fmla="*/ 150 w 152"/>
                  <a:gd name="T73" fmla="*/ 238 h 1238"/>
                  <a:gd name="T74" fmla="*/ 152 w 152"/>
                  <a:gd name="T75" fmla="*/ 226 h 1238"/>
                  <a:gd name="T76" fmla="*/ 152 w 152"/>
                  <a:gd name="T77" fmla="*/ 215 h 1238"/>
                  <a:gd name="T78" fmla="*/ 152 w 152"/>
                  <a:gd name="T79" fmla="*/ 203 h 1238"/>
                  <a:gd name="T80" fmla="*/ 150 w 152"/>
                  <a:gd name="T81" fmla="*/ 191 h 1238"/>
                  <a:gd name="T82" fmla="*/ 148 w 152"/>
                  <a:gd name="T83" fmla="*/ 181 h 1238"/>
                  <a:gd name="T84" fmla="*/ 146 w 152"/>
                  <a:gd name="T85" fmla="*/ 169 h 1238"/>
                  <a:gd name="T86" fmla="*/ 142 w 152"/>
                  <a:gd name="T87" fmla="*/ 160 h 1238"/>
                  <a:gd name="T88" fmla="*/ 138 w 152"/>
                  <a:gd name="T89" fmla="*/ 148 h 1238"/>
                  <a:gd name="T90" fmla="*/ 134 w 152"/>
                  <a:gd name="T91" fmla="*/ 138 h 1238"/>
                  <a:gd name="T92" fmla="*/ 128 w 152"/>
                  <a:gd name="T93" fmla="*/ 128 h 1238"/>
                  <a:gd name="T94" fmla="*/ 122 w 152"/>
                  <a:gd name="T95" fmla="*/ 118 h 1238"/>
                  <a:gd name="T96" fmla="*/ 116 w 152"/>
                  <a:gd name="T97" fmla="*/ 108 h 1238"/>
                  <a:gd name="T98" fmla="*/ 108 w 152"/>
                  <a:gd name="T99" fmla="*/ 99 h 1238"/>
                  <a:gd name="T100" fmla="*/ 101 w 152"/>
                  <a:gd name="T101" fmla="*/ 89 h 1238"/>
                  <a:gd name="T102" fmla="*/ 93 w 152"/>
                  <a:gd name="T103" fmla="*/ 81 h 1238"/>
                  <a:gd name="T104" fmla="*/ 85 w 152"/>
                  <a:gd name="T105" fmla="*/ 71 h 1238"/>
                  <a:gd name="T106" fmla="*/ 77 w 152"/>
                  <a:gd name="T107" fmla="*/ 63 h 1238"/>
                  <a:gd name="T108" fmla="*/ 67 w 152"/>
                  <a:gd name="T109" fmla="*/ 55 h 1238"/>
                  <a:gd name="T110" fmla="*/ 59 w 152"/>
                  <a:gd name="T111" fmla="*/ 49 h 1238"/>
                  <a:gd name="T112" fmla="*/ 51 w 152"/>
                  <a:gd name="T113" fmla="*/ 41 h 1238"/>
                  <a:gd name="T114" fmla="*/ 45 w 152"/>
                  <a:gd name="T115" fmla="*/ 36 h 1238"/>
                  <a:gd name="T116" fmla="*/ 38 w 152"/>
                  <a:gd name="T117" fmla="*/ 30 h 1238"/>
                  <a:gd name="T118" fmla="*/ 32 w 152"/>
                  <a:gd name="T119" fmla="*/ 26 h 1238"/>
                  <a:gd name="T120" fmla="*/ 0 w 152"/>
                  <a:gd name="T121"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238">
                    <a:moveTo>
                      <a:pt x="57" y="1238"/>
                    </a:moveTo>
                    <a:lnTo>
                      <a:pt x="65" y="1112"/>
                    </a:lnTo>
                    <a:lnTo>
                      <a:pt x="65" y="1101"/>
                    </a:lnTo>
                    <a:lnTo>
                      <a:pt x="65" y="1087"/>
                    </a:lnTo>
                    <a:lnTo>
                      <a:pt x="67" y="1073"/>
                    </a:lnTo>
                    <a:lnTo>
                      <a:pt x="67" y="1059"/>
                    </a:lnTo>
                    <a:lnTo>
                      <a:pt x="69" y="1043"/>
                    </a:lnTo>
                    <a:lnTo>
                      <a:pt x="69" y="1028"/>
                    </a:lnTo>
                    <a:lnTo>
                      <a:pt x="71" y="1012"/>
                    </a:lnTo>
                    <a:lnTo>
                      <a:pt x="71" y="996"/>
                    </a:lnTo>
                    <a:lnTo>
                      <a:pt x="73" y="980"/>
                    </a:lnTo>
                    <a:lnTo>
                      <a:pt x="73" y="963"/>
                    </a:lnTo>
                    <a:lnTo>
                      <a:pt x="75" y="945"/>
                    </a:lnTo>
                    <a:lnTo>
                      <a:pt x="75" y="927"/>
                    </a:lnTo>
                    <a:lnTo>
                      <a:pt x="77" y="910"/>
                    </a:lnTo>
                    <a:lnTo>
                      <a:pt x="77" y="892"/>
                    </a:lnTo>
                    <a:lnTo>
                      <a:pt x="79" y="874"/>
                    </a:lnTo>
                    <a:lnTo>
                      <a:pt x="81" y="855"/>
                    </a:lnTo>
                    <a:lnTo>
                      <a:pt x="81" y="837"/>
                    </a:lnTo>
                    <a:lnTo>
                      <a:pt x="83" y="819"/>
                    </a:lnTo>
                    <a:lnTo>
                      <a:pt x="85" y="801"/>
                    </a:lnTo>
                    <a:lnTo>
                      <a:pt x="85" y="782"/>
                    </a:lnTo>
                    <a:lnTo>
                      <a:pt x="87" y="764"/>
                    </a:lnTo>
                    <a:lnTo>
                      <a:pt x="89" y="746"/>
                    </a:lnTo>
                    <a:lnTo>
                      <a:pt x="89" y="729"/>
                    </a:lnTo>
                    <a:lnTo>
                      <a:pt x="91" y="711"/>
                    </a:lnTo>
                    <a:lnTo>
                      <a:pt x="93" y="693"/>
                    </a:lnTo>
                    <a:lnTo>
                      <a:pt x="93" y="677"/>
                    </a:lnTo>
                    <a:lnTo>
                      <a:pt x="95" y="660"/>
                    </a:lnTo>
                    <a:lnTo>
                      <a:pt x="97" y="644"/>
                    </a:lnTo>
                    <a:lnTo>
                      <a:pt x="99" y="628"/>
                    </a:lnTo>
                    <a:lnTo>
                      <a:pt x="99" y="614"/>
                    </a:lnTo>
                    <a:lnTo>
                      <a:pt x="101" y="599"/>
                    </a:lnTo>
                    <a:lnTo>
                      <a:pt x="103" y="585"/>
                    </a:lnTo>
                    <a:lnTo>
                      <a:pt x="103" y="571"/>
                    </a:lnTo>
                    <a:lnTo>
                      <a:pt x="105" y="557"/>
                    </a:lnTo>
                    <a:lnTo>
                      <a:pt x="106" y="545"/>
                    </a:lnTo>
                    <a:lnTo>
                      <a:pt x="108" y="532"/>
                    </a:lnTo>
                    <a:lnTo>
                      <a:pt x="108" y="520"/>
                    </a:lnTo>
                    <a:lnTo>
                      <a:pt x="110" y="508"/>
                    </a:lnTo>
                    <a:lnTo>
                      <a:pt x="112" y="496"/>
                    </a:lnTo>
                    <a:lnTo>
                      <a:pt x="112" y="486"/>
                    </a:lnTo>
                    <a:lnTo>
                      <a:pt x="114" y="475"/>
                    </a:lnTo>
                    <a:lnTo>
                      <a:pt x="116" y="465"/>
                    </a:lnTo>
                    <a:lnTo>
                      <a:pt x="118" y="455"/>
                    </a:lnTo>
                    <a:lnTo>
                      <a:pt x="118" y="445"/>
                    </a:lnTo>
                    <a:lnTo>
                      <a:pt x="120" y="435"/>
                    </a:lnTo>
                    <a:lnTo>
                      <a:pt x="122" y="425"/>
                    </a:lnTo>
                    <a:lnTo>
                      <a:pt x="124" y="417"/>
                    </a:lnTo>
                    <a:lnTo>
                      <a:pt x="124" y="408"/>
                    </a:lnTo>
                    <a:lnTo>
                      <a:pt x="126" y="400"/>
                    </a:lnTo>
                    <a:lnTo>
                      <a:pt x="128" y="392"/>
                    </a:lnTo>
                    <a:lnTo>
                      <a:pt x="128" y="384"/>
                    </a:lnTo>
                    <a:lnTo>
                      <a:pt x="130" y="376"/>
                    </a:lnTo>
                    <a:lnTo>
                      <a:pt x="132" y="368"/>
                    </a:lnTo>
                    <a:lnTo>
                      <a:pt x="132" y="360"/>
                    </a:lnTo>
                    <a:lnTo>
                      <a:pt x="134" y="352"/>
                    </a:lnTo>
                    <a:lnTo>
                      <a:pt x="136" y="345"/>
                    </a:lnTo>
                    <a:lnTo>
                      <a:pt x="136" y="339"/>
                    </a:lnTo>
                    <a:lnTo>
                      <a:pt x="138" y="331"/>
                    </a:lnTo>
                    <a:lnTo>
                      <a:pt x="140" y="325"/>
                    </a:lnTo>
                    <a:lnTo>
                      <a:pt x="140" y="317"/>
                    </a:lnTo>
                    <a:lnTo>
                      <a:pt x="142" y="309"/>
                    </a:lnTo>
                    <a:lnTo>
                      <a:pt x="142" y="303"/>
                    </a:lnTo>
                    <a:lnTo>
                      <a:pt x="144" y="297"/>
                    </a:lnTo>
                    <a:lnTo>
                      <a:pt x="144" y="289"/>
                    </a:lnTo>
                    <a:lnTo>
                      <a:pt x="146" y="284"/>
                    </a:lnTo>
                    <a:lnTo>
                      <a:pt x="146" y="278"/>
                    </a:lnTo>
                    <a:lnTo>
                      <a:pt x="148" y="270"/>
                    </a:lnTo>
                    <a:lnTo>
                      <a:pt x="148" y="264"/>
                    </a:lnTo>
                    <a:lnTo>
                      <a:pt x="150" y="258"/>
                    </a:lnTo>
                    <a:lnTo>
                      <a:pt x="150" y="252"/>
                    </a:lnTo>
                    <a:lnTo>
                      <a:pt x="150" y="244"/>
                    </a:lnTo>
                    <a:lnTo>
                      <a:pt x="150" y="238"/>
                    </a:lnTo>
                    <a:lnTo>
                      <a:pt x="152" y="232"/>
                    </a:lnTo>
                    <a:lnTo>
                      <a:pt x="152" y="226"/>
                    </a:lnTo>
                    <a:lnTo>
                      <a:pt x="152" y="221"/>
                    </a:lnTo>
                    <a:lnTo>
                      <a:pt x="152" y="215"/>
                    </a:lnTo>
                    <a:lnTo>
                      <a:pt x="152" y="209"/>
                    </a:lnTo>
                    <a:lnTo>
                      <a:pt x="152" y="203"/>
                    </a:lnTo>
                    <a:lnTo>
                      <a:pt x="150" y="197"/>
                    </a:lnTo>
                    <a:lnTo>
                      <a:pt x="150" y="191"/>
                    </a:lnTo>
                    <a:lnTo>
                      <a:pt x="150" y="185"/>
                    </a:lnTo>
                    <a:lnTo>
                      <a:pt x="148" y="181"/>
                    </a:lnTo>
                    <a:lnTo>
                      <a:pt x="148" y="175"/>
                    </a:lnTo>
                    <a:lnTo>
                      <a:pt x="146" y="169"/>
                    </a:lnTo>
                    <a:lnTo>
                      <a:pt x="144" y="163"/>
                    </a:lnTo>
                    <a:lnTo>
                      <a:pt x="142" y="160"/>
                    </a:lnTo>
                    <a:lnTo>
                      <a:pt x="142" y="154"/>
                    </a:lnTo>
                    <a:lnTo>
                      <a:pt x="138" y="148"/>
                    </a:lnTo>
                    <a:lnTo>
                      <a:pt x="136" y="144"/>
                    </a:lnTo>
                    <a:lnTo>
                      <a:pt x="134" y="138"/>
                    </a:lnTo>
                    <a:lnTo>
                      <a:pt x="132" y="132"/>
                    </a:lnTo>
                    <a:lnTo>
                      <a:pt x="128" y="128"/>
                    </a:lnTo>
                    <a:lnTo>
                      <a:pt x="126" y="122"/>
                    </a:lnTo>
                    <a:lnTo>
                      <a:pt x="122" y="118"/>
                    </a:lnTo>
                    <a:lnTo>
                      <a:pt x="118" y="112"/>
                    </a:lnTo>
                    <a:lnTo>
                      <a:pt x="116" y="108"/>
                    </a:lnTo>
                    <a:lnTo>
                      <a:pt x="112" y="102"/>
                    </a:lnTo>
                    <a:lnTo>
                      <a:pt x="108" y="99"/>
                    </a:lnTo>
                    <a:lnTo>
                      <a:pt x="105" y="93"/>
                    </a:lnTo>
                    <a:lnTo>
                      <a:pt x="101" y="89"/>
                    </a:lnTo>
                    <a:lnTo>
                      <a:pt x="97" y="85"/>
                    </a:lnTo>
                    <a:lnTo>
                      <a:pt x="93" y="81"/>
                    </a:lnTo>
                    <a:lnTo>
                      <a:pt x="89" y="75"/>
                    </a:lnTo>
                    <a:lnTo>
                      <a:pt x="85" y="71"/>
                    </a:lnTo>
                    <a:lnTo>
                      <a:pt x="81" y="67"/>
                    </a:lnTo>
                    <a:lnTo>
                      <a:pt x="77" y="63"/>
                    </a:lnTo>
                    <a:lnTo>
                      <a:pt x="71" y="59"/>
                    </a:lnTo>
                    <a:lnTo>
                      <a:pt x="67" y="55"/>
                    </a:lnTo>
                    <a:lnTo>
                      <a:pt x="63" y="53"/>
                    </a:lnTo>
                    <a:lnTo>
                      <a:pt x="59" y="49"/>
                    </a:lnTo>
                    <a:lnTo>
                      <a:pt x="55" y="45"/>
                    </a:lnTo>
                    <a:lnTo>
                      <a:pt x="51" y="41"/>
                    </a:lnTo>
                    <a:lnTo>
                      <a:pt x="47" y="39"/>
                    </a:lnTo>
                    <a:lnTo>
                      <a:pt x="45" y="36"/>
                    </a:lnTo>
                    <a:lnTo>
                      <a:pt x="42" y="34"/>
                    </a:lnTo>
                    <a:lnTo>
                      <a:pt x="38" y="30"/>
                    </a:lnTo>
                    <a:lnTo>
                      <a:pt x="34" y="28"/>
                    </a:lnTo>
                    <a:lnTo>
                      <a:pt x="32" y="26"/>
                    </a:lnTo>
                    <a:lnTo>
                      <a:pt x="28" y="24"/>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6" name="Freeform 12420"/>
              <p:cNvSpPr>
                <a:spLocks/>
              </p:cNvSpPr>
              <p:nvPr/>
            </p:nvSpPr>
            <p:spPr bwMode="auto">
              <a:xfrm>
                <a:off x="3216" y="2183"/>
                <a:ext cx="1219" cy="458"/>
              </a:xfrm>
              <a:custGeom>
                <a:avLst/>
                <a:gdLst>
                  <a:gd name="T0" fmla="*/ 8 w 1219"/>
                  <a:gd name="T1" fmla="*/ 452 h 458"/>
                  <a:gd name="T2" fmla="*/ 10 w 1219"/>
                  <a:gd name="T3" fmla="*/ 448 h 458"/>
                  <a:gd name="T4" fmla="*/ 14 w 1219"/>
                  <a:gd name="T5" fmla="*/ 447 h 458"/>
                  <a:gd name="T6" fmla="*/ 18 w 1219"/>
                  <a:gd name="T7" fmla="*/ 443 h 458"/>
                  <a:gd name="T8" fmla="*/ 22 w 1219"/>
                  <a:gd name="T9" fmla="*/ 439 h 458"/>
                  <a:gd name="T10" fmla="*/ 26 w 1219"/>
                  <a:gd name="T11" fmla="*/ 437 h 458"/>
                  <a:gd name="T12" fmla="*/ 32 w 1219"/>
                  <a:gd name="T13" fmla="*/ 433 h 458"/>
                  <a:gd name="T14" fmla="*/ 38 w 1219"/>
                  <a:gd name="T15" fmla="*/ 429 h 458"/>
                  <a:gd name="T16" fmla="*/ 44 w 1219"/>
                  <a:gd name="T17" fmla="*/ 425 h 458"/>
                  <a:gd name="T18" fmla="*/ 51 w 1219"/>
                  <a:gd name="T19" fmla="*/ 421 h 458"/>
                  <a:gd name="T20" fmla="*/ 57 w 1219"/>
                  <a:gd name="T21" fmla="*/ 417 h 458"/>
                  <a:gd name="T22" fmla="*/ 65 w 1219"/>
                  <a:gd name="T23" fmla="*/ 413 h 458"/>
                  <a:gd name="T24" fmla="*/ 75 w 1219"/>
                  <a:gd name="T25" fmla="*/ 407 h 458"/>
                  <a:gd name="T26" fmla="*/ 85 w 1219"/>
                  <a:gd name="T27" fmla="*/ 403 h 458"/>
                  <a:gd name="T28" fmla="*/ 95 w 1219"/>
                  <a:gd name="T29" fmla="*/ 397 h 458"/>
                  <a:gd name="T30" fmla="*/ 107 w 1219"/>
                  <a:gd name="T31" fmla="*/ 391 h 458"/>
                  <a:gd name="T32" fmla="*/ 120 w 1219"/>
                  <a:gd name="T33" fmla="*/ 385 h 458"/>
                  <a:gd name="T34" fmla="*/ 134 w 1219"/>
                  <a:gd name="T35" fmla="*/ 380 h 458"/>
                  <a:gd name="T36" fmla="*/ 148 w 1219"/>
                  <a:gd name="T37" fmla="*/ 372 h 458"/>
                  <a:gd name="T38" fmla="*/ 166 w 1219"/>
                  <a:gd name="T39" fmla="*/ 364 h 458"/>
                  <a:gd name="T40" fmla="*/ 183 w 1219"/>
                  <a:gd name="T41" fmla="*/ 356 h 458"/>
                  <a:gd name="T42" fmla="*/ 203 w 1219"/>
                  <a:gd name="T43" fmla="*/ 346 h 458"/>
                  <a:gd name="T44" fmla="*/ 227 w 1219"/>
                  <a:gd name="T45" fmla="*/ 336 h 458"/>
                  <a:gd name="T46" fmla="*/ 250 w 1219"/>
                  <a:gd name="T47" fmla="*/ 326 h 458"/>
                  <a:gd name="T48" fmla="*/ 276 w 1219"/>
                  <a:gd name="T49" fmla="*/ 315 h 458"/>
                  <a:gd name="T50" fmla="*/ 303 w 1219"/>
                  <a:gd name="T51" fmla="*/ 305 h 458"/>
                  <a:gd name="T52" fmla="*/ 331 w 1219"/>
                  <a:gd name="T53" fmla="*/ 293 h 458"/>
                  <a:gd name="T54" fmla="*/ 361 w 1219"/>
                  <a:gd name="T55" fmla="*/ 281 h 458"/>
                  <a:gd name="T56" fmla="*/ 390 w 1219"/>
                  <a:gd name="T57" fmla="*/ 267 h 458"/>
                  <a:gd name="T58" fmla="*/ 420 w 1219"/>
                  <a:gd name="T59" fmla="*/ 256 h 458"/>
                  <a:gd name="T60" fmla="*/ 451 w 1219"/>
                  <a:gd name="T61" fmla="*/ 244 h 458"/>
                  <a:gd name="T62" fmla="*/ 481 w 1219"/>
                  <a:gd name="T63" fmla="*/ 232 h 458"/>
                  <a:gd name="T64" fmla="*/ 512 w 1219"/>
                  <a:gd name="T65" fmla="*/ 220 h 458"/>
                  <a:gd name="T66" fmla="*/ 544 w 1219"/>
                  <a:gd name="T67" fmla="*/ 208 h 458"/>
                  <a:gd name="T68" fmla="*/ 575 w 1219"/>
                  <a:gd name="T69" fmla="*/ 196 h 458"/>
                  <a:gd name="T70" fmla="*/ 609 w 1219"/>
                  <a:gd name="T71" fmla="*/ 185 h 458"/>
                  <a:gd name="T72" fmla="*/ 644 w 1219"/>
                  <a:gd name="T73" fmla="*/ 173 h 458"/>
                  <a:gd name="T74" fmla="*/ 681 w 1219"/>
                  <a:gd name="T75" fmla="*/ 161 h 458"/>
                  <a:gd name="T76" fmla="*/ 721 w 1219"/>
                  <a:gd name="T77" fmla="*/ 147 h 458"/>
                  <a:gd name="T78" fmla="*/ 762 w 1219"/>
                  <a:gd name="T79" fmla="*/ 133 h 458"/>
                  <a:gd name="T80" fmla="*/ 801 w 1219"/>
                  <a:gd name="T81" fmla="*/ 122 h 458"/>
                  <a:gd name="T82" fmla="*/ 845 w 1219"/>
                  <a:gd name="T83" fmla="*/ 108 h 458"/>
                  <a:gd name="T84" fmla="*/ 884 w 1219"/>
                  <a:gd name="T85" fmla="*/ 94 h 458"/>
                  <a:gd name="T86" fmla="*/ 925 w 1219"/>
                  <a:gd name="T87" fmla="*/ 82 h 458"/>
                  <a:gd name="T88" fmla="*/ 965 w 1219"/>
                  <a:gd name="T89" fmla="*/ 71 h 458"/>
                  <a:gd name="T90" fmla="*/ 1002 w 1219"/>
                  <a:gd name="T91" fmla="*/ 61 h 458"/>
                  <a:gd name="T92" fmla="*/ 1036 w 1219"/>
                  <a:gd name="T93" fmla="*/ 51 h 458"/>
                  <a:gd name="T94" fmla="*/ 1069 w 1219"/>
                  <a:gd name="T95" fmla="*/ 41 h 458"/>
                  <a:gd name="T96" fmla="*/ 1099 w 1219"/>
                  <a:gd name="T97" fmla="*/ 33 h 458"/>
                  <a:gd name="T98" fmla="*/ 1124 w 1219"/>
                  <a:gd name="T99" fmla="*/ 25 h 458"/>
                  <a:gd name="T100" fmla="*/ 1148 w 1219"/>
                  <a:gd name="T101" fmla="*/ 19 h 458"/>
                  <a:gd name="T102" fmla="*/ 1170 w 1219"/>
                  <a:gd name="T103" fmla="*/ 13 h 458"/>
                  <a:gd name="T104" fmla="*/ 1219 w 1219"/>
                  <a:gd name="T105"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9" h="458">
                    <a:moveTo>
                      <a:pt x="0" y="458"/>
                    </a:moveTo>
                    <a:lnTo>
                      <a:pt x="6" y="452"/>
                    </a:lnTo>
                    <a:lnTo>
                      <a:pt x="6" y="452"/>
                    </a:lnTo>
                    <a:lnTo>
                      <a:pt x="8" y="452"/>
                    </a:lnTo>
                    <a:lnTo>
                      <a:pt x="8" y="450"/>
                    </a:lnTo>
                    <a:lnTo>
                      <a:pt x="8" y="450"/>
                    </a:lnTo>
                    <a:lnTo>
                      <a:pt x="10" y="450"/>
                    </a:lnTo>
                    <a:lnTo>
                      <a:pt x="10" y="448"/>
                    </a:lnTo>
                    <a:lnTo>
                      <a:pt x="10" y="448"/>
                    </a:lnTo>
                    <a:lnTo>
                      <a:pt x="12" y="448"/>
                    </a:lnTo>
                    <a:lnTo>
                      <a:pt x="12" y="447"/>
                    </a:lnTo>
                    <a:lnTo>
                      <a:pt x="14" y="447"/>
                    </a:lnTo>
                    <a:lnTo>
                      <a:pt x="14" y="445"/>
                    </a:lnTo>
                    <a:lnTo>
                      <a:pt x="16" y="445"/>
                    </a:lnTo>
                    <a:lnTo>
                      <a:pt x="16" y="445"/>
                    </a:lnTo>
                    <a:lnTo>
                      <a:pt x="18" y="443"/>
                    </a:lnTo>
                    <a:lnTo>
                      <a:pt x="18" y="443"/>
                    </a:lnTo>
                    <a:lnTo>
                      <a:pt x="20" y="441"/>
                    </a:lnTo>
                    <a:lnTo>
                      <a:pt x="20" y="441"/>
                    </a:lnTo>
                    <a:lnTo>
                      <a:pt x="22" y="439"/>
                    </a:lnTo>
                    <a:lnTo>
                      <a:pt x="22" y="439"/>
                    </a:lnTo>
                    <a:lnTo>
                      <a:pt x="24" y="437"/>
                    </a:lnTo>
                    <a:lnTo>
                      <a:pt x="26" y="437"/>
                    </a:lnTo>
                    <a:lnTo>
                      <a:pt x="26" y="437"/>
                    </a:lnTo>
                    <a:lnTo>
                      <a:pt x="28" y="435"/>
                    </a:lnTo>
                    <a:lnTo>
                      <a:pt x="30" y="435"/>
                    </a:lnTo>
                    <a:lnTo>
                      <a:pt x="30" y="433"/>
                    </a:lnTo>
                    <a:lnTo>
                      <a:pt x="32" y="433"/>
                    </a:lnTo>
                    <a:lnTo>
                      <a:pt x="34" y="431"/>
                    </a:lnTo>
                    <a:lnTo>
                      <a:pt x="34" y="431"/>
                    </a:lnTo>
                    <a:lnTo>
                      <a:pt x="36" y="429"/>
                    </a:lnTo>
                    <a:lnTo>
                      <a:pt x="38" y="429"/>
                    </a:lnTo>
                    <a:lnTo>
                      <a:pt x="40" y="427"/>
                    </a:lnTo>
                    <a:lnTo>
                      <a:pt x="40" y="427"/>
                    </a:lnTo>
                    <a:lnTo>
                      <a:pt x="42" y="425"/>
                    </a:lnTo>
                    <a:lnTo>
                      <a:pt x="44" y="425"/>
                    </a:lnTo>
                    <a:lnTo>
                      <a:pt x="46" y="423"/>
                    </a:lnTo>
                    <a:lnTo>
                      <a:pt x="48" y="423"/>
                    </a:lnTo>
                    <a:lnTo>
                      <a:pt x="49" y="421"/>
                    </a:lnTo>
                    <a:lnTo>
                      <a:pt x="51" y="421"/>
                    </a:lnTo>
                    <a:lnTo>
                      <a:pt x="51" y="419"/>
                    </a:lnTo>
                    <a:lnTo>
                      <a:pt x="53" y="419"/>
                    </a:lnTo>
                    <a:lnTo>
                      <a:pt x="55" y="417"/>
                    </a:lnTo>
                    <a:lnTo>
                      <a:pt x="57" y="417"/>
                    </a:lnTo>
                    <a:lnTo>
                      <a:pt x="59" y="415"/>
                    </a:lnTo>
                    <a:lnTo>
                      <a:pt x="61" y="415"/>
                    </a:lnTo>
                    <a:lnTo>
                      <a:pt x="63" y="413"/>
                    </a:lnTo>
                    <a:lnTo>
                      <a:pt x="65" y="413"/>
                    </a:lnTo>
                    <a:lnTo>
                      <a:pt x="69" y="411"/>
                    </a:lnTo>
                    <a:lnTo>
                      <a:pt x="71" y="411"/>
                    </a:lnTo>
                    <a:lnTo>
                      <a:pt x="73" y="409"/>
                    </a:lnTo>
                    <a:lnTo>
                      <a:pt x="75" y="407"/>
                    </a:lnTo>
                    <a:lnTo>
                      <a:pt x="77" y="407"/>
                    </a:lnTo>
                    <a:lnTo>
                      <a:pt x="79" y="405"/>
                    </a:lnTo>
                    <a:lnTo>
                      <a:pt x="83" y="405"/>
                    </a:lnTo>
                    <a:lnTo>
                      <a:pt x="85" y="403"/>
                    </a:lnTo>
                    <a:lnTo>
                      <a:pt x="87" y="401"/>
                    </a:lnTo>
                    <a:lnTo>
                      <a:pt x="91" y="401"/>
                    </a:lnTo>
                    <a:lnTo>
                      <a:pt x="93" y="399"/>
                    </a:lnTo>
                    <a:lnTo>
                      <a:pt x="95" y="397"/>
                    </a:lnTo>
                    <a:lnTo>
                      <a:pt x="99" y="397"/>
                    </a:lnTo>
                    <a:lnTo>
                      <a:pt x="101" y="395"/>
                    </a:lnTo>
                    <a:lnTo>
                      <a:pt x="105" y="393"/>
                    </a:lnTo>
                    <a:lnTo>
                      <a:pt x="107" y="391"/>
                    </a:lnTo>
                    <a:lnTo>
                      <a:pt x="111" y="391"/>
                    </a:lnTo>
                    <a:lnTo>
                      <a:pt x="112" y="389"/>
                    </a:lnTo>
                    <a:lnTo>
                      <a:pt x="116" y="387"/>
                    </a:lnTo>
                    <a:lnTo>
                      <a:pt x="120" y="385"/>
                    </a:lnTo>
                    <a:lnTo>
                      <a:pt x="122" y="385"/>
                    </a:lnTo>
                    <a:lnTo>
                      <a:pt x="126" y="384"/>
                    </a:lnTo>
                    <a:lnTo>
                      <a:pt x="130" y="382"/>
                    </a:lnTo>
                    <a:lnTo>
                      <a:pt x="134" y="380"/>
                    </a:lnTo>
                    <a:lnTo>
                      <a:pt x="136" y="378"/>
                    </a:lnTo>
                    <a:lnTo>
                      <a:pt x="140" y="376"/>
                    </a:lnTo>
                    <a:lnTo>
                      <a:pt x="144" y="374"/>
                    </a:lnTo>
                    <a:lnTo>
                      <a:pt x="148" y="372"/>
                    </a:lnTo>
                    <a:lnTo>
                      <a:pt x="152" y="370"/>
                    </a:lnTo>
                    <a:lnTo>
                      <a:pt x="156" y="368"/>
                    </a:lnTo>
                    <a:lnTo>
                      <a:pt x="162" y="366"/>
                    </a:lnTo>
                    <a:lnTo>
                      <a:pt x="166" y="364"/>
                    </a:lnTo>
                    <a:lnTo>
                      <a:pt x="170" y="362"/>
                    </a:lnTo>
                    <a:lnTo>
                      <a:pt x="174" y="360"/>
                    </a:lnTo>
                    <a:lnTo>
                      <a:pt x="179" y="358"/>
                    </a:lnTo>
                    <a:lnTo>
                      <a:pt x="183" y="356"/>
                    </a:lnTo>
                    <a:lnTo>
                      <a:pt x="189" y="354"/>
                    </a:lnTo>
                    <a:lnTo>
                      <a:pt x="193" y="352"/>
                    </a:lnTo>
                    <a:lnTo>
                      <a:pt x="199" y="350"/>
                    </a:lnTo>
                    <a:lnTo>
                      <a:pt x="203" y="346"/>
                    </a:lnTo>
                    <a:lnTo>
                      <a:pt x="209" y="344"/>
                    </a:lnTo>
                    <a:lnTo>
                      <a:pt x="215" y="342"/>
                    </a:lnTo>
                    <a:lnTo>
                      <a:pt x="221" y="340"/>
                    </a:lnTo>
                    <a:lnTo>
                      <a:pt x="227" y="336"/>
                    </a:lnTo>
                    <a:lnTo>
                      <a:pt x="233" y="334"/>
                    </a:lnTo>
                    <a:lnTo>
                      <a:pt x="238" y="332"/>
                    </a:lnTo>
                    <a:lnTo>
                      <a:pt x="244" y="328"/>
                    </a:lnTo>
                    <a:lnTo>
                      <a:pt x="250" y="326"/>
                    </a:lnTo>
                    <a:lnTo>
                      <a:pt x="256" y="324"/>
                    </a:lnTo>
                    <a:lnTo>
                      <a:pt x="262" y="321"/>
                    </a:lnTo>
                    <a:lnTo>
                      <a:pt x="268" y="319"/>
                    </a:lnTo>
                    <a:lnTo>
                      <a:pt x="276" y="315"/>
                    </a:lnTo>
                    <a:lnTo>
                      <a:pt x="282" y="313"/>
                    </a:lnTo>
                    <a:lnTo>
                      <a:pt x="290" y="311"/>
                    </a:lnTo>
                    <a:lnTo>
                      <a:pt x="296" y="307"/>
                    </a:lnTo>
                    <a:lnTo>
                      <a:pt x="303" y="305"/>
                    </a:lnTo>
                    <a:lnTo>
                      <a:pt x="309" y="301"/>
                    </a:lnTo>
                    <a:lnTo>
                      <a:pt x="317" y="299"/>
                    </a:lnTo>
                    <a:lnTo>
                      <a:pt x="323" y="295"/>
                    </a:lnTo>
                    <a:lnTo>
                      <a:pt x="331" y="293"/>
                    </a:lnTo>
                    <a:lnTo>
                      <a:pt x="339" y="289"/>
                    </a:lnTo>
                    <a:lnTo>
                      <a:pt x="345" y="287"/>
                    </a:lnTo>
                    <a:lnTo>
                      <a:pt x="353" y="283"/>
                    </a:lnTo>
                    <a:lnTo>
                      <a:pt x="361" y="281"/>
                    </a:lnTo>
                    <a:lnTo>
                      <a:pt x="368" y="277"/>
                    </a:lnTo>
                    <a:lnTo>
                      <a:pt x="374" y="275"/>
                    </a:lnTo>
                    <a:lnTo>
                      <a:pt x="382" y="271"/>
                    </a:lnTo>
                    <a:lnTo>
                      <a:pt x="390" y="267"/>
                    </a:lnTo>
                    <a:lnTo>
                      <a:pt x="398" y="265"/>
                    </a:lnTo>
                    <a:lnTo>
                      <a:pt x="406" y="261"/>
                    </a:lnTo>
                    <a:lnTo>
                      <a:pt x="412" y="259"/>
                    </a:lnTo>
                    <a:lnTo>
                      <a:pt x="420" y="256"/>
                    </a:lnTo>
                    <a:lnTo>
                      <a:pt x="427" y="254"/>
                    </a:lnTo>
                    <a:lnTo>
                      <a:pt x="435" y="250"/>
                    </a:lnTo>
                    <a:lnTo>
                      <a:pt x="443" y="248"/>
                    </a:lnTo>
                    <a:lnTo>
                      <a:pt x="451" y="244"/>
                    </a:lnTo>
                    <a:lnTo>
                      <a:pt x="457" y="242"/>
                    </a:lnTo>
                    <a:lnTo>
                      <a:pt x="465" y="238"/>
                    </a:lnTo>
                    <a:lnTo>
                      <a:pt x="473" y="236"/>
                    </a:lnTo>
                    <a:lnTo>
                      <a:pt x="481" y="232"/>
                    </a:lnTo>
                    <a:lnTo>
                      <a:pt x="488" y="230"/>
                    </a:lnTo>
                    <a:lnTo>
                      <a:pt x="496" y="226"/>
                    </a:lnTo>
                    <a:lnTo>
                      <a:pt x="504" y="224"/>
                    </a:lnTo>
                    <a:lnTo>
                      <a:pt x="512" y="220"/>
                    </a:lnTo>
                    <a:lnTo>
                      <a:pt x="520" y="218"/>
                    </a:lnTo>
                    <a:lnTo>
                      <a:pt x="528" y="214"/>
                    </a:lnTo>
                    <a:lnTo>
                      <a:pt x="536" y="212"/>
                    </a:lnTo>
                    <a:lnTo>
                      <a:pt x="544" y="208"/>
                    </a:lnTo>
                    <a:lnTo>
                      <a:pt x="551" y="206"/>
                    </a:lnTo>
                    <a:lnTo>
                      <a:pt x="559" y="202"/>
                    </a:lnTo>
                    <a:lnTo>
                      <a:pt x="567" y="200"/>
                    </a:lnTo>
                    <a:lnTo>
                      <a:pt x="575" y="196"/>
                    </a:lnTo>
                    <a:lnTo>
                      <a:pt x="583" y="195"/>
                    </a:lnTo>
                    <a:lnTo>
                      <a:pt x="593" y="191"/>
                    </a:lnTo>
                    <a:lnTo>
                      <a:pt x="601" y="189"/>
                    </a:lnTo>
                    <a:lnTo>
                      <a:pt x="609" y="185"/>
                    </a:lnTo>
                    <a:lnTo>
                      <a:pt x="618" y="183"/>
                    </a:lnTo>
                    <a:lnTo>
                      <a:pt x="626" y="179"/>
                    </a:lnTo>
                    <a:lnTo>
                      <a:pt x="636" y="177"/>
                    </a:lnTo>
                    <a:lnTo>
                      <a:pt x="644" y="173"/>
                    </a:lnTo>
                    <a:lnTo>
                      <a:pt x="654" y="169"/>
                    </a:lnTo>
                    <a:lnTo>
                      <a:pt x="664" y="167"/>
                    </a:lnTo>
                    <a:lnTo>
                      <a:pt x="674" y="163"/>
                    </a:lnTo>
                    <a:lnTo>
                      <a:pt x="681" y="161"/>
                    </a:lnTo>
                    <a:lnTo>
                      <a:pt x="691" y="157"/>
                    </a:lnTo>
                    <a:lnTo>
                      <a:pt x="701" y="153"/>
                    </a:lnTo>
                    <a:lnTo>
                      <a:pt x="711" y="151"/>
                    </a:lnTo>
                    <a:lnTo>
                      <a:pt x="721" y="147"/>
                    </a:lnTo>
                    <a:lnTo>
                      <a:pt x="731" y="143"/>
                    </a:lnTo>
                    <a:lnTo>
                      <a:pt x="740" y="141"/>
                    </a:lnTo>
                    <a:lnTo>
                      <a:pt x="750" y="137"/>
                    </a:lnTo>
                    <a:lnTo>
                      <a:pt x="762" y="133"/>
                    </a:lnTo>
                    <a:lnTo>
                      <a:pt x="772" y="132"/>
                    </a:lnTo>
                    <a:lnTo>
                      <a:pt x="782" y="128"/>
                    </a:lnTo>
                    <a:lnTo>
                      <a:pt x="792" y="124"/>
                    </a:lnTo>
                    <a:lnTo>
                      <a:pt x="801" y="122"/>
                    </a:lnTo>
                    <a:lnTo>
                      <a:pt x="813" y="118"/>
                    </a:lnTo>
                    <a:lnTo>
                      <a:pt x="823" y="114"/>
                    </a:lnTo>
                    <a:lnTo>
                      <a:pt x="833" y="112"/>
                    </a:lnTo>
                    <a:lnTo>
                      <a:pt x="845" y="108"/>
                    </a:lnTo>
                    <a:lnTo>
                      <a:pt x="855" y="104"/>
                    </a:lnTo>
                    <a:lnTo>
                      <a:pt x="864" y="102"/>
                    </a:lnTo>
                    <a:lnTo>
                      <a:pt x="874" y="98"/>
                    </a:lnTo>
                    <a:lnTo>
                      <a:pt x="884" y="94"/>
                    </a:lnTo>
                    <a:lnTo>
                      <a:pt x="896" y="92"/>
                    </a:lnTo>
                    <a:lnTo>
                      <a:pt x="906" y="88"/>
                    </a:lnTo>
                    <a:lnTo>
                      <a:pt x="916" y="86"/>
                    </a:lnTo>
                    <a:lnTo>
                      <a:pt x="925" y="82"/>
                    </a:lnTo>
                    <a:lnTo>
                      <a:pt x="935" y="80"/>
                    </a:lnTo>
                    <a:lnTo>
                      <a:pt x="945" y="76"/>
                    </a:lnTo>
                    <a:lnTo>
                      <a:pt x="955" y="74"/>
                    </a:lnTo>
                    <a:lnTo>
                      <a:pt x="965" y="71"/>
                    </a:lnTo>
                    <a:lnTo>
                      <a:pt x="975" y="69"/>
                    </a:lnTo>
                    <a:lnTo>
                      <a:pt x="983" y="65"/>
                    </a:lnTo>
                    <a:lnTo>
                      <a:pt x="992" y="63"/>
                    </a:lnTo>
                    <a:lnTo>
                      <a:pt x="1002" y="61"/>
                    </a:lnTo>
                    <a:lnTo>
                      <a:pt x="1010" y="57"/>
                    </a:lnTo>
                    <a:lnTo>
                      <a:pt x="1020" y="55"/>
                    </a:lnTo>
                    <a:lnTo>
                      <a:pt x="1028" y="53"/>
                    </a:lnTo>
                    <a:lnTo>
                      <a:pt x="1036" y="51"/>
                    </a:lnTo>
                    <a:lnTo>
                      <a:pt x="1046" y="47"/>
                    </a:lnTo>
                    <a:lnTo>
                      <a:pt x="1053" y="45"/>
                    </a:lnTo>
                    <a:lnTo>
                      <a:pt x="1061" y="43"/>
                    </a:lnTo>
                    <a:lnTo>
                      <a:pt x="1069" y="41"/>
                    </a:lnTo>
                    <a:lnTo>
                      <a:pt x="1077" y="39"/>
                    </a:lnTo>
                    <a:lnTo>
                      <a:pt x="1085" y="37"/>
                    </a:lnTo>
                    <a:lnTo>
                      <a:pt x="1091" y="35"/>
                    </a:lnTo>
                    <a:lnTo>
                      <a:pt x="1099" y="33"/>
                    </a:lnTo>
                    <a:lnTo>
                      <a:pt x="1105" y="31"/>
                    </a:lnTo>
                    <a:lnTo>
                      <a:pt x="1113" y="29"/>
                    </a:lnTo>
                    <a:lnTo>
                      <a:pt x="1118" y="27"/>
                    </a:lnTo>
                    <a:lnTo>
                      <a:pt x="1124" y="25"/>
                    </a:lnTo>
                    <a:lnTo>
                      <a:pt x="1132" y="23"/>
                    </a:lnTo>
                    <a:lnTo>
                      <a:pt x="1138" y="21"/>
                    </a:lnTo>
                    <a:lnTo>
                      <a:pt x="1144" y="19"/>
                    </a:lnTo>
                    <a:lnTo>
                      <a:pt x="1148" y="19"/>
                    </a:lnTo>
                    <a:lnTo>
                      <a:pt x="1154" y="17"/>
                    </a:lnTo>
                    <a:lnTo>
                      <a:pt x="1160" y="15"/>
                    </a:lnTo>
                    <a:lnTo>
                      <a:pt x="1164" y="15"/>
                    </a:lnTo>
                    <a:lnTo>
                      <a:pt x="1170" y="13"/>
                    </a:lnTo>
                    <a:lnTo>
                      <a:pt x="1174" y="11"/>
                    </a:lnTo>
                    <a:lnTo>
                      <a:pt x="1177" y="11"/>
                    </a:lnTo>
                    <a:lnTo>
                      <a:pt x="1181" y="9"/>
                    </a:lnTo>
                    <a:lnTo>
                      <a:pt x="1219"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7" name="Freeform 12421"/>
              <p:cNvSpPr>
                <a:spLocks/>
              </p:cNvSpPr>
              <p:nvPr/>
            </p:nvSpPr>
            <p:spPr bwMode="auto">
              <a:xfrm>
                <a:off x="2389" y="2637"/>
                <a:ext cx="827" cy="1172"/>
              </a:xfrm>
              <a:custGeom>
                <a:avLst/>
                <a:gdLst>
                  <a:gd name="T0" fmla="*/ 28 w 827"/>
                  <a:gd name="T1" fmla="*/ 1121 h 1172"/>
                  <a:gd name="T2" fmla="*/ 40 w 827"/>
                  <a:gd name="T3" fmla="*/ 1095 h 1172"/>
                  <a:gd name="T4" fmla="*/ 56 w 827"/>
                  <a:gd name="T5" fmla="*/ 1067 h 1172"/>
                  <a:gd name="T6" fmla="*/ 73 w 827"/>
                  <a:gd name="T7" fmla="*/ 1036 h 1172"/>
                  <a:gd name="T8" fmla="*/ 91 w 827"/>
                  <a:gd name="T9" fmla="*/ 1002 h 1172"/>
                  <a:gd name="T10" fmla="*/ 109 w 827"/>
                  <a:gd name="T11" fmla="*/ 967 h 1172"/>
                  <a:gd name="T12" fmla="*/ 128 w 827"/>
                  <a:gd name="T13" fmla="*/ 934 h 1172"/>
                  <a:gd name="T14" fmla="*/ 146 w 827"/>
                  <a:gd name="T15" fmla="*/ 900 h 1172"/>
                  <a:gd name="T16" fmla="*/ 166 w 827"/>
                  <a:gd name="T17" fmla="*/ 869 h 1172"/>
                  <a:gd name="T18" fmla="*/ 186 w 827"/>
                  <a:gd name="T19" fmla="*/ 835 h 1172"/>
                  <a:gd name="T20" fmla="*/ 203 w 827"/>
                  <a:gd name="T21" fmla="*/ 804 h 1172"/>
                  <a:gd name="T22" fmla="*/ 223 w 827"/>
                  <a:gd name="T23" fmla="*/ 774 h 1172"/>
                  <a:gd name="T24" fmla="*/ 241 w 827"/>
                  <a:gd name="T25" fmla="*/ 743 h 1172"/>
                  <a:gd name="T26" fmla="*/ 260 w 827"/>
                  <a:gd name="T27" fmla="*/ 713 h 1172"/>
                  <a:gd name="T28" fmla="*/ 280 w 827"/>
                  <a:gd name="T29" fmla="*/ 684 h 1172"/>
                  <a:gd name="T30" fmla="*/ 298 w 827"/>
                  <a:gd name="T31" fmla="*/ 654 h 1172"/>
                  <a:gd name="T32" fmla="*/ 317 w 827"/>
                  <a:gd name="T33" fmla="*/ 626 h 1172"/>
                  <a:gd name="T34" fmla="*/ 335 w 827"/>
                  <a:gd name="T35" fmla="*/ 597 h 1172"/>
                  <a:gd name="T36" fmla="*/ 355 w 827"/>
                  <a:gd name="T37" fmla="*/ 569 h 1172"/>
                  <a:gd name="T38" fmla="*/ 373 w 827"/>
                  <a:gd name="T39" fmla="*/ 544 h 1172"/>
                  <a:gd name="T40" fmla="*/ 392 w 827"/>
                  <a:gd name="T41" fmla="*/ 516 h 1172"/>
                  <a:gd name="T42" fmla="*/ 412 w 827"/>
                  <a:gd name="T43" fmla="*/ 491 h 1172"/>
                  <a:gd name="T44" fmla="*/ 430 w 827"/>
                  <a:gd name="T45" fmla="*/ 465 h 1172"/>
                  <a:gd name="T46" fmla="*/ 449 w 827"/>
                  <a:gd name="T47" fmla="*/ 439 h 1172"/>
                  <a:gd name="T48" fmla="*/ 467 w 827"/>
                  <a:gd name="T49" fmla="*/ 414 h 1172"/>
                  <a:gd name="T50" fmla="*/ 487 w 827"/>
                  <a:gd name="T51" fmla="*/ 388 h 1172"/>
                  <a:gd name="T52" fmla="*/ 506 w 827"/>
                  <a:gd name="T53" fmla="*/ 365 h 1172"/>
                  <a:gd name="T54" fmla="*/ 524 w 827"/>
                  <a:gd name="T55" fmla="*/ 339 h 1172"/>
                  <a:gd name="T56" fmla="*/ 544 w 827"/>
                  <a:gd name="T57" fmla="*/ 315 h 1172"/>
                  <a:gd name="T58" fmla="*/ 562 w 827"/>
                  <a:gd name="T59" fmla="*/ 292 h 1172"/>
                  <a:gd name="T60" fmla="*/ 581 w 827"/>
                  <a:gd name="T61" fmla="*/ 270 h 1172"/>
                  <a:gd name="T62" fmla="*/ 599 w 827"/>
                  <a:gd name="T63" fmla="*/ 246 h 1172"/>
                  <a:gd name="T64" fmla="*/ 617 w 827"/>
                  <a:gd name="T65" fmla="*/ 225 h 1172"/>
                  <a:gd name="T66" fmla="*/ 634 w 827"/>
                  <a:gd name="T67" fmla="*/ 205 h 1172"/>
                  <a:gd name="T68" fmla="*/ 650 w 827"/>
                  <a:gd name="T69" fmla="*/ 185 h 1172"/>
                  <a:gd name="T70" fmla="*/ 666 w 827"/>
                  <a:gd name="T71" fmla="*/ 168 h 1172"/>
                  <a:gd name="T72" fmla="*/ 680 w 827"/>
                  <a:gd name="T73" fmla="*/ 152 h 1172"/>
                  <a:gd name="T74" fmla="*/ 691 w 827"/>
                  <a:gd name="T75" fmla="*/ 138 h 1172"/>
                  <a:gd name="T76" fmla="*/ 703 w 827"/>
                  <a:gd name="T77" fmla="*/ 124 h 1172"/>
                  <a:gd name="T78" fmla="*/ 715 w 827"/>
                  <a:gd name="T79" fmla="*/ 113 h 1172"/>
                  <a:gd name="T80" fmla="*/ 725 w 827"/>
                  <a:gd name="T81" fmla="*/ 101 h 1172"/>
                  <a:gd name="T82" fmla="*/ 737 w 827"/>
                  <a:gd name="T83" fmla="*/ 91 h 1172"/>
                  <a:gd name="T84" fmla="*/ 749 w 827"/>
                  <a:gd name="T85" fmla="*/ 77 h 1172"/>
                  <a:gd name="T86" fmla="*/ 760 w 827"/>
                  <a:gd name="T87" fmla="*/ 65 h 1172"/>
                  <a:gd name="T88" fmla="*/ 772 w 827"/>
                  <a:gd name="T89" fmla="*/ 54 h 1172"/>
                  <a:gd name="T90" fmla="*/ 784 w 827"/>
                  <a:gd name="T91" fmla="*/ 42 h 1172"/>
                  <a:gd name="T92" fmla="*/ 794 w 827"/>
                  <a:gd name="T93" fmla="*/ 32 h 1172"/>
                  <a:gd name="T94" fmla="*/ 802 w 827"/>
                  <a:gd name="T95" fmla="*/ 24 h 1172"/>
                  <a:gd name="T96" fmla="*/ 810 w 827"/>
                  <a:gd name="T97" fmla="*/ 16 h 1172"/>
                  <a:gd name="T98" fmla="*/ 815 w 827"/>
                  <a:gd name="T99" fmla="*/ 12 h 1172"/>
                  <a:gd name="T100" fmla="*/ 819 w 827"/>
                  <a:gd name="T101" fmla="*/ 8 h 1172"/>
                  <a:gd name="T102" fmla="*/ 821 w 827"/>
                  <a:gd name="T103" fmla="*/ 4 h 1172"/>
                  <a:gd name="T104" fmla="*/ 823 w 827"/>
                  <a:gd name="T105" fmla="*/ 2 h 1172"/>
                  <a:gd name="T106" fmla="*/ 825 w 827"/>
                  <a:gd name="T107" fmla="*/ 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7" h="1172">
                    <a:moveTo>
                      <a:pt x="0" y="1172"/>
                    </a:moveTo>
                    <a:lnTo>
                      <a:pt x="20" y="1132"/>
                    </a:lnTo>
                    <a:lnTo>
                      <a:pt x="24" y="1128"/>
                    </a:lnTo>
                    <a:lnTo>
                      <a:pt x="26" y="1125"/>
                    </a:lnTo>
                    <a:lnTo>
                      <a:pt x="28" y="1121"/>
                    </a:lnTo>
                    <a:lnTo>
                      <a:pt x="30" y="1115"/>
                    </a:lnTo>
                    <a:lnTo>
                      <a:pt x="32" y="1111"/>
                    </a:lnTo>
                    <a:lnTo>
                      <a:pt x="36" y="1105"/>
                    </a:lnTo>
                    <a:lnTo>
                      <a:pt x="38" y="1101"/>
                    </a:lnTo>
                    <a:lnTo>
                      <a:pt x="40" y="1095"/>
                    </a:lnTo>
                    <a:lnTo>
                      <a:pt x="44" y="1089"/>
                    </a:lnTo>
                    <a:lnTo>
                      <a:pt x="46" y="1085"/>
                    </a:lnTo>
                    <a:lnTo>
                      <a:pt x="50" y="1079"/>
                    </a:lnTo>
                    <a:lnTo>
                      <a:pt x="52" y="1073"/>
                    </a:lnTo>
                    <a:lnTo>
                      <a:pt x="56" y="1067"/>
                    </a:lnTo>
                    <a:lnTo>
                      <a:pt x="60" y="1060"/>
                    </a:lnTo>
                    <a:lnTo>
                      <a:pt x="62" y="1054"/>
                    </a:lnTo>
                    <a:lnTo>
                      <a:pt x="65" y="1048"/>
                    </a:lnTo>
                    <a:lnTo>
                      <a:pt x="69" y="1042"/>
                    </a:lnTo>
                    <a:lnTo>
                      <a:pt x="73" y="1036"/>
                    </a:lnTo>
                    <a:lnTo>
                      <a:pt x="75" y="1028"/>
                    </a:lnTo>
                    <a:lnTo>
                      <a:pt x="79" y="1022"/>
                    </a:lnTo>
                    <a:lnTo>
                      <a:pt x="83" y="1014"/>
                    </a:lnTo>
                    <a:lnTo>
                      <a:pt x="87" y="1008"/>
                    </a:lnTo>
                    <a:lnTo>
                      <a:pt x="91" y="1002"/>
                    </a:lnTo>
                    <a:lnTo>
                      <a:pt x="95" y="995"/>
                    </a:lnTo>
                    <a:lnTo>
                      <a:pt x="99" y="989"/>
                    </a:lnTo>
                    <a:lnTo>
                      <a:pt x="101" y="981"/>
                    </a:lnTo>
                    <a:lnTo>
                      <a:pt x="105" y="975"/>
                    </a:lnTo>
                    <a:lnTo>
                      <a:pt x="109" y="967"/>
                    </a:lnTo>
                    <a:lnTo>
                      <a:pt x="113" y="961"/>
                    </a:lnTo>
                    <a:lnTo>
                      <a:pt x="117" y="953"/>
                    </a:lnTo>
                    <a:lnTo>
                      <a:pt x="121" y="947"/>
                    </a:lnTo>
                    <a:lnTo>
                      <a:pt x="124" y="941"/>
                    </a:lnTo>
                    <a:lnTo>
                      <a:pt x="128" y="934"/>
                    </a:lnTo>
                    <a:lnTo>
                      <a:pt x="132" y="928"/>
                    </a:lnTo>
                    <a:lnTo>
                      <a:pt x="136" y="920"/>
                    </a:lnTo>
                    <a:lnTo>
                      <a:pt x="140" y="914"/>
                    </a:lnTo>
                    <a:lnTo>
                      <a:pt x="144" y="908"/>
                    </a:lnTo>
                    <a:lnTo>
                      <a:pt x="146" y="900"/>
                    </a:lnTo>
                    <a:lnTo>
                      <a:pt x="150" y="894"/>
                    </a:lnTo>
                    <a:lnTo>
                      <a:pt x="154" y="888"/>
                    </a:lnTo>
                    <a:lnTo>
                      <a:pt x="158" y="880"/>
                    </a:lnTo>
                    <a:lnTo>
                      <a:pt x="162" y="875"/>
                    </a:lnTo>
                    <a:lnTo>
                      <a:pt x="166" y="869"/>
                    </a:lnTo>
                    <a:lnTo>
                      <a:pt x="170" y="861"/>
                    </a:lnTo>
                    <a:lnTo>
                      <a:pt x="174" y="855"/>
                    </a:lnTo>
                    <a:lnTo>
                      <a:pt x="178" y="849"/>
                    </a:lnTo>
                    <a:lnTo>
                      <a:pt x="182" y="843"/>
                    </a:lnTo>
                    <a:lnTo>
                      <a:pt x="186" y="835"/>
                    </a:lnTo>
                    <a:lnTo>
                      <a:pt x="189" y="829"/>
                    </a:lnTo>
                    <a:lnTo>
                      <a:pt x="193" y="823"/>
                    </a:lnTo>
                    <a:lnTo>
                      <a:pt x="195" y="817"/>
                    </a:lnTo>
                    <a:lnTo>
                      <a:pt x="199" y="812"/>
                    </a:lnTo>
                    <a:lnTo>
                      <a:pt x="203" y="804"/>
                    </a:lnTo>
                    <a:lnTo>
                      <a:pt x="207" y="798"/>
                    </a:lnTo>
                    <a:lnTo>
                      <a:pt x="211" y="792"/>
                    </a:lnTo>
                    <a:lnTo>
                      <a:pt x="215" y="786"/>
                    </a:lnTo>
                    <a:lnTo>
                      <a:pt x="219" y="780"/>
                    </a:lnTo>
                    <a:lnTo>
                      <a:pt x="223" y="774"/>
                    </a:lnTo>
                    <a:lnTo>
                      <a:pt x="227" y="768"/>
                    </a:lnTo>
                    <a:lnTo>
                      <a:pt x="231" y="760"/>
                    </a:lnTo>
                    <a:lnTo>
                      <a:pt x="235" y="754"/>
                    </a:lnTo>
                    <a:lnTo>
                      <a:pt x="239" y="749"/>
                    </a:lnTo>
                    <a:lnTo>
                      <a:pt x="241" y="743"/>
                    </a:lnTo>
                    <a:lnTo>
                      <a:pt x="245" y="737"/>
                    </a:lnTo>
                    <a:lnTo>
                      <a:pt x="249" y="731"/>
                    </a:lnTo>
                    <a:lnTo>
                      <a:pt x="252" y="725"/>
                    </a:lnTo>
                    <a:lnTo>
                      <a:pt x="256" y="719"/>
                    </a:lnTo>
                    <a:lnTo>
                      <a:pt x="260" y="713"/>
                    </a:lnTo>
                    <a:lnTo>
                      <a:pt x="264" y="707"/>
                    </a:lnTo>
                    <a:lnTo>
                      <a:pt x="268" y="701"/>
                    </a:lnTo>
                    <a:lnTo>
                      <a:pt x="272" y="695"/>
                    </a:lnTo>
                    <a:lnTo>
                      <a:pt x="276" y="689"/>
                    </a:lnTo>
                    <a:lnTo>
                      <a:pt x="280" y="684"/>
                    </a:lnTo>
                    <a:lnTo>
                      <a:pt x="284" y="678"/>
                    </a:lnTo>
                    <a:lnTo>
                      <a:pt x="286" y="672"/>
                    </a:lnTo>
                    <a:lnTo>
                      <a:pt x="290" y="666"/>
                    </a:lnTo>
                    <a:lnTo>
                      <a:pt x="294" y="660"/>
                    </a:lnTo>
                    <a:lnTo>
                      <a:pt x="298" y="654"/>
                    </a:lnTo>
                    <a:lnTo>
                      <a:pt x="302" y="648"/>
                    </a:lnTo>
                    <a:lnTo>
                      <a:pt x="306" y="642"/>
                    </a:lnTo>
                    <a:lnTo>
                      <a:pt x="310" y="636"/>
                    </a:lnTo>
                    <a:lnTo>
                      <a:pt x="313" y="630"/>
                    </a:lnTo>
                    <a:lnTo>
                      <a:pt x="317" y="626"/>
                    </a:lnTo>
                    <a:lnTo>
                      <a:pt x="321" y="621"/>
                    </a:lnTo>
                    <a:lnTo>
                      <a:pt x="325" y="615"/>
                    </a:lnTo>
                    <a:lnTo>
                      <a:pt x="327" y="609"/>
                    </a:lnTo>
                    <a:lnTo>
                      <a:pt x="331" y="603"/>
                    </a:lnTo>
                    <a:lnTo>
                      <a:pt x="335" y="597"/>
                    </a:lnTo>
                    <a:lnTo>
                      <a:pt x="339" y="593"/>
                    </a:lnTo>
                    <a:lnTo>
                      <a:pt x="343" y="587"/>
                    </a:lnTo>
                    <a:lnTo>
                      <a:pt x="347" y="581"/>
                    </a:lnTo>
                    <a:lnTo>
                      <a:pt x="351" y="575"/>
                    </a:lnTo>
                    <a:lnTo>
                      <a:pt x="355" y="569"/>
                    </a:lnTo>
                    <a:lnTo>
                      <a:pt x="359" y="565"/>
                    </a:lnTo>
                    <a:lnTo>
                      <a:pt x="363" y="560"/>
                    </a:lnTo>
                    <a:lnTo>
                      <a:pt x="367" y="554"/>
                    </a:lnTo>
                    <a:lnTo>
                      <a:pt x="371" y="548"/>
                    </a:lnTo>
                    <a:lnTo>
                      <a:pt x="373" y="544"/>
                    </a:lnTo>
                    <a:lnTo>
                      <a:pt x="376" y="538"/>
                    </a:lnTo>
                    <a:lnTo>
                      <a:pt x="380" y="532"/>
                    </a:lnTo>
                    <a:lnTo>
                      <a:pt x="384" y="526"/>
                    </a:lnTo>
                    <a:lnTo>
                      <a:pt x="388" y="522"/>
                    </a:lnTo>
                    <a:lnTo>
                      <a:pt x="392" y="516"/>
                    </a:lnTo>
                    <a:lnTo>
                      <a:pt x="396" y="510"/>
                    </a:lnTo>
                    <a:lnTo>
                      <a:pt x="400" y="506"/>
                    </a:lnTo>
                    <a:lnTo>
                      <a:pt x="404" y="500"/>
                    </a:lnTo>
                    <a:lnTo>
                      <a:pt x="408" y="495"/>
                    </a:lnTo>
                    <a:lnTo>
                      <a:pt x="412" y="491"/>
                    </a:lnTo>
                    <a:lnTo>
                      <a:pt x="416" y="485"/>
                    </a:lnTo>
                    <a:lnTo>
                      <a:pt x="420" y="479"/>
                    </a:lnTo>
                    <a:lnTo>
                      <a:pt x="422" y="475"/>
                    </a:lnTo>
                    <a:lnTo>
                      <a:pt x="426" y="469"/>
                    </a:lnTo>
                    <a:lnTo>
                      <a:pt x="430" y="465"/>
                    </a:lnTo>
                    <a:lnTo>
                      <a:pt x="434" y="459"/>
                    </a:lnTo>
                    <a:lnTo>
                      <a:pt x="437" y="453"/>
                    </a:lnTo>
                    <a:lnTo>
                      <a:pt x="441" y="449"/>
                    </a:lnTo>
                    <a:lnTo>
                      <a:pt x="445" y="443"/>
                    </a:lnTo>
                    <a:lnTo>
                      <a:pt x="449" y="439"/>
                    </a:lnTo>
                    <a:lnTo>
                      <a:pt x="453" y="434"/>
                    </a:lnTo>
                    <a:lnTo>
                      <a:pt x="457" y="428"/>
                    </a:lnTo>
                    <a:lnTo>
                      <a:pt x="461" y="424"/>
                    </a:lnTo>
                    <a:lnTo>
                      <a:pt x="465" y="418"/>
                    </a:lnTo>
                    <a:lnTo>
                      <a:pt x="467" y="414"/>
                    </a:lnTo>
                    <a:lnTo>
                      <a:pt x="471" y="408"/>
                    </a:lnTo>
                    <a:lnTo>
                      <a:pt x="475" y="404"/>
                    </a:lnTo>
                    <a:lnTo>
                      <a:pt x="479" y="398"/>
                    </a:lnTo>
                    <a:lnTo>
                      <a:pt x="483" y="394"/>
                    </a:lnTo>
                    <a:lnTo>
                      <a:pt x="487" y="388"/>
                    </a:lnTo>
                    <a:lnTo>
                      <a:pt x="491" y="384"/>
                    </a:lnTo>
                    <a:lnTo>
                      <a:pt x="495" y="378"/>
                    </a:lnTo>
                    <a:lnTo>
                      <a:pt x="499" y="374"/>
                    </a:lnTo>
                    <a:lnTo>
                      <a:pt x="502" y="369"/>
                    </a:lnTo>
                    <a:lnTo>
                      <a:pt x="506" y="365"/>
                    </a:lnTo>
                    <a:lnTo>
                      <a:pt x="508" y="359"/>
                    </a:lnTo>
                    <a:lnTo>
                      <a:pt x="512" y="355"/>
                    </a:lnTo>
                    <a:lnTo>
                      <a:pt x="516" y="349"/>
                    </a:lnTo>
                    <a:lnTo>
                      <a:pt x="520" y="345"/>
                    </a:lnTo>
                    <a:lnTo>
                      <a:pt x="524" y="339"/>
                    </a:lnTo>
                    <a:lnTo>
                      <a:pt x="528" y="335"/>
                    </a:lnTo>
                    <a:lnTo>
                      <a:pt x="532" y="331"/>
                    </a:lnTo>
                    <a:lnTo>
                      <a:pt x="536" y="325"/>
                    </a:lnTo>
                    <a:lnTo>
                      <a:pt x="540" y="321"/>
                    </a:lnTo>
                    <a:lnTo>
                      <a:pt x="544" y="315"/>
                    </a:lnTo>
                    <a:lnTo>
                      <a:pt x="546" y="311"/>
                    </a:lnTo>
                    <a:lnTo>
                      <a:pt x="550" y="308"/>
                    </a:lnTo>
                    <a:lnTo>
                      <a:pt x="554" y="302"/>
                    </a:lnTo>
                    <a:lnTo>
                      <a:pt x="558" y="298"/>
                    </a:lnTo>
                    <a:lnTo>
                      <a:pt x="562" y="292"/>
                    </a:lnTo>
                    <a:lnTo>
                      <a:pt x="565" y="288"/>
                    </a:lnTo>
                    <a:lnTo>
                      <a:pt x="569" y="284"/>
                    </a:lnTo>
                    <a:lnTo>
                      <a:pt x="573" y="278"/>
                    </a:lnTo>
                    <a:lnTo>
                      <a:pt x="577" y="274"/>
                    </a:lnTo>
                    <a:lnTo>
                      <a:pt x="581" y="270"/>
                    </a:lnTo>
                    <a:lnTo>
                      <a:pt x="583" y="264"/>
                    </a:lnTo>
                    <a:lnTo>
                      <a:pt x="587" y="260"/>
                    </a:lnTo>
                    <a:lnTo>
                      <a:pt x="591" y="256"/>
                    </a:lnTo>
                    <a:lnTo>
                      <a:pt x="595" y="250"/>
                    </a:lnTo>
                    <a:lnTo>
                      <a:pt x="599" y="246"/>
                    </a:lnTo>
                    <a:lnTo>
                      <a:pt x="603" y="243"/>
                    </a:lnTo>
                    <a:lnTo>
                      <a:pt x="607" y="239"/>
                    </a:lnTo>
                    <a:lnTo>
                      <a:pt x="611" y="233"/>
                    </a:lnTo>
                    <a:lnTo>
                      <a:pt x="613" y="229"/>
                    </a:lnTo>
                    <a:lnTo>
                      <a:pt x="617" y="225"/>
                    </a:lnTo>
                    <a:lnTo>
                      <a:pt x="621" y="221"/>
                    </a:lnTo>
                    <a:lnTo>
                      <a:pt x="625" y="217"/>
                    </a:lnTo>
                    <a:lnTo>
                      <a:pt x="626" y="213"/>
                    </a:lnTo>
                    <a:lnTo>
                      <a:pt x="630" y="209"/>
                    </a:lnTo>
                    <a:lnTo>
                      <a:pt x="634" y="205"/>
                    </a:lnTo>
                    <a:lnTo>
                      <a:pt x="638" y="201"/>
                    </a:lnTo>
                    <a:lnTo>
                      <a:pt x="640" y="197"/>
                    </a:lnTo>
                    <a:lnTo>
                      <a:pt x="644" y="193"/>
                    </a:lnTo>
                    <a:lnTo>
                      <a:pt x="648" y="189"/>
                    </a:lnTo>
                    <a:lnTo>
                      <a:pt x="650" y="185"/>
                    </a:lnTo>
                    <a:lnTo>
                      <a:pt x="654" y="182"/>
                    </a:lnTo>
                    <a:lnTo>
                      <a:pt x="656" y="178"/>
                    </a:lnTo>
                    <a:lnTo>
                      <a:pt x="660" y="174"/>
                    </a:lnTo>
                    <a:lnTo>
                      <a:pt x="662" y="172"/>
                    </a:lnTo>
                    <a:lnTo>
                      <a:pt x="666" y="168"/>
                    </a:lnTo>
                    <a:lnTo>
                      <a:pt x="668" y="164"/>
                    </a:lnTo>
                    <a:lnTo>
                      <a:pt x="672" y="162"/>
                    </a:lnTo>
                    <a:lnTo>
                      <a:pt x="674" y="158"/>
                    </a:lnTo>
                    <a:lnTo>
                      <a:pt x="678" y="154"/>
                    </a:lnTo>
                    <a:lnTo>
                      <a:pt x="680" y="152"/>
                    </a:lnTo>
                    <a:lnTo>
                      <a:pt x="682" y="148"/>
                    </a:lnTo>
                    <a:lnTo>
                      <a:pt x="684" y="146"/>
                    </a:lnTo>
                    <a:lnTo>
                      <a:pt x="688" y="144"/>
                    </a:lnTo>
                    <a:lnTo>
                      <a:pt x="689" y="140"/>
                    </a:lnTo>
                    <a:lnTo>
                      <a:pt x="691" y="138"/>
                    </a:lnTo>
                    <a:lnTo>
                      <a:pt x="693" y="134"/>
                    </a:lnTo>
                    <a:lnTo>
                      <a:pt x="697" y="132"/>
                    </a:lnTo>
                    <a:lnTo>
                      <a:pt x="699" y="130"/>
                    </a:lnTo>
                    <a:lnTo>
                      <a:pt x="701" y="128"/>
                    </a:lnTo>
                    <a:lnTo>
                      <a:pt x="703" y="124"/>
                    </a:lnTo>
                    <a:lnTo>
                      <a:pt x="705" y="122"/>
                    </a:lnTo>
                    <a:lnTo>
                      <a:pt x="707" y="120"/>
                    </a:lnTo>
                    <a:lnTo>
                      <a:pt x="709" y="119"/>
                    </a:lnTo>
                    <a:lnTo>
                      <a:pt x="713" y="115"/>
                    </a:lnTo>
                    <a:lnTo>
                      <a:pt x="715" y="113"/>
                    </a:lnTo>
                    <a:lnTo>
                      <a:pt x="717" y="111"/>
                    </a:lnTo>
                    <a:lnTo>
                      <a:pt x="719" y="109"/>
                    </a:lnTo>
                    <a:lnTo>
                      <a:pt x="721" y="107"/>
                    </a:lnTo>
                    <a:lnTo>
                      <a:pt x="723" y="105"/>
                    </a:lnTo>
                    <a:lnTo>
                      <a:pt x="725" y="101"/>
                    </a:lnTo>
                    <a:lnTo>
                      <a:pt x="727" y="99"/>
                    </a:lnTo>
                    <a:lnTo>
                      <a:pt x="729" y="97"/>
                    </a:lnTo>
                    <a:lnTo>
                      <a:pt x="733" y="95"/>
                    </a:lnTo>
                    <a:lnTo>
                      <a:pt x="735" y="93"/>
                    </a:lnTo>
                    <a:lnTo>
                      <a:pt x="737" y="91"/>
                    </a:lnTo>
                    <a:lnTo>
                      <a:pt x="739" y="87"/>
                    </a:lnTo>
                    <a:lnTo>
                      <a:pt x="741" y="85"/>
                    </a:lnTo>
                    <a:lnTo>
                      <a:pt x="743" y="83"/>
                    </a:lnTo>
                    <a:lnTo>
                      <a:pt x="747" y="81"/>
                    </a:lnTo>
                    <a:lnTo>
                      <a:pt x="749" y="77"/>
                    </a:lnTo>
                    <a:lnTo>
                      <a:pt x="750" y="75"/>
                    </a:lnTo>
                    <a:lnTo>
                      <a:pt x="752" y="73"/>
                    </a:lnTo>
                    <a:lnTo>
                      <a:pt x="754" y="71"/>
                    </a:lnTo>
                    <a:lnTo>
                      <a:pt x="758" y="69"/>
                    </a:lnTo>
                    <a:lnTo>
                      <a:pt x="760" y="65"/>
                    </a:lnTo>
                    <a:lnTo>
                      <a:pt x="762" y="63"/>
                    </a:lnTo>
                    <a:lnTo>
                      <a:pt x="764" y="61"/>
                    </a:lnTo>
                    <a:lnTo>
                      <a:pt x="766" y="59"/>
                    </a:lnTo>
                    <a:lnTo>
                      <a:pt x="770" y="56"/>
                    </a:lnTo>
                    <a:lnTo>
                      <a:pt x="772" y="54"/>
                    </a:lnTo>
                    <a:lnTo>
                      <a:pt x="774" y="52"/>
                    </a:lnTo>
                    <a:lnTo>
                      <a:pt x="776" y="50"/>
                    </a:lnTo>
                    <a:lnTo>
                      <a:pt x="778" y="48"/>
                    </a:lnTo>
                    <a:lnTo>
                      <a:pt x="780" y="46"/>
                    </a:lnTo>
                    <a:lnTo>
                      <a:pt x="784" y="42"/>
                    </a:lnTo>
                    <a:lnTo>
                      <a:pt x="786" y="40"/>
                    </a:lnTo>
                    <a:lnTo>
                      <a:pt x="788" y="38"/>
                    </a:lnTo>
                    <a:lnTo>
                      <a:pt x="790" y="36"/>
                    </a:lnTo>
                    <a:lnTo>
                      <a:pt x="792" y="34"/>
                    </a:lnTo>
                    <a:lnTo>
                      <a:pt x="794" y="32"/>
                    </a:lnTo>
                    <a:lnTo>
                      <a:pt x="796" y="30"/>
                    </a:lnTo>
                    <a:lnTo>
                      <a:pt x="798" y="28"/>
                    </a:lnTo>
                    <a:lnTo>
                      <a:pt x="800" y="26"/>
                    </a:lnTo>
                    <a:lnTo>
                      <a:pt x="802" y="26"/>
                    </a:lnTo>
                    <a:lnTo>
                      <a:pt x="802" y="24"/>
                    </a:lnTo>
                    <a:lnTo>
                      <a:pt x="804" y="22"/>
                    </a:lnTo>
                    <a:lnTo>
                      <a:pt x="806" y="20"/>
                    </a:lnTo>
                    <a:lnTo>
                      <a:pt x="808" y="20"/>
                    </a:lnTo>
                    <a:lnTo>
                      <a:pt x="808" y="18"/>
                    </a:lnTo>
                    <a:lnTo>
                      <a:pt x="810" y="16"/>
                    </a:lnTo>
                    <a:lnTo>
                      <a:pt x="812" y="16"/>
                    </a:lnTo>
                    <a:lnTo>
                      <a:pt x="812" y="14"/>
                    </a:lnTo>
                    <a:lnTo>
                      <a:pt x="813" y="14"/>
                    </a:lnTo>
                    <a:lnTo>
                      <a:pt x="813" y="12"/>
                    </a:lnTo>
                    <a:lnTo>
                      <a:pt x="815" y="12"/>
                    </a:lnTo>
                    <a:lnTo>
                      <a:pt x="815" y="10"/>
                    </a:lnTo>
                    <a:lnTo>
                      <a:pt x="817" y="10"/>
                    </a:lnTo>
                    <a:lnTo>
                      <a:pt x="817" y="8"/>
                    </a:lnTo>
                    <a:lnTo>
                      <a:pt x="817" y="8"/>
                    </a:lnTo>
                    <a:lnTo>
                      <a:pt x="819" y="8"/>
                    </a:lnTo>
                    <a:lnTo>
                      <a:pt x="819" y="6"/>
                    </a:lnTo>
                    <a:lnTo>
                      <a:pt x="819" y="6"/>
                    </a:lnTo>
                    <a:lnTo>
                      <a:pt x="821" y="6"/>
                    </a:lnTo>
                    <a:lnTo>
                      <a:pt x="821" y="6"/>
                    </a:lnTo>
                    <a:lnTo>
                      <a:pt x="821" y="4"/>
                    </a:lnTo>
                    <a:lnTo>
                      <a:pt x="821" y="4"/>
                    </a:lnTo>
                    <a:lnTo>
                      <a:pt x="823" y="4"/>
                    </a:lnTo>
                    <a:lnTo>
                      <a:pt x="823" y="4"/>
                    </a:lnTo>
                    <a:lnTo>
                      <a:pt x="823" y="4"/>
                    </a:lnTo>
                    <a:lnTo>
                      <a:pt x="823" y="2"/>
                    </a:lnTo>
                    <a:lnTo>
                      <a:pt x="823" y="2"/>
                    </a:lnTo>
                    <a:lnTo>
                      <a:pt x="825" y="2"/>
                    </a:lnTo>
                    <a:lnTo>
                      <a:pt x="825" y="2"/>
                    </a:lnTo>
                    <a:lnTo>
                      <a:pt x="825" y="2"/>
                    </a:lnTo>
                    <a:lnTo>
                      <a:pt x="825" y="2"/>
                    </a:lnTo>
                    <a:lnTo>
                      <a:pt x="825" y="2"/>
                    </a:lnTo>
                    <a:lnTo>
                      <a:pt x="827"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198" name="Line 12422"/>
              <p:cNvSpPr>
                <a:spLocks noChangeShapeType="1"/>
              </p:cNvSpPr>
              <p:nvPr/>
            </p:nvSpPr>
            <p:spPr bwMode="auto">
              <a:xfrm flipV="1">
                <a:off x="4435" y="2177"/>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199" name="Line 12423"/>
              <p:cNvSpPr>
                <a:spLocks noChangeShapeType="1"/>
              </p:cNvSpPr>
              <p:nvPr/>
            </p:nvSpPr>
            <p:spPr bwMode="auto">
              <a:xfrm flipV="1">
                <a:off x="4504" y="2159"/>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00" name="Line 12424"/>
              <p:cNvSpPr>
                <a:spLocks noChangeShapeType="1"/>
              </p:cNvSpPr>
              <p:nvPr/>
            </p:nvSpPr>
            <p:spPr bwMode="auto">
              <a:xfrm flipV="1">
                <a:off x="4573" y="2141"/>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01" name="Line 12425"/>
              <p:cNvSpPr>
                <a:spLocks noChangeShapeType="1"/>
              </p:cNvSpPr>
              <p:nvPr/>
            </p:nvSpPr>
            <p:spPr bwMode="auto">
              <a:xfrm flipV="1">
                <a:off x="4642" y="2126"/>
                <a:ext cx="23" cy="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02" name="Line 12426"/>
              <p:cNvSpPr>
                <a:spLocks noChangeShapeType="1"/>
              </p:cNvSpPr>
              <p:nvPr/>
            </p:nvSpPr>
            <p:spPr bwMode="auto">
              <a:xfrm flipV="1">
                <a:off x="4710" y="2110"/>
                <a:ext cx="24"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03" name="Line 12427"/>
              <p:cNvSpPr>
                <a:spLocks noChangeShapeType="1"/>
              </p:cNvSpPr>
              <p:nvPr/>
            </p:nvSpPr>
            <p:spPr bwMode="auto">
              <a:xfrm flipV="1">
                <a:off x="4779" y="2096"/>
                <a:ext cx="24" cy="4"/>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04" name="Line 12428"/>
              <p:cNvSpPr>
                <a:spLocks noChangeShapeType="1"/>
              </p:cNvSpPr>
              <p:nvPr/>
            </p:nvSpPr>
            <p:spPr bwMode="auto">
              <a:xfrm flipV="1">
                <a:off x="4848" y="2080"/>
                <a:ext cx="24"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05" name="Rectangle 12429"/>
              <p:cNvSpPr>
                <a:spLocks noChangeArrowheads="1"/>
              </p:cNvSpPr>
              <p:nvPr/>
            </p:nvSpPr>
            <p:spPr bwMode="auto">
              <a:xfrm>
                <a:off x="1423" y="3464"/>
                <a:ext cx="73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cs typeface="Arial" pitchFamily="34" charset="0"/>
                  </a:rPr>
                  <a:t>“</a:t>
                </a:r>
                <a:r>
                  <a:rPr lang="en-US" sz="1600">
                    <a:cs typeface="Arial" pitchFamily="34" charset="0"/>
                  </a:rPr>
                  <a:t>Traditional</a:t>
                </a:r>
                <a:r>
                  <a:rPr lang="ru-RU" sz="1600">
                    <a:cs typeface="Arial" pitchFamily="34" charset="0"/>
                  </a:rPr>
                  <a:t>"</a:t>
                </a:r>
                <a:r>
                  <a:rPr lang="ru-RU" sz="2100">
                    <a:solidFill>
                      <a:srgbClr val="000000"/>
                    </a:solidFill>
                    <a:cs typeface="Arial" pitchFamily="34" charset="0"/>
                  </a:rPr>
                  <a:t> </a:t>
                </a:r>
              </a:p>
            </p:txBody>
          </p:sp>
          <p:sp>
            <p:nvSpPr>
              <p:cNvPr id="856206" name="Rectangle 12430"/>
              <p:cNvSpPr>
                <a:spLocks noChangeArrowheads="1"/>
              </p:cNvSpPr>
              <p:nvPr/>
            </p:nvSpPr>
            <p:spPr bwMode="auto">
              <a:xfrm>
                <a:off x="1233" y="3645"/>
                <a:ext cx="8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thermophysics</a:t>
                </a:r>
                <a:endParaRPr lang="ru-RU" sz="1600"/>
              </a:p>
            </p:txBody>
          </p:sp>
          <p:sp>
            <p:nvSpPr>
              <p:cNvPr id="856207" name="Rectangle 12431"/>
              <p:cNvSpPr>
                <a:spLocks noChangeArrowheads="1"/>
              </p:cNvSpPr>
              <p:nvPr/>
            </p:nvSpPr>
            <p:spPr bwMode="auto">
              <a:xfrm>
                <a:off x="1210" y="1217"/>
                <a:ext cx="36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Static</a:t>
                </a:r>
                <a:r>
                  <a:rPr lang="ru-RU" sz="2100">
                    <a:solidFill>
                      <a:srgbClr val="000000"/>
                    </a:solidFill>
                    <a:cs typeface="Arial" pitchFamily="34" charset="0"/>
                  </a:rPr>
                  <a:t> </a:t>
                </a:r>
                <a:endParaRPr lang="ru-RU"/>
              </a:p>
            </p:txBody>
          </p:sp>
          <p:sp>
            <p:nvSpPr>
              <p:cNvPr id="856208" name="Rectangle 12432"/>
              <p:cNvSpPr>
                <a:spLocks noChangeArrowheads="1"/>
              </p:cNvSpPr>
              <p:nvPr/>
            </p:nvSpPr>
            <p:spPr bwMode="auto">
              <a:xfrm>
                <a:off x="1045" y="1607"/>
                <a:ext cx="699"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600">
                    <a:cs typeface="Arial" pitchFamily="34" charset="0"/>
                  </a:rPr>
                  <a:t>high-</a:t>
                </a:r>
              </a:p>
              <a:p>
                <a:r>
                  <a:rPr lang="en-US" sz="1600">
                    <a:cs typeface="Arial" pitchFamily="34" charset="0"/>
                  </a:rPr>
                  <a:t>pressure</a:t>
                </a:r>
                <a:r>
                  <a:rPr lang="ru-RU" sz="2100">
                    <a:solidFill>
                      <a:srgbClr val="000000"/>
                    </a:solidFill>
                    <a:cs typeface="Arial" pitchFamily="34" charset="0"/>
                  </a:rPr>
                  <a:t> </a:t>
                </a:r>
                <a:endParaRPr lang="ru-RU"/>
              </a:p>
            </p:txBody>
          </p:sp>
          <p:sp>
            <p:nvSpPr>
              <p:cNvPr id="856209" name="Rectangle 12433"/>
              <p:cNvSpPr>
                <a:spLocks noChangeArrowheads="1"/>
              </p:cNvSpPr>
              <p:nvPr/>
            </p:nvSpPr>
            <p:spPr bwMode="auto">
              <a:xfrm>
                <a:off x="1111" y="2079"/>
                <a:ext cx="6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technique</a:t>
                </a:r>
                <a:r>
                  <a:rPr lang="ru-RU" sz="2100">
                    <a:solidFill>
                      <a:srgbClr val="000000"/>
                    </a:solidFill>
                    <a:cs typeface="Arial" pitchFamily="34" charset="0"/>
                  </a:rPr>
                  <a:t> </a:t>
                </a:r>
                <a:endParaRPr lang="ru-RU"/>
              </a:p>
            </p:txBody>
          </p:sp>
          <p:sp>
            <p:nvSpPr>
              <p:cNvPr id="856210" name="Rectangle 12434"/>
              <p:cNvSpPr>
                <a:spLocks noChangeArrowheads="1"/>
              </p:cNvSpPr>
              <p:nvPr/>
            </p:nvSpPr>
            <p:spPr bwMode="auto">
              <a:xfrm>
                <a:off x="1440" y="2057"/>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ru-RU"/>
              </a:p>
            </p:txBody>
          </p:sp>
          <p:sp>
            <p:nvSpPr>
              <p:cNvPr id="856211" name="Rectangle 12435"/>
              <p:cNvSpPr>
                <a:spLocks noChangeArrowheads="1"/>
              </p:cNvSpPr>
              <p:nvPr/>
            </p:nvSpPr>
            <p:spPr bwMode="auto">
              <a:xfrm>
                <a:off x="1722" y="1224"/>
                <a:ext cx="49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Gr→D</a:t>
                </a:r>
                <a:endParaRPr lang="en-US">
                  <a:cs typeface="Arial" pitchFamily="34" charset="0"/>
                </a:endParaRPr>
              </a:p>
            </p:txBody>
          </p:sp>
          <p:sp>
            <p:nvSpPr>
              <p:cNvPr id="856212" name="Rectangle 12436"/>
              <p:cNvSpPr>
                <a:spLocks noChangeArrowheads="1"/>
              </p:cNvSpPr>
              <p:nvPr/>
            </p:nvSpPr>
            <p:spPr bwMode="auto">
              <a:xfrm rot="16200000">
                <a:off x="5775" y="2165"/>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a:solidFill>
                      <a:srgbClr val="000000"/>
                    </a:solidFill>
                  </a:rPr>
                  <a:t> </a:t>
                </a:r>
                <a:endParaRPr lang="ru-RU"/>
              </a:p>
            </p:txBody>
          </p:sp>
          <p:sp>
            <p:nvSpPr>
              <p:cNvPr id="856213" name="Rectangle 12437"/>
              <p:cNvSpPr>
                <a:spLocks noChangeArrowheads="1"/>
              </p:cNvSpPr>
              <p:nvPr/>
            </p:nvSpPr>
            <p:spPr bwMode="auto">
              <a:xfrm>
                <a:off x="3291" y="178"/>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a:solidFill>
                      <a:srgbClr val="000000"/>
                    </a:solidFill>
                  </a:rPr>
                  <a:t> </a:t>
                </a:r>
                <a:endParaRPr lang="ru-RU"/>
              </a:p>
            </p:txBody>
          </p:sp>
          <p:sp>
            <p:nvSpPr>
              <p:cNvPr id="856214" name="Rectangle 12438"/>
              <p:cNvSpPr>
                <a:spLocks noChangeArrowheads="1"/>
              </p:cNvSpPr>
              <p:nvPr/>
            </p:nvSpPr>
            <p:spPr bwMode="auto">
              <a:xfrm rot="16200000">
                <a:off x="163" y="2138"/>
                <a:ext cx="53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b="1" i="1">
                    <a:solidFill>
                      <a:srgbClr val="000000"/>
                    </a:solidFill>
                    <a:cs typeface="Arial" pitchFamily="34" charset="0"/>
                  </a:rPr>
                  <a:t>р, ГПа</a:t>
                </a:r>
                <a:endParaRPr lang="ru-RU"/>
              </a:p>
            </p:txBody>
          </p:sp>
          <p:sp>
            <p:nvSpPr>
              <p:cNvPr id="856215" name="Rectangle 12439"/>
              <p:cNvSpPr>
                <a:spLocks noChangeArrowheads="1"/>
              </p:cNvSpPr>
              <p:nvPr/>
            </p:nvSpPr>
            <p:spPr bwMode="auto">
              <a:xfrm>
                <a:off x="3176" y="4200"/>
                <a:ext cx="31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b="1" i="1">
                    <a:solidFill>
                      <a:srgbClr val="000000"/>
                    </a:solidFill>
                    <a:cs typeface="Arial" pitchFamily="34" charset="0"/>
                  </a:rPr>
                  <a:t>Т, К</a:t>
                </a:r>
                <a:endParaRPr lang="ru-RU"/>
              </a:p>
            </p:txBody>
          </p:sp>
          <p:sp>
            <p:nvSpPr>
              <p:cNvPr id="856216" name="Rectangle 12440"/>
              <p:cNvSpPr>
                <a:spLocks noChangeArrowheads="1"/>
              </p:cNvSpPr>
              <p:nvPr/>
            </p:nvSpPr>
            <p:spPr bwMode="auto">
              <a:xfrm>
                <a:off x="1675" y="2334"/>
                <a:ext cx="6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Graphite</a:t>
                </a:r>
                <a:endParaRPr lang="ru-RU"/>
              </a:p>
            </p:txBody>
          </p:sp>
          <p:sp>
            <p:nvSpPr>
              <p:cNvPr id="856217" name="Rectangle 12441"/>
              <p:cNvSpPr>
                <a:spLocks noChangeArrowheads="1"/>
              </p:cNvSpPr>
              <p:nvPr/>
            </p:nvSpPr>
            <p:spPr bwMode="auto">
              <a:xfrm>
                <a:off x="3863" y="1615"/>
                <a:ext cx="47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Liquid</a:t>
                </a:r>
                <a:endParaRPr lang="ru-RU"/>
              </a:p>
            </p:txBody>
          </p:sp>
          <p:sp>
            <p:nvSpPr>
              <p:cNvPr id="856218" name="Rectangle 12442"/>
              <p:cNvSpPr>
                <a:spLocks noChangeArrowheads="1"/>
              </p:cNvSpPr>
              <p:nvPr/>
            </p:nvSpPr>
            <p:spPr bwMode="auto">
              <a:xfrm>
                <a:off x="3745" y="2863"/>
                <a:ext cx="32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Gas</a:t>
                </a:r>
                <a:endParaRPr lang="ru-RU"/>
              </a:p>
            </p:txBody>
          </p:sp>
          <p:sp>
            <p:nvSpPr>
              <p:cNvPr id="856219" name="Rectangle 12443"/>
              <p:cNvSpPr>
                <a:spLocks noChangeArrowheads="1"/>
              </p:cNvSpPr>
              <p:nvPr/>
            </p:nvSpPr>
            <p:spPr bwMode="auto">
              <a:xfrm>
                <a:off x="2695" y="759"/>
                <a:ext cx="70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Diamond</a:t>
                </a:r>
                <a:endParaRPr lang="ru-RU"/>
              </a:p>
            </p:txBody>
          </p:sp>
          <p:sp>
            <p:nvSpPr>
              <p:cNvPr id="856220" name="Rectangle 12444"/>
              <p:cNvSpPr>
                <a:spLocks noChangeArrowheads="1"/>
              </p:cNvSpPr>
              <p:nvPr/>
            </p:nvSpPr>
            <p:spPr bwMode="auto">
              <a:xfrm>
                <a:off x="3135" y="1161"/>
                <a:ext cx="11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i="1">
                    <a:solidFill>
                      <a:srgbClr val="C0C0C0"/>
                    </a:solidFill>
                    <a:cs typeface="Arial" pitchFamily="34" charset="0"/>
                  </a:rPr>
                  <a:t>В</a:t>
                </a:r>
                <a:endParaRPr lang="ru-RU"/>
              </a:p>
            </p:txBody>
          </p:sp>
          <p:sp>
            <p:nvSpPr>
              <p:cNvPr id="856221" name="Rectangle 12445"/>
              <p:cNvSpPr>
                <a:spLocks noChangeArrowheads="1"/>
              </p:cNvSpPr>
              <p:nvPr/>
            </p:nvSpPr>
            <p:spPr bwMode="auto">
              <a:xfrm>
                <a:off x="3035" y="2383"/>
                <a:ext cx="16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Tr</a:t>
                </a:r>
                <a:endParaRPr lang="ru-RU"/>
              </a:p>
            </p:txBody>
          </p:sp>
          <p:sp>
            <p:nvSpPr>
              <p:cNvPr id="856222" name="Rectangle 12446"/>
              <p:cNvSpPr>
                <a:spLocks noChangeArrowheads="1"/>
              </p:cNvSpPr>
              <p:nvPr/>
            </p:nvSpPr>
            <p:spPr bwMode="auto">
              <a:xfrm>
                <a:off x="4722" y="1879"/>
                <a:ext cx="22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Cp</a:t>
                </a:r>
                <a:endParaRPr lang="ru-RU"/>
              </a:p>
            </p:txBody>
          </p:sp>
          <p:sp>
            <p:nvSpPr>
              <p:cNvPr id="856223" name="Line 12447"/>
              <p:cNvSpPr>
                <a:spLocks noChangeShapeType="1"/>
              </p:cNvSpPr>
              <p:nvPr/>
            </p:nvSpPr>
            <p:spPr bwMode="auto">
              <a:xfrm>
                <a:off x="118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24" name="Line 12448"/>
              <p:cNvSpPr>
                <a:spLocks noChangeShapeType="1"/>
              </p:cNvSpPr>
              <p:nvPr/>
            </p:nvSpPr>
            <p:spPr bwMode="auto">
              <a:xfrm>
                <a:off x="1185" y="1566"/>
                <a:ext cx="12"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25" name="Line 12449"/>
              <p:cNvSpPr>
                <a:spLocks noChangeShapeType="1"/>
              </p:cNvSpPr>
              <p:nvPr/>
            </p:nvSpPr>
            <p:spPr bwMode="auto">
              <a:xfrm>
                <a:off x="118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26" name="Line 12450"/>
              <p:cNvSpPr>
                <a:spLocks noChangeShapeType="1"/>
              </p:cNvSpPr>
              <p:nvPr/>
            </p:nvSpPr>
            <p:spPr bwMode="auto">
              <a:xfrm>
                <a:off x="122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27" name="Line 12451"/>
              <p:cNvSpPr>
                <a:spLocks noChangeShapeType="1"/>
              </p:cNvSpPr>
              <p:nvPr/>
            </p:nvSpPr>
            <p:spPr bwMode="auto">
              <a:xfrm>
                <a:off x="127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28" name="Line 12452"/>
              <p:cNvSpPr>
                <a:spLocks noChangeShapeType="1"/>
              </p:cNvSpPr>
              <p:nvPr/>
            </p:nvSpPr>
            <p:spPr bwMode="auto">
              <a:xfrm>
                <a:off x="131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29" name="Line 12453"/>
              <p:cNvSpPr>
                <a:spLocks noChangeShapeType="1"/>
              </p:cNvSpPr>
              <p:nvPr/>
            </p:nvSpPr>
            <p:spPr bwMode="auto">
              <a:xfrm>
                <a:off x="135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0" name="Line 12454"/>
              <p:cNvSpPr>
                <a:spLocks noChangeShapeType="1"/>
              </p:cNvSpPr>
              <p:nvPr/>
            </p:nvSpPr>
            <p:spPr bwMode="auto">
              <a:xfrm>
                <a:off x="140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1" name="Line 12455"/>
              <p:cNvSpPr>
                <a:spLocks noChangeShapeType="1"/>
              </p:cNvSpPr>
              <p:nvPr/>
            </p:nvSpPr>
            <p:spPr bwMode="auto">
              <a:xfrm>
                <a:off x="144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2" name="Line 12456"/>
              <p:cNvSpPr>
                <a:spLocks noChangeShapeType="1"/>
              </p:cNvSpPr>
              <p:nvPr/>
            </p:nvSpPr>
            <p:spPr bwMode="auto">
              <a:xfrm>
                <a:off x="148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3" name="Line 12457"/>
              <p:cNvSpPr>
                <a:spLocks noChangeShapeType="1"/>
              </p:cNvSpPr>
              <p:nvPr/>
            </p:nvSpPr>
            <p:spPr bwMode="auto">
              <a:xfrm>
                <a:off x="153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4" name="Line 12458"/>
              <p:cNvSpPr>
                <a:spLocks noChangeShapeType="1"/>
              </p:cNvSpPr>
              <p:nvPr/>
            </p:nvSpPr>
            <p:spPr bwMode="auto">
              <a:xfrm>
                <a:off x="1574" y="1523"/>
                <a:ext cx="56"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5" name="Line 12459"/>
              <p:cNvSpPr>
                <a:spLocks noChangeShapeType="1"/>
              </p:cNvSpPr>
              <p:nvPr/>
            </p:nvSpPr>
            <p:spPr bwMode="auto">
              <a:xfrm>
                <a:off x="1618" y="1523"/>
                <a:ext cx="23"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6" name="Freeform 12460"/>
              <p:cNvSpPr>
                <a:spLocks/>
              </p:cNvSpPr>
              <p:nvPr/>
            </p:nvSpPr>
            <p:spPr bwMode="auto">
              <a:xfrm>
                <a:off x="1183" y="1521"/>
                <a:ext cx="460" cy="59"/>
              </a:xfrm>
              <a:custGeom>
                <a:avLst/>
                <a:gdLst>
                  <a:gd name="T0" fmla="*/ 460 w 460"/>
                  <a:gd name="T1" fmla="*/ 4 h 59"/>
                  <a:gd name="T2" fmla="*/ 456 w 460"/>
                  <a:gd name="T3" fmla="*/ 0 h 59"/>
                  <a:gd name="T4" fmla="*/ 0 w 460"/>
                  <a:gd name="T5" fmla="*/ 0 h 59"/>
                  <a:gd name="T6" fmla="*/ 0 w 460"/>
                  <a:gd name="T7" fmla="*/ 59 h 59"/>
                  <a:gd name="T8" fmla="*/ 0 w 460"/>
                  <a:gd name="T9" fmla="*/ 59 h 59"/>
                </a:gdLst>
                <a:ahLst/>
                <a:cxnLst>
                  <a:cxn ang="0">
                    <a:pos x="T0" y="T1"/>
                  </a:cxn>
                  <a:cxn ang="0">
                    <a:pos x="T2" y="T3"/>
                  </a:cxn>
                  <a:cxn ang="0">
                    <a:pos x="T4" y="T5"/>
                  </a:cxn>
                  <a:cxn ang="0">
                    <a:pos x="T6" y="T7"/>
                  </a:cxn>
                  <a:cxn ang="0">
                    <a:pos x="T8" y="T9"/>
                  </a:cxn>
                </a:cxnLst>
                <a:rect l="0" t="0" r="r" b="b"/>
                <a:pathLst>
                  <a:path w="460" h="59">
                    <a:moveTo>
                      <a:pt x="460" y="4"/>
                    </a:moveTo>
                    <a:lnTo>
                      <a:pt x="456" y="0"/>
                    </a:lnTo>
                    <a:lnTo>
                      <a:pt x="0" y="0"/>
                    </a:lnTo>
                    <a:lnTo>
                      <a:pt x="0" y="59"/>
                    </a:lnTo>
                    <a:lnTo>
                      <a:pt x="0" y="59"/>
                    </a:lnTo>
                  </a:path>
                </a:pathLst>
              </a:custGeom>
              <a:noFill/>
              <a:ln w="952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56237" name="Line 12461"/>
              <p:cNvSpPr>
                <a:spLocks noChangeShapeType="1"/>
              </p:cNvSpPr>
              <p:nvPr/>
            </p:nvSpPr>
            <p:spPr bwMode="auto">
              <a:xfrm flipH="1">
                <a:off x="1183" y="1525"/>
                <a:ext cx="460" cy="55"/>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8" name="Line 12462"/>
              <p:cNvSpPr>
                <a:spLocks noChangeShapeType="1"/>
              </p:cNvSpPr>
              <p:nvPr/>
            </p:nvSpPr>
            <p:spPr bwMode="auto">
              <a:xfrm flipV="1">
                <a:off x="1368" y="1297"/>
                <a:ext cx="399" cy="24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39" name="Rectangle 12463"/>
              <p:cNvSpPr>
                <a:spLocks noChangeArrowheads="1"/>
              </p:cNvSpPr>
              <p:nvPr/>
            </p:nvSpPr>
            <p:spPr bwMode="auto">
              <a:xfrm>
                <a:off x="4145" y="603"/>
                <a:ext cx="10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Dynamic methods</a:t>
                </a:r>
                <a:r>
                  <a:rPr lang="ru-RU" sz="1600">
                    <a:cs typeface="Arial" pitchFamily="34" charset="0"/>
                  </a:rPr>
                  <a:t>:</a:t>
                </a:r>
                <a:endParaRPr lang="ru-RU" sz="1600"/>
              </a:p>
            </p:txBody>
          </p:sp>
          <p:sp>
            <p:nvSpPr>
              <p:cNvPr id="856240" name="Rectangle 12464"/>
              <p:cNvSpPr>
                <a:spLocks noChangeArrowheads="1"/>
              </p:cNvSpPr>
              <p:nvPr/>
            </p:nvSpPr>
            <p:spPr bwMode="auto">
              <a:xfrm>
                <a:off x="3935" y="739"/>
                <a:ext cx="81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shock waves</a:t>
                </a:r>
                <a:r>
                  <a:rPr lang="ru-RU" sz="1600">
                    <a:cs typeface="Arial" pitchFamily="34" charset="0"/>
                  </a:rPr>
                  <a:t>,</a:t>
                </a:r>
                <a:r>
                  <a:rPr lang="ru-RU" sz="2100">
                    <a:solidFill>
                      <a:srgbClr val="000000"/>
                    </a:solidFill>
                    <a:cs typeface="Arial" pitchFamily="34" charset="0"/>
                  </a:rPr>
                  <a:t> </a:t>
                </a:r>
                <a:endParaRPr lang="ru-RU"/>
              </a:p>
            </p:txBody>
          </p:sp>
          <p:sp>
            <p:nvSpPr>
              <p:cNvPr id="856241" name="Rectangle 12465"/>
              <p:cNvSpPr>
                <a:spLocks noChangeArrowheads="1"/>
              </p:cNvSpPr>
              <p:nvPr/>
            </p:nvSpPr>
            <p:spPr bwMode="auto">
              <a:xfrm>
                <a:off x="3663" y="966"/>
                <a:ext cx="18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femptosecond laser heating </a:t>
                </a:r>
                <a:r>
                  <a:rPr lang="en-US" sz="1600" i="1">
                    <a:cs typeface="Arial" pitchFamily="34" charset="0"/>
                  </a:rPr>
                  <a:t>etc.</a:t>
                </a:r>
                <a:endParaRPr lang="ru-RU" sz="1600" i="1"/>
              </a:p>
            </p:txBody>
          </p:sp>
        </p:grpSp>
        <p:grpSp>
          <p:nvGrpSpPr>
            <p:cNvPr id="862455" name="Group 18679"/>
            <p:cNvGrpSpPr>
              <a:grpSpLocks/>
            </p:cNvGrpSpPr>
            <p:nvPr/>
          </p:nvGrpSpPr>
          <p:grpSpPr bwMode="auto">
            <a:xfrm>
              <a:off x="-22" y="-168"/>
              <a:ext cx="6260" cy="4906"/>
              <a:chOff x="-22" y="-168"/>
              <a:chExt cx="6260" cy="4906"/>
            </a:xfrm>
          </p:grpSpPr>
          <p:sp>
            <p:nvSpPr>
              <p:cNvPr id="856243" name="AutoShape 12467"/>
              <p:cNvSpPr>
                <a:spLocks noChangeAspect="1" noChangeArrowheads="1" noTextEdit="1"/>
              </p:cNvSpPr>
              <p:nvPr/>
            </p:nvSpPr>
            <p:spPr bwMode="auto">
              <a:xfrm>
                <a:off x="-22" y="-168"/>
                <a:ext cx="6260" cy="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856244" name="Group 12468"/>
              <p:cNvGrpSpPr>
                <a:grpSpLocks/>
              </p:cNvGrpSpPr>
              <p:nvPr/>
            </p:nvGrpSpPr>
            <p:grpSpPr bwMode="auto">
              <a:xfrm>
                <a:off x="1069" y="1555"/>
                <a:ext cx="0" cy="2352"/>
                <a:chOff x="1069" y="1555"/>
                <a:chExt cx="0" cy="2352"/>
              </a:xfrm>
            </p:grpSpPr>
            <p:sp>
              <p:nvSpPr>
                <p:cNvPr id="856245" name="Line 12469"/>
                <p:cNvSpPr>
                  <a:spLocks noChangeShapeType="1"/>
                </p:cNvSpPr>
                <p:nvPr/>
              </p:nvSpPr>
              <p:spPr bwMode="auto">
                <a:xfrm flipV="1">
                  <a:off x="1069"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46" name="Line 12470"/>
                <p:cNvSpPr>
                  <a:spLocks noChangeShapeType="1"/>
                </p:cNvSpPr>
                <p:nvPr/>
              </p:nvSpPr>
              <p:spPr bwMode="auto">
                <a:xfrm flipV="1">
                  <a:off x="1069"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47" name="Line 12471"/>
                <p:cNvSpPr>
                  <a:spLocks noChangeShapeType="1"/>
                </p:cNvSpPr>
                <p:nvPr/>
              </p:nvSpPr>
              <p:spPr bwMode="auto">
                <a:xfrm flipV="1">
                  <a:off x="1069"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48" name="Line 12472"/>
                <p:cNvSpPr>
                  <a:spLocks noChangeShapeType="1"/>
                </p:cNvSpPr>
                <p:nvPr/>
              </p:nvSpPr>
              <p:spPr bwMode="auto">
                <a:xfrm flipV="1">
                  <a:off x="1069"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49" name="Line 12473"/>
                <p:cNvSpPr>
                  <a:spLocks noChangeShapeType="1"/>
                </p:cNvSpPr>
                <p:nvPr/>
              </p:nvSpPr>
              <p:spPr bwMode="auto">
                <a:xfrm flipV="1">
                  <a:off x="1069"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0" name="Line 12474"/>
                <p:cNvSpPr>
                  <a:spLocks noChangeShapeType="1"/>
                </p:cNvSpPr>
                <p:nvPr/>
              </p:nvSpPr>
              <p:spPr bwMode="auto">
                <a:xfrm flipV="1">
                  <a:off x="1069"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1" name="Line 12475"/>
                <p:cNvSpPr>
                  <a:spLocks noChangeShapeType="1"/>
                </p:cNvSpPr>
                <p:nvPr/>
              </p:nvSpPr>
              <p:spPr bwMode="auto">
                <a:xfrm flipV="1">
                  <a:off x="1069"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2" name="Line 12476"/>
                <p:cNvSpPr>
                  <a:spLocks noChangeShapeType="1"/>
                </p:cNvSpPr>
                <p:nvPr/>
              </p:nvSpPr>
              <p:spPr bwMode="auto">
                <a:xfrm flipV="1">
                  <a:off x="1069"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3" name="Line 12477"/>
                <p:cNvSpPr>
                  <a:spLocks noChangeShapeType="1"/>
                </p:cNvSpPr>
                <p:nvPr/>
              </p:nvSpPr>
              <p:spPr bwMode="auto">
                <a:xfrm flipV="1">
                  <a:off x="1069"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4" name="Line 12478"/>
                <p:cNvSpPr>
                  <a:spLocks noChangeShapeType="1"/>
                </p:cNvSpPr>
                <p:nvPr/>
              </p:nvSpPr>
              <p:spPr bwMode="auto">
                <a:xfrm flipV="1">
                  <a:off x="1069"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5" name="Line 12479"/>
                <p:cNvSpPr>
                  <a:spLocks noChangeShapeType="1"/>
                </p:cNvSpPr>
                <p:nvPr/>
              </p:nvSpPr>
              <p:spPr bwMode="auto">
                <a:xfrm flipV="1">
                  <a:off x="1069"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6" name="Line 12480"/>
                <p:cNvSpPr>
                  <a:spLocks noChangeShapeType="1"/>
                </p:cNvSpPr>
                <p:nvPr/>
              </p:nvSpPr>
              <p:spPr bwMode="auto">
                <a:xfrm flipV="1">
                  <a:off x="1069"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7" name="Line 12481"/>
                <p:cNvSpPr>
                  <a:spLocks noChangeShapeType="1"/>
                </p:cNvSpPr>
                <p:nvPr/>
              </p:nvSpPr>
              <p:spPr bwMode="auto">
                <a:xfrm flipV="1">
                  <a:off x="1069"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8" name="Line 12482"/>
                <p:cNvSpPr>
                  <a:spLocks noChangeShapeType="1"/>
                </p:cNvSpPr>
                <p:nvPr/>
              </p:nvSpPr>
              <p:spPr bwMode="auto">
                <a:xfrm flipV="1">
                  <a:off x="1069"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59" name="Line 12483"/>
                <p:cNvSpPr>
                  <a:spLocks noChangeShapeType="1"/>
                </p:cNvSpPr>
                <p:nvPr/>
              </p:nvSpPr>
              <p:spPr bwMode="auto">
                <a:xfrm flipV="1">
                  <a:off x="1069"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0" name="Line 12484"/>
                <p:cNvSpPr>
                  <a:spLocks noChangeShapeType="1"/>
                </p:cNvSpPr>
                <p:nvPr/>
              </p:nvSpPr>
              <p:spPr bwMode="auto">
                <a:xfrm flipV="1">
                  <a:off x="1069"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1" name="Line 12485"/>
                <p:cNvSpPr>
                  <a:spLocks noChangeShapeType="1"/>
                </p:cNvSpPr>
                <p:nvPr/>
              </p:nvSpPr>
              <p:spPr bwMode="auto">
                <a:xfrm flipV="1">
                  <a:off x="1069"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2" name="Line 12486"/>
                <p:cNvSpPr>
                  <a:spLocks noChangeShapeType="1"/>
                </p:cNvSpPr>
                <p:nvPr/>
              </p:nvSpPr>
              <p:spPr bwMode="auto">
                <a:xfrm flipV="1">
                  <a:off x="1069"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3" name="Line 12487"/>
                <p:cNvSpPr>
                  <a:spLocks noChangeShapeType="1"/>
                </p:cNvSpPr>
                <p:nvPr/>
              </p:nvSpPr>
              <p:spPr bwMode="auto">
                <a:xfrm flipV="1">
                  <a:off x="1069"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4" name="Line 12488"/>
                <p:cNvSpPr>
                  <a:spLocks noChangeShapeType="1"/>
                </p:cNvSpPr>
                <p:nvPr/>
              </p:nvSpPr>
              <p:spPr bwMode="auto">
                <a:xfrm flipV="1">
                  <a:off x="1069"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5" name="Line 12489"/>
                <p:cNvSpPr>
                  <a:spLocks noChangeShapeType="1"/>
                </p:cNvSpPr>
                <p:nvPr/>
              </p:nvSpPr>
              <p:spPr bwMode="auto">
                <a:xfrm flipV="1">
                  <a:off x="1069"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6" name="Line 12490"/>
                <p:cNvSpPr>
                  <a:spLocks noChangeShapeType="1"/>
                </p:cNvSpPr>
                <p:nvPr/>
              </p:nvSpPr>
              <p:spPr bwMode="auto">
                <a:xfrm flipV="1">
                  <a:off x="1069"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7" name="Line 12491"/>
                <p:cNvSpPr>
                  <a:spLocks noChangeShapeType="1"/>
                </p:cNvSpPr>
                <p:nvPr/>
              </p:nvSpPr>
              <p:spPr bwMode="auto">
                <a:xfrm flipV="1">
                  <a:off x="1069"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8" name="Line 12492"/>
                <p:cNvSpPr>
                  <a:spLocks noChangeShapeType="1"/>
                </p:cNvSpPr>
                <p:nvPr/>
              </p:nvSpPr>
              <p:spPr bwMode="auto">
                <a:xfrm flipV="1">
                  <a:off x="1069"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69" name="Line 12493"/>
                <p:cNvSpPr>
                  <a:spLocks noChangeShapeType="1"/>
                </p:cNvSpPr>
                <p:nvPr/>
              </p:nvSpPr>
              <p:spPr bwMode="auto">
                <a:xfrm flipV="1">
                  <a:off x="1069"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0" name="Line 12494"/>
                <p:cNvSpPr>
                  <a:spLocks noChangeShapeType="1"/>
                </p:cNvSpPr>
                <p:nvPr/>
              </p:nvSpPr>
              <p:spPr bwMode="auto">
                <a:xfrm flipV="1">
                  <a:off x="1069"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1" name="Line 12495"/>
                <p:cNvSpPr>
                  <a:spLocks noChangeShapeType="1"/>
                </p:cNvSpPr>
                <p:nvPr/>
              </p:nvSpPr>
              <p:spPr bwMode="auto">
                <a:xfrm flipV="1">
                  <a:off x="1069"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2" name="Line 12496"/>
                <p:cNvSpPr>
                  <a:spLocks noChangeShapeType="1"/>
                </p:cNvSpPr>
                <p:nvPr/>
              </p:nvSpPr>
              <p:spPr bwMode="auto">
                <a:xfrm flipV="1">
                  <a:off x="1069"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3" name="Line 12497"/>
                <p:cNvSpPr>
                  <a:spLocks noChangeShapeType="1"/>
                </p:cNvSpPr>
                <p:nvPr/>
              </p:nvSpPr>
              <p:spPr bwMode="auto">
                <a:xfrm flipV="1">
                  <a:off x="1069"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4" name="Line 12498"/>
                <p:cNvSpPr>
                  <a:spLocks noChangeShapeType="1"/>
                </p:cNvSpPr>
                <p:nvPr/>
              </p:nvSpPr>
              <p:spPr bwMode="auto">
                <a:xfrm flipV="1">
                  <a:off x="1069"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5" name="Line 12499"/>
                <p:cNvSpPr>
                  <a:spLocks noChangeShapeType="1"/>
                </p:cNvSpPr>
                <p:nvPr/>
              </p:nvSpPr>
              <p:spPr bwMode="auto">
                <a:xfrm flipV="1">
                  <a:off x="1069"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6" name="Line 12500"/>
                <p:cNvSpPr>
                  <a:spLocks noChangeShapeType="1"/>
                </p:cNvSpPr>
                <p:nvPr/>
              </p:nvSpPr>
              <p:spPr bwMode="auto">
                <a:xfrm flipV="1">
                  <a:off x="1069"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7" name="Line 12501"/>
                <p:cNvSpPr>
                  <a:spLocks noChangeShapeType="1"/>
                </p:cNvSpPr>
                <p:nvPr/>
              </p:nvSpPr>
              <p:spPr bwMode="auto">
                <a:xfrm flipV="1">
                  <a:off x="1069"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8" name="Line 12502"/>
                <p:cNvSpPr>
                  <a:spLocks noChangeShapeType="1"/>
                </p:cNvSpPr>
                <p:nvPr/>
              </p:nvSpPr>
              <p:spPr bwMode="auto">
                <a:xfrm flipV="1">
                  <a:off x="1069"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79" name="Line 12503"/>
                <p:cNvSpPr>
                  <a:spLocks noChangeShapeType="1"/>
                </p:cNvSpPr>
                <p:nvPr/>
              </p:nvSpPr>
              <p:spPr bwMode="auto">
                <a:xfrm flipV="1">
                  <a:off x="1069"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0" name="Line 12504"/>
                <p:cNvSpPr>
                  <a:spLocks noChangeShapeType="1"/>
                </p:cNvSpPr>
                <p:nvPr/>
              </p:nvSpPr>
              <p:spPr bwMode="auto">
                <a:xfrm flipV="1">
                  <a:off x="1069"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1" name="Line 12505"/>
                <p:cNvSpPr>
                  <a:spLocks noChangeShapeType="1"/>
                </p:cNvSpPr>
                <p:nvPr/>
              </p:nvSpPr>
              <p:spPr bwMode="auto">
                <a:xfrm flipV="1">
                  <a:off x="1069"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2" name="Line 12506"/>
                <p:cNvSpPr>
                  <a:spLocks noChangeShapeType="1"/>
                </p:cNvSpPr>
                <p:nvPr/>
              </p:nvSpPr>
              <p:spPr bwMode="auto">
                <a:xfrm flipV="1">
                  <a:off x="1069"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3" name="Line 12507"/>
                <p:cNvSpPr>
                  <a:spLocks noChangeShapeType="1"/>
                </p:cNvSpPr>
                <p:nvPr/>
              </p:nvSpPr>
              <p:spPr bwMode="auto">
                <a:xfrm flipV="1">
                  <a:off x="1069"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4" name="Line 12508"/>
                <p:cNvSpPr>
                  <a:spLocks noChangeShapeType="1"/>
                </p:cNvSpPr>
                <p:nvPr/>
              </p:nvSpPr>
              <p:spPr bwMode="auto">
                <a:xfrm flipV="1">
                  <a:off x="1069"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5" name="Line 12509"/>
                <p:cNvSpPr>
                  <a:spLocks noChangeShapeType="1"/>
                </p:cNvSpPr>
                <p:nvPr/>
              </p:nvSpPr>
              <p:spPr bwMode="auto">
                <a:xfrm flipV="1">
                  <a:off x="1069"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6" name="Line 12510"/>
                <p:cNvSpPr>
                  <a:spLocks noChangeShapeType="1"/>
                </p:cNvSpPr>
                <p:nvPr/>
              </p:nvSpPr>
              <p:spPr bwMode="auto">
                <a:xfrm flipV="1">
                  <a:off x="1069"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7" name="Line 12511"/>
                <p:cNvSpPr>
                  <a:spLocks noChangeShapeType="1"/>
                </p:cNvSpPr>
                <p:nvPr/>
              </p:nvSpPr>
              <p:spPr bwMode="auto">
                <a:xfrm flipV="1">
                  <a:off x="1069"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8" name="Line 12512"/>
                <p:cNvSpPr>
                  <a:spLocks noChangeShapeType="1"/>
                </p:cNvSpPr>
                <p:nvPr/>
              </p:nvSpPr>
              <p:spPr bwMode="auto">
                <a:xfrm flipV="1">
                  <a:off x="1069"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89" name="Line 12513"/>
                <p:cNvSpPr>
                  <a:spLocks noChangeShapeType="1"/>
                </p:cNvSpPr>
                <p:nvPr/>
              </p:nvSpPr>
              <p:spPr bwMode="auto">
                <a:xfrm flipV="1">
                  <a:off x="1069"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0" name="Line 12514"/>
                <p:cNvSpPr>
                  <a:spLocks noChangeShapeType="1"/>
                </p:cNvSpPr>
                <p:nvPr/>
              </p:nvSpPr>
              <p:spPr bwMode="auto">
                <a:xfrm flipV="1">
                  <a:off x="1069"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1" name="Line 12515"/>
                <p:cNvSpPr>
                  <a:spLocks noChangeShapeType="1"/>
                </p:cNvSpPr>
                <p:nvPr/>
              </p:nvSpPr>
              <p:spPr bwMode="auto">
                <a:xfrm flipV="1">
                  <a:off x="1069"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2" name="Line 12516"/>
                <p:cNvSpPr>
                  <a:spLocks noChangeShapeType="1"/>
                </p:cNvSpPr>
                <p:nvPr/>
              </p:nvSpPr>
              <p:spPr bwMode="auto">
                <a:xfrm flipV="1">
                  <a:off x="1069"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3" name="Line 12517"/>
                <p:cNvSpPr>
                  <a:spLocks noChangeShapeType="1"/>
                </p:cNvSpPr>
                <p:nvPr/>
              </p:nvSpPr>
              <p:spPr bwMode="auto">
                <a:xfrm flipV="1">
                  <a:off x="1069"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4" name="Line 12518"/>
                <p:cNvSpPr>
                  <a:spLocks noChangeShapeType="1"/>
                </p:cNvSpPr>
                <p:nvPr/>
              </p:nvSpPr>
              <p:spPr bwMode="auto">
                <a:xfrm flipV="1">
                  <a:off x="1069"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5" name="Line 12519"/>
                <p:cNvSpPr>
                  <a:spLocks noChangeShapeType="1"/>
                </p:cNvSpPr>
                <p:nvPr/>
              </p:nvSpPr>
              <p:spPr bwMode="auto">
                <a:xfrm flipV="1">
                  <a:off x="1069"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6" name="Line 12520"/>
                <p:cNvSpPr>
                  <a:spLocks noChangeShapeType="1"/>
                </p:cNvSpPr>
                <p:nvPr/>
              </p:nvSpPr>
              <p:spPr bwMode="auto">
                <a:xfrm flipV="1">
                  <a:off x="1069"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7" name="Line 12521"/>
                <p:cNvSpPr>
                  <a:spLocks noChangeShapeType="1"/>
                </p:cNvSpPr>
                <p:nvPr/>
              </p:nvSpPr>
              <p:spPr bwMode="auto">
                <a:xfrm flipV="1">
                  <a:off x="1069"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8" name="Line 12522"/>
                <p:cNvSpPr>
                  <a:spLocks noChangeShapeType="1"/>
                </p:cNvSpPr>
                <p:nvPr/>
              </p:nvSpPr>
              <p:spPr bwMode="auto">
                <a:xfrm flipV="1">
                  <a:off x="1069"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299" name="Line 12523"/>
                <p:cNvSpPr>
                  <a:spLocks noChangeShapeType="1"/>
                </p:cNvSpPr>
                <p:nvPr/>
              </p:nvSpPr>
              <p:spPr bwMode="auto">
                <a:xfrm flipV="1">
                  <a:off x="1069"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0" name="Line 12524"/>
                <p:cNvSpPr>
                  <a:spLocks noChangeShapeType="1"/>
                </p:cNvSpPr>
                <p:nvPr/>
              </p:nvSpPr>
              <p:spPr bwMode="auto">
                <a:xfrm flipV="1">
                  <a:off x="1069"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1" name="Line 12525"/>
                <p:cNvSpPr>
                  <a:spLocks noChangeShapeType="1"/>
                </p:cNvSpPr>
                <p:nvPr/>
              </p:nvSpPr>
              <p:spPr bwMode="auto">
                <a:xfrm flipV="1">
                  <a:off x="1069"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2" name="Line 12526"/>
                <p:cNvSpPr>
                  <a:spLocks noChangeShapeType="1"/>
                </p:cNvSpPr>
                <p:nvPr/>
              </p:nvSpPr>
              <p:spPr bwMode="auto">
                <a:xfrm flipV="1">
                  <a:off x="1069"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3" name="Line 12527"/>
                <p:cNvSpPr>
                  <a:spLocks noChangeShapeType="1"/>
                </p:cNvSpPr>
                <p:nvPr/>
              </p:nvSpPr>
              <p:spPr bwMode="auto">
                <a:xfrm flipV="1">
                  <a:off x="1069"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4" name="Line 12528"/>
                <p:cNvSpPr>
                  <a:spLocks noChangeShapeType="1"/>
                </p:cNvSpPr>
                <p:nvPr/>
              </p:nvSpPr>
              <p:spPr bwMode="auto">
                <a:xfrm flipV="1">
                  <a:off x="1069"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5" name="Line 12529"/>
                <p:cNvSpPr>
                  <a:spLocks noChangeShapeType="1"/>
                </p:cNvSpPr>
                <p:nvPr/>
              </p:nvSpPr>
              <p:spPr bwMode="auto">
                <a:xfrm flipV="1">
                  <a:off x="1069"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6" name="Line 12530"/>
                <p:cNvSpPr>
                  <a:spLocks noChangeShapeType="1"/>
                </p:cNvSpPr>
                <p:nvPr/>
              </p:nvSpPr>
              <p:spPr bwMode="auto">
                <a:xfrm flipV="1">
                  <a:off x="1069"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7" name="Line 12531"/>
                <p:cNvSpPr>
                  <a:spLocks noChangeShapeType="1"/>
                </p:cNvSpPr>
                <p:nvPr/>
              </p:nvSpPr>
              <p:spPr bwMode="auto">
                <a:xfrm flipV="1">
                  <a:off x="1069"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8" name="Line 12532"/>
                <p:cNvSpPr>
                  <a:spLocks noChangeShapeType="1"/>
                </p:cNvSpPr>
                <p:nvPr/>
              </p:nvSpPr>
              <p:spPr bwMode="auto">
                <a:xfrm flipV="1">
                  <a:off x="1069"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09" name="Line 12533"/>
                <p:cNvSpPr>
                  <a:spLocks noChangeShapeType="1"/>
                </p:cNvSpPr>
                <p:nvPr/>
              </p:nvSpPr>
              <p:spPr bwMode="auto">
                <a:xfrm flipV="1">
                  <a:off x="1069"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0" name="Line 12534"/>
                <p:cNvSpPr>
                  <a:spLocks noChangeShapeType="1"/>
                </p:cNvSpPr>
                <p:nvPr/>
              </p:nvSpPr>
              <p:spPr bwMode="auto">
                <a:xfrm flipV="1">
                  <a:off x="1069"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1" name="Line 12535"/>
                <p:cNvSpPr>
                  <a:spLocks noChangeShapeType="1"/>
                </p:cNvSpPr>
                <p:nvPr/>
              </p:nvSpPr>
              <p:spPr bwMode="auto">
                <a:xfrm flipV="1">
                  <a:off x="1069"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2" name="Line 12536"/>
                <p:cNvSpPr>
                  <a:spLocks noChangeShapeType="1"/>
                </p:cNvSpPr>
                <p:nvPr/>
              </p:nvSpPr>
              <p:spPr bwMode="auto">
                <a:xfrm flipV="1">
                  <a:off x="1069"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3" name="Line 12537"/>
                <p:cNvSpPr>
                  <a:spLocks noChangeShapeType="1"/>
                </p:cNvSpPr>
                <p:nvPr/>
              </p:nvSpPr>
              <p:spPr bwMode="auto">
                <a:xfrm flipV="1">
                  <a:off x="1069"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4" name="Line 12538"/>
                <p:cNvSpPr>
                  <a:spLocks noChangeShapeType="1"/>
                </p:cNvSpPr>
                <p:nvPr/>
              </p:nvSpPr>
              <p:spPr bwMode="auto">
                <a:xfrm flipV="1">
                  <a:off x="1069"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5" name="Line 12539"/>
                <p:cNvSpPr>
                  <a:spLocks noChangeShapeType="1"/>
                </p:cNvSpPr>
                <p:nvPr/>
              </p:nvSpPr>
              <p:spPr bwMode="auto">
                <a:xfrm flipV="1">
                  <a:off x="1069"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6" name="Line 12540"/>
                <p:cNvSpPr>
                  <a:spLocks noChangeShapeType="1"/>
                </p:cNvSpPr>
                <p:nvPr/>
              </p:nvSpPr>
              <p:spPr bwMode="auto">
                <a:xfrm flipV="1">
                  <a:off x="1069"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7" name="Line 12541"/>
                <p:cNvSpPr>
                  <a:spLocks noChangeShapeType="1"/>
                </p:cNvSpPr>
                <p:nvPr/>
              </p:nvSpPr>
              <p:spPr bwMode="auto">
                <a:xfrm flipV="1">
                  <a:off x="1069"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8" name="Line 12542"/>
                <p:cNvSpPr>
                  <a:spLocks noChangeShapeType="1"/>
                </p:cNvSpPr>
                <p:nvPr/>
              </p:nvSpPr>
              <p:spPr bwMode="auto">
                <a:xfrm flipV="1">
                  <a:off x="1069"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19" name="Line 12543"/>
                <p:cNvSpPr>
                  <a:spLocks noChangeShapeType="1"/>
                </p:cNvSpPr>
                <p:nvPr/>
              </p:nvSpPr>
              <p:spPr bwMode="auto">
                <a:xfrm flipV="1">
                  <a:off x="1069"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0" name="Line 12544"/>
                <p:cNvSpPr>
                  <a:spLocks noChangeShapeType="1"/>
                </p:cNvSpPr>
                <p:nvPr/>
              </p:nvSpPr>
              <p:spPr bwMode="auto">
                <a:xfrm flipV="1">
                  <a:off x="1069"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1" name="Line 12545"/>
                <p:cNvSpPr>
                  <a:spLocks noChangeShapeType="1"/>
                </p:cNvSpPr>
                <p:nvPr/>
              </p:nvSpPr>
              <p:spPr bwMode="auto">
                <a:xfrm flipV="1">
                  <a:off x="1069"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2" name="Line 12546"/>
                <p:cNvSpPr>
                  <a:spLocks noChangeShapeType="1"/>
                </p:cNvSpPr>
                <p:nvPr/>
              </p:nvSpPr>
              <p:spPr bwMode="auto">
                <a:xfrm flipV="1">
                  <a:off x="1069"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3" name="Line 12547"/>
                <p:cNvSpPr>
                  <a:spLocks noChangeShapeType="1"/>
                </p:cNvSpPr>
                <p:nvPr/>
              </p:nvSpPr>
              <p:spPr bwMode="auto">
                <a:xfrm flipV="1">
                  <a:off x="1069"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4" name="Line 12548"/>
                <p:cNvSpPr>
                  <a:spLocks noChangeShapeType="1"/>
                </p:cNvSpPr>
                <p:nvPr/>
              </p:nvSpPr>
              <p:spPr bwMode="auto">
                <a:xfrm flipV="1">
                  <a:off x="1069"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5" name="Line 12549"/>
                <p:cNvSpPr>
                  <a:spLocks noChangeShapeType="1"/>
                </p:cNvSpPr>
                <p:nvPr/>
              </p:nvSpPr>
              <p:spPr bwMode="auto">
                <a:xfrm flipV="1">
                  <a:off x="1069"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6" name="Line 12550"/>
                <p:cNvSpPr>
                  <a:spLocks noChangeShapeType="1"/>
                </p:cNvSpPr>
                <p:nvPr/>
              </p:nvSpPr>
              <p:spPr bwMode="auto">
                <a:xfrm flipV="1">
                  <a:off x="1069"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7" name="Line 12551"/>
                <p:cNvSpPr>
                  <a:spLocks noChangeShapeType="1"/>
                </p:cNvSpPr>
                <p:nvPr/>
              </p:nvSpPr>
              <p:spPr bwMode="auto">
                <a:xfrm flipV="1">
                  <a:off x="1069"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8" name="Line 12552"/>
                <p:cNvSpPr>
                  <a:spLocks noChangeShapeType="1"/>
                </p:cNvSpPr>
                <p:nvPr/>
              </p:nvSpPr>
              <p:spPr bwMode="auto">
                <a:xfrm flipV="1">
                  <a:off x="1069"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29" name="Line 12553"/>
                <p:cNvSpPr>
                  <a:spLocks noChangeShapeType="1"/>
                </p:cNvSpPr>
                <p:nvPr/>
              </p:nvSpPr>
              <p:spPr bwMode="auto">
                <a:xfrm flipV="1">
                  <a:off x="1069"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0" name="Line 12554"/>
                <p:cNvSpPr>
                  <a:spLocks noChangeShapeType="1"/>
                </p:cNvSpPr>
                <p:nvPr/>
              </p:nvSpPr>
              <p:spPr bwMode="auto">
                <a:xfrm flipV="1">
                  <a:off x="1069"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1" name="Line 12555"/>
                <p:cNvSpPr>
                  <a:spLocks noChangeShapeType="1"/>
                </p:cNvSpPr>
                <p:nvPr/>
              </p:nvSpPr>
              <p:spPr bwMode="auto">
                <a:xfrm flipV="1">
                  <a:off x="1069"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2" name="Line 12556"/>
                <p:cNvSpPr>
                  <a:spLocks noChangeShapeType="1"/>
                </p:cNvSpPr>
                <p:nvPr/>
              </p:nvSpPr>
              <p:spPr bwMode="auto">
                <a:xfrm flipV="1">
                  <a:off x="1069"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3" name="Line 12557"/>
                <p:cNvSpPr>
                  <a:spLocks noChangeShapeType="1"/>
                </p:cNvSpPr>
                <p:nvPr/>
              </p:nvSpPr>
              <p:spPr bwMode="auto">
                <a:xfrm flipV="1">
                  <a:off x="1069"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4" name="Line 12558"/>
                <p:cNvSpPr>
                  <a:spLocks noChangeShapeType="1"/>
                </p:cNvSpPr>
                <p:nvPr/>
              </p:nvSpPr>
              <p:spPr bwMode="auto">
                <a:xfrm flipV="1">
                  <a:off x="1069"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5" name="Line 12559"/>
                <p:cNvSpPr>
                  <a:spLocks noChangeShapeType="1"/>
                </p:cNvSpPr>
                <p:nvPr/>
              </p:nvSpPr>
              <p:spPr bwMode="auto">
                <a:xfrm flipV="1">
                  <a:off x="1069"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6" name="Line 12560"/>
                <p:cNvSpPr>
                  <a:spLocks noChangeShapeType="1"/>
                </p:cNvSpPr>
                <p:nvPr/>
              </p:nvSpPr>
              <p:spPr bwMode="auto">
                <a:xfrm flipV="1">
                  <a:off x="1069"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7" name="Line 12561"/>
                <p:cNvSpPr>
                  <a:spLocks noChangeShapeType="1"/>
                </p:cNvSpPr>
                <p:nvPr/>
              </p:nvSpPr>
              <p:spPr bwMode="auto">
                <a:xfrm flipV="1">
                  <a:off x="1069"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8" name="Line 12562"/>
                <p:cNvSpPr>
                  <a:spLocks noChangeShapeType="1"/>
                </p:cNvSpPr>
                <p:nvPr/>
              </p:nvSpPr>
              <p:spPr bwMode="auto">
                <a:xfrm flipV="1">
                  <a:off x="1069"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39" name="Line 12563"/>
                <p:cNvSpPr>
                  <a:spLocks noChangeShapeType="1"/>
                </p:cNvSpPr>
                <p:nvPr/>
              </p:nvSpPr>
              <p:spPr bwMode="auto">
                <a:xfrm flipV="1">
                  <a:off x="1069"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0" name="Line 12564"/>
                <p:cNvSpPr>
                  <a:spLocks noChangeShapeType="1"/>
                </p:cNvSpPr>
                <p:nvPr/>
              </p:nvSpPr>
              <p:spPr bwMode="auto">
                <a:xfrm flipV="1">
                  <a:off x="1069"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1" name="Line 12565"/>
                <p:cNvSpPr>
                  <a:spLocks noChangeShapeType="1"/>
                </p:cNvSpPr>
                <p:nvPr/>
              </p:nvSpPr>
              <p:spPr bwMode="auto">
                <a:xfrm flipV="1">
                  <a:off x="1069"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2" name="Line 12566"/>
                <p:cNvSpPr>
                  <a:spLocks noChangeShapeType="1"/>
                </p:cNvSpPr>
                <p:nvPr/>
              </p:nvSpPr>
              <p:spPr bwMode="auto">
                <a:xfrm flipV="1">
                  <a:off x="1069"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3" name="Line 12567"/>
                <p:cNvSpPr>
                  <a:spLocks noChangeShapeType="1"/>
                </p:cNvSpPr>
                <p:nvPr/>
              </p:nvSpPr>
              <p:spPr bwMode="auto">
                <a:xfrm flipV="1">
                  <a:off x="1069"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4" name="Line 12568"/>
                <p:cNvSpPr>
                  <a:spLocks noChangeShapeType="1"/>
                </p:cNvSpPr>
                <p:nvPr/>
              </p:nvSpPr>
              <p:spPr bwMode="auto">
                <a:xfrm flipV="1">
                  <a:off x="1069"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5" name="Line 12569"/>
                <p:cNvSpPr>
                  <a:spLocks noChangeShapeType="1"/>
                </p:cNvSpPr>
                <p:nvPr/>
              </p:nvSpPr>
              <p:spPr bwMode="auto">
                <a:xfrm flipV="1">
                  <a:off x="1069"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6" name="Line 12570"/>
                <p:cNvSpPr>
                  <a:spLocks noChangeShapeType="1"/>
                </p:cNvSpPr>
                <p:nvPr/>
              </p:nvSpPr>
              <p:spPr bwMode="auto">
                <a:xfrm flipV="1">
                  <a:off x="1069"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7" name="Line 12571"/>
                <p:cNvSpPr>
                  <a:spLocks noChangeShapeType="1"/>
                </p:cNvSpPr>
                <p:nvPr/>
              </p:nvSpPr>
              <p:spPr bwMode="auto">
                <a:xfrm flipV="1">
                  <a:off x="1069"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8" name="Line 12572"/>
                <p:cNvSpPr>
                  <a:spLocks noChangeShapeType="1"/>
                </p:cNvSpPr>
                <p:nvPr/>
              </p:nvSpPr>
              <p:spPr bwMode="auto">
                <a:xfrm flipV="1">
                  <a:off x="1069"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49" name="Line 12573"/>
                <p:cNvSpPr>
                  <a:spLocks noChangeShapeType="1"/>
                </p:cNvSpPr>
                <p:nvPr/>
              </p:nvSpPr>
              <p:spPr bwMode="auto">
                <a:xfrm flipV="1">
                  <a:off x="1069"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0" name="Line 12574"/>
                <p:cNvSpPr>
                  <a:spLocks noChangeShapeType="1"/>
                </p:cNvSpPr>
                <p:nvPr/>
              </p:nvSpPr>
              <p:spPr bwMode="auto">
                <a:xfrm flipV="1">
                  <a:off x="1069"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1" name="Line 12575"/>
                <p:cNvSpPr>
                  <a:spLocks noChangeShapeType="1"/>
                </p:cNvSpPr>
                <p:nvPr/>
              </p:nvSpPr>
              <p:spPr bwMode="auto">
                <a:xfrm flipV="1">
                  <a:off x="1069"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2" name="Line 12576"/>
                <p:cNvSpPr>
                  <a:spLocks noChangeShapeType="1"/>
                </p:cNvSpPr>
                <p:nvPr/>
              </p:nvSpPr>
              <p:spPr bwMode="auto">
                <a:xfrm flipV="1">
                  <a:off x="1069"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3" name="Line 12577"/>
                <p:cNvSpPr>
                  <a:spLocks noChangeShapeType="1"/>
                </p:cNvSpPr>
                <p:nvPr/>
              </p:nvSpPr>
              <p:spPr bwMode="auto">
                <a:xfrm flipV="1">
                  <a:off x="1069"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4" name="Line 12578"/>
                <p:cNvSpPr>
                  <a:spLocks noChangeShapeType="1"/>
                </p:cNvSpPr>
                <p:nvPr/>
              </p:nvSpPr>
              <p:spPr bwMode="auto">
                <a:xfrm flipV="1">
                  <a:off x="1069"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5" name="Line 12579"/>
                <p:cNvSpPr>
                  <a:spLocks noChangeShapeType="1"/>
                </p:cNvSpPr>
                <p:nvPr/>
              </p:nvSpPr>
              <p:spPr bwMode="auto">
                <a:xfrm flipV="1">
                  <a:off x="1069"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6" name="Line 12580"/>
                <p:cNvSpPr>
                  <a:spLocks noChangeShapeType="1"/>
                </p:cNvSpPr>
                <p:nvPr/>
              </p:nvSpPr>
              <p:spPr bwMode="auto">
                <a:xfrm flipV="1">
                  <a:off x="1069"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7" name="Line 12581"/>
                <p:cNvSpPr>
                  <a:spLocks noChangeShapeType="1"/>
                </p:cNvSpPr>
                <p:nvPr/>
              </p:nvSpPr>
              <p:spPr bwMode="auto">
                <a:xfrm flipV="1">
                  <a:off x="1069"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8" name="Line 12582"/>
                <p:cNvSpPr>
                  <a:spLocks noChangeShapeType="1"/>
                </p:cNvSpPr>
                <p:nvPr/>
              </p:nvSpPr>
              <p:spPr bwMode="auto">
                <a:xfrm flipV="1">
                  <a:off x="1069"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59" name="Line 12583"/>
                <p:cNvSpPr>
                  <a:spLocks noChangeShapeType="1"/>
                </p:cNvSpPr>
                <p:nvPr/>
              </p:nvSpPr>
              <p:spPr bwMode="auto">
                <a:xfrm flipV="1">
                  <a:off x="1069"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0" name="Line 12584"/>
                <p:cNvSpPr>
                  <a:spLocks noChangeShapeType="1"/>
                </p:cNvSpPr>
                <p:nvPr/>
              </p:nvSpPr>
              <p:spPr bwMode="auto">
                <a:xfrm flipV="1">
                  <a:off x="1069"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1" name="Line 12585"/>
                <p:cNvSpPr>
                  <a:spLocks noChangeShapeType="1"/>
                </p:cNvSpPr>
                <p:nvPr/>
              </p:nvSpPr>
              <p:spPr bwMode="auto">
                <a:xfrm flipV="1">
                  <a:off x="1069"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2" name="Line 12586"/>
                <p:cNvSpPr>
                  <a:spLocks noChangeShapeType="1"/>
                </p:cNvSpPr>
                <p:nvPr/>
              </p:nvSpPr>
              <p:spPr bwMode="auto">
                <a:xfrm flipV="1">
                  <a:off x="1069"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3" name="Line 12587"/>
                <p:cNvSpPr>
                  <a:spLocks noChangeShapeType="1"/>
                </p:cNvSpPr>
                <p:nvPr/>
              </p:nvSpPr>
              <p:spPr bwMode="auto">
                <a:xfrm flipV="1">
                  <a:off x="1069"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4" name="Line 12588"/>
                <p:cNvSpPr>
                  <a:spLocks noChangeShapeType="1"/>
                </p:cNvSpPr>
                <p:nvPr/>
              </p:nvSpPr>
              <p:spPr bwMode="auto">
                <a:xfrm flipV="1">
                  <a:off x="1069"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5" name="Line 12589"/>
                <p:cNvSpPr>
                  <a:spLocks noChangeShapeType="1"/>
                </p:cNvSpPr>
                <p:nvPr/>
              </p:nvSpPr>
              <p:spPr bwMode="auto">
                <a:xfrm flipV="1">
                  <a:off x="1069"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6" name="Line 12590"/>
                <p:cNvSpPr>
                  <a:spLocks noChangeShapeType="1"/>
                </p:cNvSpPr>
                <p:nvPr/>
              </p:nvSpPr>
              <p:spPr bwMode="auto">
                <a:xfrm flipV="1">
                  <a:off x="1069"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7" name="Line 12591"/>
                <p:cNvSpPr>
                  <a:spLocks noChangeShapeType="1"/>
                </p:cNvSpPr>
                <p:nvPr/>
              </p:nvSpPr>
              <p:spPr bwMode="auto">
                <a:xfrm flipV="1">
                  <a:off x="1069"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8" name="Line 12592"/>
                <p:cNvSpPr>
                  <a:spLocks noChangeShapeType="1"/>
                </p:cNvSpPr>
                <p:nvPr/>
              </p:nvSpPr>
              <p:spPr bwMode="auto">
                <a:xfrm flipV="1">
                  <a:off x="1069"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69" name="Line 12593"/>
                <p:cNvSpPr>
                  <a:spLocks noChangeShapeType="1"/>
                </p:cNvSpPr>
                <p:nvPr/>
              </p:nvSpPr>
              <p:spPr bwMode="auto">
                <a:xfrm flipV="1">
                  <a:off x="1069"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0" name="Line 12594"/>
                <p:cNvSpPr>
                  <a:spLocks noChangeShapeType="1"/>
                </p:cNvSpPr>
                <p:nvPr/>
              </p:nvSpPr>
              <p:spPr bwMode="auto">
                <a:xfrm flipV="1">
                  <a:off x="1069"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1" name="Line 12595"/>
                <p:cNvSpPr>
                  <a:spLocks noChangeShapeType="1"/>
                </p:cNvSpPr>
                <p:nvPr/>
              </p:nvSpPr>
              <p:spPr bwMode="auto">
                <a:xfrm flipV="1">
                  <a:off x="1069"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2" name="Line 12596"/>
                <p:cNvSpPr>
                  <a:spLocks noChangeShapeType="1"/>
                </p:cNvSpPr>
                <p:nvPr/>
              </p:nvSpPr>
              <p:spPr bwMode="auto">
                <a:xfrm flipV="1">
                  <a:off x="1069"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3" name="Line 12597"/>
                <p:cNvSpPr>
                  <a:spLocks noChangeShapeType="1"/>
                </p:cNvSpPr>
                <p:nvPr/>
              </p:nvSpPr>
              <p:spPr bwMode="auto">
                <a:xfrm flipV="1">
                  <a:off x="1069"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4" name="Line 12598"/>
                <p:cNvSpPr>
                  <a:spLocks noChangeShapeType="1"/>
                </p:cNvSpPr>
                <p:nvPr/>
              </p:nvSpPr>
              <p:spPr bwMode="auto">
                <a:xfrm flipV="1">
                  <a:off x="1069"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5" name="Line 12599"/>
                <p:cNvSpPr>
                  <a:spLocks noChangeShapeType="1"/>
                </p:cNvSpPr>
                <p:nvPr/>
              </p:nvSpPr>
              <p:spPr bwMode="auto">
                <a:xfrm flipV="1">
                  <a:off x="1069"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6" name="Line 12600"/>
                <p:cNvSpPr>
                  <a:spLocks noChangeShapeType="1"/>
                </p:cNvSpPr>
                <p:nvPr/>
              </p:nvSpPr>
              <p:spPr bwMode="auto">
                <a:xfrm flipV="1">
                  <a:off x="1069"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7" name="Line 12601"/>
                <p:cNvSpPr>
                  <a:spLocks noChangeShapeType="1"/>
                </p:cNvSpPr>
                <p:nvPr/>
              </p:nvSpPr>
              <p:spPr bwMode="auto">
                <a:xfrm flipV="1">
                  <a:off x="1069"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8" name="Line 12602"/>
                <p:cNvSpPr>
                  <a:spLocks noChangeShapeType="1"/>
                </p:cNvSpPr>
                <p:nvPr/>
              </p:nvSpPr>
              <p:spPr bwMode="auto">
                <a:xfrm flipV="1">
                  <a:off x="1069"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79" name="Line 12603"/>
                <p:cNvSpPr>
                  <a:spLocks noChangeShapeType="1"/>
                </p:cNvSpPr>
                <p:nvPr/>
              </p:nvSpPr>
              <p:spPr bwMode="auto">
                <a:xfrm flipV="1">
                  <a:off x="1069"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0" name="Line 12604"/>
                <p:cNvSpPr>
                  <a:spLocks noChangeShapeType="1"/>
                </p:cNvSpPr>
                <p:nvPr/>
              </p:nvSpPr>
              <p:spPr bwMode="auto">
                <a:xfrm flipV="1">
                  <a:off x="1069"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1" name="Line 12605"/>
                <p:cNvSpPr>
                  <a:spLocks noChangeShapeType="1"/>
                </p:cNvSpPr>
                <p:nvPr/>
              </p:nvSpPr>
              <p:spPr bwMode="auto">
                <a:xfrm flipV="1">
                  <a:off x="1069"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2" name="Line 12606"/>
                <p:cNvSpPr>
                  <a:spLocks noChangeShapeType="1"/>
                </p:cNvSpPr>
                <p:nvPr/>
              </p:nvSpPr>
              <p:spPr bwMode="auto">
                <a:xfrm flipV="1">
                  <a:off x="1069"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3" name="Line 12607"/>
                <p:cNvSpPr>
                  <a:spLocks noChangeShapeType="1"/>
                </p:cNvSpPr>
                <p:nvPr/>
              </p:nvSpPr>
              <p:spPr bwMode="auto">
                <a:xfrm flipV="1">
                  <a:off x="1069"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4" name="Line 12608"/>
                <p:cNvSpPr>
                  <a:spLocks noChangeShapeType="1"/>
                </p:cNvSpPr>
                <p:nvPr/>
              </p:nvSpPr>
              <p:spPr bwMode="auto">
                <a:xfrm flipV="1">
                  <a:off x="1069"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5" name="Line 12609"/>
                <p:cNvSpPr>
                  <a:spLocks noChangeShapeType="1"/>
                </p:cNvSpPr>
                <p:nvPr/>
              </p:nvSpPr>
              <p:spPr bwMode="auto">
                <a:xfrm flipV="1">
                  <a:off x="1069"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6" name="Line 12610"/>
                <p:cNvSpPr>
                  <a:spLocks noChangeShapeType="1"/>
                </p:cNvSpPr>
                <p:nvPr/>
              </p:nvSpPr>
              <p:spPr bwMode="auto">
                <a:xfrm flipV="1">
                  <a:off x="1069"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7" name="Line 12611"/>
                <p:cNvSpPr>
                  <a:spLocks noChangeShapeType="1"/>
                </p:cNvSpPr>
                <p:nvPr/>
              </p:nvSpPr>
              <p:spPr bwMode="auto">
                <a:xfrm flipV="1">
                  <a:off x="1069"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8" name="Line 12612"/>
                <p:cNvSpPr>
                  <a:spLocks noChangeShapeType="1"/>
                </p:cNvSpPr>
                <p:nvPr/>
              </p:nvSpPr>
              <p:spPr bwMode="auto">
                <a:xfrm flipV="1">
                  <a:off x="1069"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89" name="Line 12613"/>
                <p:cNvSpPr>
                  <a:spLocks noChangeShapeType="1"/>
                </p:cNvSpPr>
                <p:nvPr/>
              </p:nvSpPr>
              <p:spPr bwMode="auto">
                <a:xfrm flipV="1">
                  <a:off x="1069"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0" name="Line 12614"/>
                <p:cNvSpPr>
                  <a:spLocks noChangeShapeType="1"/>
                </p:cNvSpPr>
                <p:nvPr/>
              </p:nvSpPr>
              <p:spPr bwMode="auto">
                <a:xfrm flipV="1">
                  <a:off x="1069"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1" name="Line 12615"/>
                <p:cNvSpPr>
                  <a:spLocks noChangeShapeType="1"/>
                </p:cNvSpPr>
                <p:nvPr/>
              </p:nvSpPr>
              <p:spPr bwMode="auto">
                <a:xfrm flipV="1">
                  <a:off x="1069"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2" name="Line 12616"/>
                <p:cNvSpPr>
                  <a:spLocks noChangeShapeType="1"/>
                </p:cNvSpPr>
                <p:nvPr/>
              </p:nvSpPr>
              <p:spPr bwMode="auto">
                <a:xfrm flipV="1">
                  <a:off x="1069"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3" name="Line 12617"/>
                <p:cNvSpPr>
                  <a:spLocks noChangeShapeType="1"/>
                </p:cNvSpPr>
                <p:nvPr/>
              </p:nvSpPr>
              <p:spPr bwMode="auto">
                <a:xfrm flipV="1">
                  <a:off x="1069"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4" name="Line 12618"/>
                <p:cNvSpPr>
                  <a:spLocks noChangeShapeType="1"/>
                </p:cNvSpPr>
                <p:nvPr/>
              </p:nvSpPr>
              <p:spPr bwMode="auto">
                <a:xfrm flipV="1">
                  <a:off x="1069"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5" name="Line 12619"/>
                <p:cNvSpPr>
                  <a:spLocks noChangeShapeType="1"/>
                </p:cNvSpPr>
                <p:nvPr/>
              </p:nvSpPr>
              <p:spPr bwMode="auto">
                <a:xfrm flipV="1">
                  <a:off x="1069"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6" name="Line 12620"/>
                <p:cNvSpPr>
                  <a:spLocks noChangeShapeType="1"/>
                </p:cNvSpPr>
                <p:nvPr/>
              </p:nvSpPr>
              <p:spPr bwMode="auto">
                <a:xfrm flipV="1">
                  <a:off x="1069"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7" name="Line 12621"/>
                <p:cNvSpPr>
                  <a:spLocks noChangeShapeType="1"/>
                </p:cNvSpPr>
                <p:nvPr/>
              </p:nvSpPr>
              <p:spPr bwMode="auto">
                <a:xfrm flipV="1">
                  <a:off x="1069"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8" name="Line 12622"/>
                <p:cNvSpPr>
                  <a:spLocks noChangeShapeType="1"/>
                </p:cNvSpPr>
                <p:nvPr/>
              </p:nvSpPr>
              <p:spPr bwMode="auto">
                <a:xfrm flipV="1">
                  <a:off x="1069"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399" name="Line 12623"/>
                <p:cNvSpPr>
                  <a:spLocks noChangeShapeType="1"/>
                </p:cNvSpPr>
                <p:nvPr/>
              </p:nvSpPr>
              <p:spPr bwMode="auto">
                <a:xfrm flipV="1">
                  <a:off x="1069"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0" name="Line 12624"/>
                <p:cNvSpPr>
                  <a:spLocks noChangeShapeType="1"/>
                </p:cNvSpPr>
                <p:nvPr/>
              </p:nvSpPr>
              <p:spPr bwMode="auto">
                <a:xfrm flipV="1">
                  <a:off x="1069"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1" name="Line 12625"/>
                <p:cNvSpPr>
                  <a:spLocks noChangeShapeType="1"/>
                </p:cNvSpPr>
                <p:nvPr/>
              </p:nvSpPr>
              <p:spPr bwMode="auto">
                <a:xfrm flipV="1">
                  <a:off x="1069"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2" name="Line 12626"/>
                <p:cNvSpPr>
                  <a:spLocks noChangeShapeType="1"/>
                </p:cNvSpPr>
                <p:nvPr/>
              </p:nvSpPr>
              <p:spPr bwMode="auto">
                <a:xfrm flipV="1">
                  <a:off x="1069"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3" name="Line 12627"/>
                <p:cNvSpPr>
                  <a:spLocks noChangeShapeType="1"/>
                </p:cNvSpPr>
                <p:nvPr/>
              </p:nvSpPr>
              <p:spPr bwMode="auto">
                <a:xfrm flipV="1">
                  <a:off x="1069"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4" name="Line 12628"/>
                <p:cNvSpPr>
                  <a:spLocks noChangeShapeType="1"/>
                </p:cNvSpPr>
                <p:nvPr/>
              </p:nvSpPr>
              <p:spPr bwMode="auto">
                <a:xfrm flipV="1">
                  <a:off x="1069"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5" name="Line 12629"/>
                <p:cNvSpPr>
                  <a:spLocks noChangeShapeType="1"/>
                </p:cNvSpPr>
                <p:nvPr/>
              </p:nvSpPr>
              <p:spPr bwMode="auto">
                <a:xfrm flipV="1">
                  <a:off x="1069"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6" name="Line 12630"/>
                <p:cNvSpPr>
                  <a:spLocks noChangeShapeType="1"/>
                </p:cNvSpPr>
                <p:nvPr/>
              </p:nvSpPr>
              <p:spPr bwMode="auto">
                <a:xfrm flipV="1">
                  <a:off x="1069"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7" name="Line 12631"/>
                <p:cNvSpPr>
                  <a:spLocks noChangeShapeType="1"/>
                </p:cNvSpPr>
                <p:nvPr/>
              </p:nvSpPr>
              <p:spPr bwMode="auto">
                <a:xfrm flipV="1">
                  <a:off x="1069"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8" name="Line 12632"/>
                <p:cNvSpPr>
                  <a:spLocks noChangeShapeType="1"/>
                </p:cNvSpPr>
                <p:nvPr/>
              </p:nvSpPr>
              <p:spPr bwMode="auto">
                <a:xfrm flipV="1">
                  <a:off x="1069"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09" name="Line 12633"/>
                <p:cNvSpPr>
                  <a:spLocks noChangeShapeType="1"/>
                </p:cNvSpPr>
                <p:nvPr/>
              </p:nvSpPr>
              <p:spPr bwMode="auto">
                <a:xfrm flipV="1">
                  <a:off x="1069"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0" name="Line 12634"/>
                <p:cNvSpPr>
                  <a:spLocks noChangeShapeType="1"/>
                </p:cNvSpPr>
                <p:nvPr/>
              </p:nvSpPr>
              <p:spPr bwMode="auto">
                <a:xfrm flipV="1">
                  <a:off x="1069"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1" name="Line 12635"/>
                <p:cNvSpPr>
                  <a:spLocks noChangeShapeType="1"/>
                </p:cNvSpPr>
                <p:nvPr/>
              </p:nvSpPr>
              <p:spPr bwMode="auto">
                <a:xfrm flipV="1">
                  <a:off x="1069"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2" name="Line 12636"/>
                <p:cNvSpPr>
                  <a:spLocks noChangeShapeType="1"/>
                </p:cNvSpPr>
                <p:nvPr/>
              </p:nvSpPr>
              <p:spPr bwMode="auto">
                <a:xfrm flipV="1">
                  <a:off x="1069"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3" name="Line 12637"/>
                <p:cNvSpPr>
                  <a:spLocks noChangeShapeType="1"/>
                </p:cNvSpPr>
                <p:nvPr/>
              </p:nvSpPr>
              <p:spPr bwMode="auto">
                <a:xfrm flipV="1">
                  <a:off x="1069"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4" name="Line 12638"/>
                <p:cNvSpPr>
                  <a:spLocks noChangeShapeType="1"/>
                </p:cNvSpPr>
                <p:nvPr/>
              </p:nvSpPr>
              <p:spPr bwMode="auto">
                <a:xfrm flipV="1">
                  <a:off x="1069"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5" name="Line 12639"/>
                <p:cNvSpPr>
                  <a:spLocks noChangeShapeType="1"/>
                </p:cNvSpPr>
                <p:nvPr/>
              </p:nvSpPr>
              <p:spPr bwMode="auto">
                <a:xfrm flipV="1">
                  <a:off x="1069"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6" name="Line 12640"/>
                <p:cNvSpPr>
                  <a:spLocks noChangeShapeType="1"/>
                </p:cNvSpPr>
                <p:nvPr/>
              </p:nvSpPr>
              <p:spPr bwMode="auto">
                <a:xfrm flipV="1">
                  <a:off x="1069"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7" name="Line 12641"/>
                <p:cNvSpPr>
                  <a:spLocks noChangeShapeType="1"/>
                </p:cNvSpPr>
                <p:nvPr/>
              </p:nvSpPr>
              <p:spPr bwMode="auto">
                <a:xfrm flipV="1">
                  <a:off x="1069"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8" name="Line 12642"/>
                <p:cNvSpPr>
                  <a:spLocks noChangeShapeType="1"/>
                </p:cNvSpPr>
                <p:nvPr/>
              </p:nvSpPr>
              <p:spPr bwMode="auto">
                <a:xfrm flipV="1">
                  <a:off x="1069"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19" name="Line 12643"/>
                <p:cNvSpPr>
                  <a:spLocks noChangeShapeType="1"/>
                </p:cNvSpPr>
                <p:nvPr/>
              </p:nvSpPr>
              <p:spPr bwMode="auto">
                <a:xfrm flipV="1">
                  <a:off x="1069"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0" name="Line 12644"/>
                <p:cNvSpPr>
                  <a:spLocks noChangeShapeType="1"/>
                </p:cNvSpPr>
                <p:nvPr/>
              </p:nvSpPr>
              <p:spPr bwMode="auto">
                <a:xfrm flipV="1">
                  <a:off x="1069"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1" name="Line 12645"/>
                <p:cNvSpPr>
                  <a:spLocks noChangeShapeType="1"/>
                </p:cNvSpPr>
                <p:nvPr/>
              </p:nvSpPr>
              <p:spPr bwMode="auto">
                <a:xfrm flipV="1">
                  <a:off x="1069"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2" name="Line 12646"/>
                <p:cNvSpPr>
                  <a:spLocks noChangeShapeType="1"/>
                </p:cNvSpPr>
                <p:nvPr/>
              </p:nvSpPr>
              <p:spPr bwMode="auto">
                <a:xfrm flipV="1">
                  <a:off x="1069"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3" name="Line 12647"/>
                <p:cNvSpPr>
                  <a:spLocks noChangeShapeType="1"/>
                </p:cNvSpPr>
                <p:nvPr/>
              </p:nvSpPr>
              <p:spPr bwMode="auto">
                <a:xfrm flipV="1">
                  <a:off x="1069"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4" name="Line 12648"/>
                <p:cNvSpPr>
                  <a:spLocks noChangeShapeType="1"/>
                </p:cNvSpPr>
                <p:nvPr/>
              </p:nvSpPr>
              <p:spPr bwMode="auto">
                <a:xfrm flipV="1">
                  <a:off x="1069"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5" name="Line 12649"/>
                <p:cNvSpPr>
                  <a:spLocks noChangeShapeType="1"/>
                </p:cNvSpPr>
                <p:nvPr/>
              </p:nvSpPr>
              <p:spPr bwMode="auto">
                <a:xfrm flipV="1">
                  <a:off x="1069"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6" name="Line 12650"/>
                <p:cNvSpPr>
                  <a:spLocks noChangeShapeType="1"/>
                </p:cNvSpPr>
                <p:nvPr/>
              </p:nvSpPr>
              <p:spPr bwMode="auto">
                <a:xfrm flipV="1">
                  <a:off x="1069"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7" name="Line 12651"/>
                <p:cNvSpPr>
                  <a:spLocks noChangeShapeType="1"/>
                </p:cNvSpPr>
                <p:nvPr/>
              </p:nvSpPr>
              <p:spPr bwMode="auto">
                <a:xfrm flipV="1">
                  <a:off x="1069"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8" name="Line 12652"/>
                <p:cNvSpPr>
                  <a:spLocks noChangeShapeType="1"/>
                </p:cNvSpPr>
                <p:nvPr/>
              </p:nvSpPr>
              <p:spPr bwMode="auto">
                <a:xfrm flipV="1">
                  <a:off x="1069"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29" name="Line 12653"/>
                <p:cNvSpPr>
                  <a:spLocks noChangeShapeType="1"/>
                </p:cNvSpPr>
                <p:nvPr/>
              </p:nvSpPr>
              <p:spPr bwMode="auto">
                <a:xfrm flipV="1">
                  <a:off x="1069"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0" name="Line 12654"/>
                <p:cNvSpPr>
                  <a:spLocks noChangeShapeType="1"/>
                </p:cNvSpPr>
                <p:nvPr/>
              </p:nvSpPr>
              <p:spPr bwMode="auto">
                <a:xfrm flipV="1">
                  <a:off x="1069"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1" name="Line 12655"/>
                <p:cNvSpPr>
                  <a:spLocks noChangeShapeType="1"/>
                </p:cNvSpPr>
                <p:nvPr/>
              </p:nvSpPr>
              <p:spPr bwMode="auto">
                <a:xfrm flipV="1">
                  <a:off x="1069"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2" name="Line 12656"/>
                <p:cNvSpPr>
                  <a:spLocks noChangeShapeType="1"/>
                </p:cNvSpPr>
                <p:nvPr/>
              </p:nvSpPr>
              <p:spPr bwMode="auto">
                <a:xfrm flipV="1">
                  <a:off x="1069"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3" name="Line 12657"/>
                <p:cNvSpPr>
                  <a:spLocks noChangeShapeType="1"/>
                </p:cNvSpPr>
                <p:nvPr/>
              </p:nvSpPr>
              <p:spPr bwMode="auto">
                <a:xfrm flipV="1">
                  <a:off x="1069"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4" name="Line 12658"/>
                <p:cNvSpPr>
                  <a:spLocks noChangeShapeType="1"/>
                </p:cNvSpPr>
                <p:nvPr/>
              </p:nvSpPr>
              <p:spPr bwMode="auto">
                <a:xfrm flipV="1">
                  <a:off x="1069"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5" name="Line 12659"/>
                <p:cNvSpPr>
                  <a:spLocks noChangeShapeType="1"/>
                </p:cNvSpPr>
                <p:nvPr/>
              </p:nvSpPr>
              <p:spPr bwMode="auto">
                <a:xfrm flipV="1">
                  <a:off x="1069"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6" name="Line 12660"/>
                <p:cNvSpPr>
                  <a:spLocks noChangeShapeType="1"/>
                </p:cNvSpPr>
                <p:nvPr/>
              </p:nvSpPr>
              <p:spPr bwMode="auto">
                <a:xfrm flipV="1">
                  <a:off x="1069"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7" name="Line 12661"/>
                <p:cNvSpPr>
                  <a:spLocks noChangeShapeType="1"/>
                </p:cNvSpPr>
                <p:nvPr/>
              </p:nvSpPr>
              <p:spPr bwMode="auto">
                <a:xfrm flipV="1">
                  <a:off x="1069"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8" name="Line 12662"/>
                <p:cNvSpPr>
                  <a:spLocks noChangeShapeType="1"/>
                </p:cNvSpPr>
                <p:nvPr/>
              </p:nvSpPr>
              <p:spPr bwMode="auto">
                <a:xfrm flipV="1">
                  <a:off x="1069"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39" name="Line 12663"/>
                <p:cNvSpPr>
                  <a:spLocks noChangeShapeType="1"/>
                </p:cNvSpPr>
                <p:nvPr/>
              </p:nvSpPr>
              <p:spPr bwMode="auto">
                <a:xfrm flipV="1">
                  <a:off x="1069"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0" name="Line 12664"/>
                <p:cNvSpPr>
                  <a:spLocks noChangeShapeType="1"/>
                </p:cNvSpPr>
                <p:nvPr/>
              </p:nvSpPr>
              <p:spPr bwMode="auto">
                <a:xfrm flipV="1">
                  <a:off x="1069"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1" name="Line 12665"/>
                <p:cNvSpPr>
                  <a:spLocks noChangeShapeType="1"/>
                </p:cNvSpPr>
                <p:nvPr/>
              </p:nvSpPr>
              <p:spPr bwMode="auto">
                <a:xfrm flipV="1">
                  <a:off x="1069"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2" name="Line 12666"/>
                <p:cNvSpPr>
                  <a:spLocks noChangeShapeType="1"/>
                </p:cNvSpPr>
                <p:nvPr/>
              </p:nvSpPr>
              <p:spPr bwMode="auto">
                <a:xfrm flipV="1">
                  <a:off x="1069"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3" name="Line 12667"/>
                <p:cNvSpPr>
                  <a:spLocks noChangeShapeType="1"/>
                </p:cNvSpPr>
                <p:nvPr/>
              </p:nvSpPr>
              <p:spPr bwMode="auto">
                <a:xfrm flipV="1">
                  <a:off x="1069"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4" name="Line 12668"/>
                <p:cNvSpPr>
                  <a:spLocks noChangeShapeType="1"/>
                </p:cNvSpPr>
                <p:nvPr/>
              </p:nvSpPr>
              <p:spPr bwMode="auto">
                <a:xfrm flipV="1">
                  <a:off x="1069"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6445" name="Group 12669"/>
              <p:cNvGrpSpPr>
                <a:grpSpLocks/>
              </p:cNvGrpSpPr>
              <p:nvPr/>
            </p:nvGrpSpPr>
            <p:grpSpPr bwMode="auto">
              <a:xfrm>
                <a:off x="1069" y="515"/>
                <a:ext cx="565" cy="3392"/>
                <a:chOff x="1069" y="515"/>
                <a:chExt cx="565" cy="3392"/>
              </a:xfrm>
            </p:grpSpPr>
            <p:sp>
              <p:nvSpPr>
                <p:cNvPr id="856446" name="Line 12670"/>
                <p:cNvSpPr>
                  <a:spLocks noChangeShapeType="1"/>
                </p:cNvSpPr>
                <p:nvPr/>
              </p:nvSpPr>
              <p:spPr bwMode="auto">
                <a:xfrm flipV="1">
                  <a:off x="1069"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7" name="Line 12671"/>
                <p:cNvSpPr>
                  <a:spLocks noChangeShapeType="1"/>
                </p:cNvSpPr>
                <p:nvPr/>
              </p:nvSpPr>
              <p:spPr bwMode="auto">
                <a:xfrm flipV="1">
                  <a:off x="1069"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8" name="Line 12672"/>
                <p:cNvSpPr>
                  <a:spLocks noChangeShapeType="1"/>
                </p:cNvSpPr>
                <p:nvPr/>
              </p:nvSpPr>
              <p:spPr bwMode="auto">
                <a:xfrm flipV="1">
                  <a:off x="1069"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49" name="Line 12673"/>
                <p:cNvSpPr>
                  <a:spLocks noChangeShapeType="1"/>
                </p:cNvSpPr>
                <p:nvPr/>
              </p:nvSpPr>
              <p:spPr bwMode="auto">
                <a:xfrm flipV="1">
                  <a:off x="1069"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0" name="Line 12674"/>
                <p:cNvSpPr>
                  <a:spLocks noChangeShapeType="1"/>
                </p:cNvSpPr>
                <p:nvPr/>
              </p:nvSpPr>
              <p:spPr bwMode="auto">
                <a:xfrm flipV="1">
                  <a:off x="1069"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1" name="Line 12675"/>
                <p:cNvSpPr>
                  <a:spLocks noChangeShapeType="1"/>
                </p:cNvSpPr>
                <p:nvPr/>
              </p:nvSpPr>
              <p:spPr bwMode="auto">
                <a:xfrm flipV="1">
                  <a:off x="1069"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2" name="Line 12676"/>
                <p:cNvSpPr>
                  <a:spLocks noChangeShapeType="1"/>
                </p:cNvSpPr>
                <p:nvPr/>
              </p:nvSpPr>
              <p:spPr bwMode="auto">
                <a:xfrm flipV="1">
                  <a:off x="1069"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3" name="Line 12677"/>
                <p:cNvSpPr>
                  <a:spLocks noChangeShapeType="1"/>
                </p:cNvSpPr>
                <p:nvPr/>
              </p:nvSpPr>
              <p:spPr bwMode="auto">
                <a:xfrm flipV="1">
                  <a:off x="1069"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4" name="Line 12678"/>
                <p:cNvSpPr>
                  <a:spLocks noChangeShapeType="1"/>
                </p:cNvSpPr>
                <p:nvPr/>
              </p:nvSpPr>
              <p:spPr bwMode="auto">
                <a:xfrm flipV="1">
                  <a:off x="1069"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5" name="Line 12679"/>
                <p:cNvSpPr>
                  <a:spLocks noChangeShapeType="1"/>
                </p:cNvSpPr>
                <p:nvPr/>
              </p:nvSpPr>
              <p:spPr bwMode="auto">
                <a:xfrm flipV="1">
                  <a:off x="1069"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6" name="Line 12680"/>
                <p:cNvSpPr>
                  <a:spLocks noChangeShapeType="1"/>
                </p:cNvSpPr>
                <p:nvPr/>
              </p:nvSpPr>
              <p:spPr bwMode="auto">
                <a:xfrm flipV="1">
                  <a:off x="1069"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7" name="Line 12681"/>
                <p:cNvSpPr>
                  <a:spLocks noChangeShapeType="1"/>
                </p:cNvSpPr>
                <p:nvPr/>
              </p:nvSpPr>
              <p:spPr bwMode="auto">
                <a:xfrm flipV="1">
                  <a:off x="1069"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8" name="Line 12682"/>
                <p:cNvSpPr>
                  <a:spLocks noChangeShapeType="1"/>
                </p:cNvSpPr>
                <p:nvPr/>
              </p:nvSpPr>
              <p:spPr bwMode="auto">
                <a:xfrm flipV="1">
                  <a:off x="1069"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59" name="Line 12683"/>
                <p:cNvSpPr>
                  <a:spLocks noChangeShapeType="1"/>
                </p:cNvSpPr>
                <p:nvPr/>
              </p:nvSpPr>
              <p:spPr bwMode="auto">
                <a:xfrm flipV="1">
                  <a:off x="1069"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0" name="Line 12684"/>
                <p:cNvSpPr>
                  <a:spLocks noChangeShapeType="1"/>
                </p:cNvSpPr>
                <p:nvPr/>
              </p:nvSpPr>
              <p:spPr bwMode="auto">
                <a:xfrm flipV="1">
                  <a:off x="1069"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1" name="Line 12685"/>
                <p:cNvSpPr>
                  <a:spLocks noChangeShapeType="1"/>
                </p:cNvSpPr>
                <p:nvPr/>
              </p:nvSpPr>
              <p:spPr bwMode="auto">
                <a:xfrm flipV="1">
                  <a:off x="1069"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2" name="Line 12686"/>
                <p:cNvSpPr>
                  <a:spLocks noChangeShapeType="1"/>
                </p:cNvSpPr>
                <p:nvPr/>
              </p:nvSpPr>
              <p:spPr bwMode="auto">
                <a:xfrm flipV="1">
                  <a:off x="1069"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3" name="Line 12687"/>
                <p:cNvSpPr>
                  <a:spLocks noChangeShapeType="1"/>
                </p:cNvSpPr>
                <p:nvPr/>
              </p:nvSpPr>
              <p:spPr bwMode="auto">
                <a:xfrm flipV="1">
                  <a:off x="1069"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4" name="Line 12688"/>
                <p:cNvSpPr>
                  <a:spLocks noChangeShapeType="1"/>
                </p:cNvSpPr>
                <p:nvPr/>
              </p:nvSpPr>
              <p:spPr bwMode="auto">
                <a:xfrm flipV="1">
                  <a:off x="1069"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5" name="Line 12689"/>
                <p:cNvSpPr>
                  <a:spLocks noChangeShapeType="1"/>
                </p:cNvSpPr>
                <p:nvPr/>
              </p:nvSpPr>
              <p:spPr bwMode="auto">
                <a:xfrm flipV="1">
                  <a:off x="1069"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6" name="Line 12690"/>
                <p:cNvSpPr>
                  <a:spLocks noChangeShapeType="1"/>
                </p:cNvSpPr>
                <p:nvPr/>
              </p:nvSpPr>
              <p:spPr bwMode="auto">
                <a:xfrm flipV="1">
                  <a:off x="1069"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7" name="Line 12691"/>
                <p:cNvSpPr>
                  <a:spLocks noChangeShapeType="1"/>
                </p:cNvSpPr>
                <p:nvPr/>
              </p:nvSpPr>
              <p:spPr bwMode="auto">
                <a:xfrm flipV="1">
                  <a:off x="1069"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8" name="Line 12692"/>
                <p:cNvSpPr>
                  <a:spLocks noChangeShapeType="1"/>
                </p:cNvSpPr>
                <p:nvPr/>
              </p:nvSpPr>
              <p:spPr bwMode="auto">
                <a:xfrm flipV="1">
                  <a:off x="1069"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69" name="Line 12693"/>
                <p:cNvSpPr>
                  <a:spLocks noChangeShapeType="1"/>
                </p:cNvSpPr>
                <p:nvPr/>
              </p:nvSpPr>
              <p:spPr bwMode="auto">
                <a:xfrm flipV="1">
                  <a:off x="1069"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0" name="Line 12694"/>
                <p:cNvSpPr>
                  <a:spLocks noChangeShapeType="1"/>
                </p:cNvSpPr>
                <p:nvPr/>
              </p:nvSpPr>
              <p:spPr bwMode="auto">
                <a:xfrm flipV="1">
                  <a:off x="1069"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1" name="Line 12695"/>
                <p:cNvSpPr>
                  <a:spLocks noChangeShapeType="1"/>
                </p:cNvSpPr>
                <p:nvPr/>
              </p:nvSpPr>
              <p:spPr bwMode="auto">
                <a:xfrm flipV="1">
                  <a:off x="1069"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2" name="Line 12696"/>
                <p:cNvSpPr>
                  <a:spLocks noChangeShapeType="1"/>
                </p:cNvSpPr>
                <p:nvPr/>
              </p:nvSpPr>
              <p:spPr bwMode="auto">
                <a:xfrm flipV="1">
                  <a:off x="1069"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3" name="Line 12697"/>
                <p:cNvSpPr>
                  <a:spLocks noChangeShapeType="1"/>
                </p:cNvSpPr>
                <p:nvPr/>
              </p:nvSpPr>
              <p:spPr bwMode="auto">
                <a:xfrm flipV="1">
                  <a:off x="1069"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4" name="Line 12698"/>
                <p:cNvSpPr>
                  <a:spLocks noChangeShapeType="1"/>
                </p:cNvSpPr>
                <p:nvPr/>
              </p:nvSpPr>
              <p:spPr bwMode="auto">
                <a:xfrm flipV="1">
                  <a:off x="1069"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5" name="Line 12699"/>
                <p:cNvSpPr>
                  <a:spLocks noChangeShapeType="1"/>
                </p:cNvSpPr>
                <p:nvPr/>
              </p:nvSpPr>
              <p:spPr bwMode="auto">
                <a:xfrm flipV="1">
                  <a:off x="1069"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6" name="Line 12700"/>
                <p:cNvSpPr>
                  <a:spLocks noChangeShapeType="1"/>
                </p:cNvSpPr>
                <p:nvPr/>
              </p:nvSpPr>
              <p:spPr bwMode="auto">
                <a:xfrm flipV="1">
                  <a:off x="1069"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7" name="Line 12701"/>
                <p:cNvSpPr>
                  <a:spLocks noChangeShapeType="1"/>
                </p:cNvSpPr>
                <p:nvPr/>
              </p:nvSpPr>
              <p:spPr bwMode="auto">
                <a:xfrm flipV="1">
                  <a:off x="1069"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8" name="Line 12702"/>
                <p:cNvSpPr>
                  <a:spLocks noChangeShapeType="1"/>
                </p:cNvSpPr>
                <p:nvPr/>
              </p:nvSpPr>
              <p:spPr bwMode="auto">
                <a:xfrm flipV="1">
                  <a:off x="1069"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79" name="Line 12703"/>
                <p:cNvSpPr>
                  <a:spLocks noChangeShapeType="1"/>
                </p:cNvSpPr>
                <p:nvPr/>
              </p:nvSpPr>
              <p:spPr bwMode="auto">
                <a:xfrm flipV="1">
                  <a:off x="1069"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0" name="Line 12704"/>
                <p:cNvSpPr>
                  <a:spLocks noChangeShapeType="1"/>
                </p:cNvSpPr>
                <p:nvPr/>
              </p:nvSpPr>
              <p:spPr bwMode="auto">
                <a:xfrm flipV="1">
                  <a:off x="1069"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1" name="Line 12705"/>
                <p:cNvSpPr>
                  <a:spLocks noChangeShapeType="1"/>
                </p:cNvSpPr>
                <p:nvPr/>
              </p:nvSpPr>
              <p:spPr bwMode="auto">
                <a:xfrm flipV="1">
                  <a:off x="1069"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2" name="Line 12706"/>
                <p:cNvSpPr>
                  <a:spLocks noChangeShapeType="1"/>
                </p:cNvSpPr>
                <p:nvPr/>
              </p:nvSpPr>
              <p:spPr bwMode="auto">
                <a:xfrm flipV="1">
                  <a:off x="1069"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3" name="Line 12707"/>
                <p:cNvSpPr>
                  <a:spLocks noChangeShapeType="1"/>
                </p:cNvSpPr>
                <p:nvPr/>
              </p:nvSpPr>
              <p:spPr bwMode="auto">
                <a:xfrm flipV="1">
                  <a:off x="1069"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4" name="Line 12708"/>
                <p:cNvSpPr>
                  <a:spLocks noChangeShapeType="1"/>
                </p:cNvSpPr>
                <p:nvPr/>
              </p:nvSpPr>
              <p:spPr bwMode="auto">
                <a:xfrm flipV="1">
                  <a:off x="1069"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5" name="Line 12709"/>
                <p:cNvSpPr>
                  <a:spLocks noChangeShapeType="1"/>
                </p:cNvSpPr>
                <p:nvPr/>
              </p:nvSpPr>
              <p:spPr bwMode="auto">
                <a:xfrm flipV="1">
                  <a:off x="1069"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6" name="Line 12710"/>
                <p:cNvSpPr>
                  <a:spLocks noChangeShapeType="1"/>
                </p:cNvSpPr>
                <p:nvPr/>
              </p:nvSpPr>
              <p:spPr bwMode="auto">
                <a:xfrm flipV="1">
                  <a:off x="1069"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7" name="Line 12711"/>
                <p:cNvSpPr>
                  <a:spLocks noChangeShapeType="1"/>
                </p:cNvSpPr>
                <p:nvPr/>
              </p:nvSpPr>
              <p:spPr bwMode="auto">
                <a:xfrm flipV="1">
                  <a:off x="1069"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8" name="Line 12712"/>
                <p:cNvSpPr>
                  <a:spLocks noChangeShapeType="1"/>
                </p:cNvSpPr>
                <p:nvPr/>
              </p:nvSpPr>
              <p:spPr bwMode="auto">
                <a:xfrm flipV="1">
                  <a:off x="1069"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89" name="Line 12713"/>
                <p:cNvSpPr>
                  <a:spLocks noChangeShapeType="1"/>
                </p:cNvSpPr>
                <p:nvPr/>
              </p:nvSpPr>
              <p:spPr bwMode="auto">
                <a:xfrm flipV="1">
                  <a:off x="1069"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0" name="Line 12714"/>
                <p:cNvSpPr>
                  <a:spLocks noChangeShapeType="1"/>
                </p:cNvSpPr>
                <p:nvPr/>
              </p:nvSpPr>
              <p:spPr bwMode="auto">
                <a:xfrm flipV="1">
                  <a:off x="1069"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1" name="Line 12715"/>
                <p:cNvSpPr>
                  <a:spLocks noChangeShapeType="1"/>
                </p:cNvSpPr>
                <p:nvPr/>
              </p:nvSpPr>
              <p:spPr bwMode="auto">
                <a:xfrm flipV="1">
                  <a:off x="1069"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2" name="Line 12716"/>
                <p:cNvSpPr>
                  <a:spLocks noChangeShapeType="1"/>
                </p:cNvSpPr>
                <p:nvPr/>
              </p:nvSpPr>
              <p:spPr bwMode="auto">
                <a:xfrm flipV="1">
                  <a:off x="1069"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3" name="Line 12717"/>
                <p:cNvSpPr>
                  <a:spLocks noChangeShapeType="1"/>
                </p:cNvSpPr>
                <p:nvPr/>
              </p:nvSpPr>
              <p:spPr bwMode="auto">
                <a:xfrm flipV="1">
                  <a:off x="1069"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4" name="Line 12718"/>
                <p:cNvSpPr>
                  <a:spLocks noChangeShapeType="1"/>
                </p:cNvSpPr>
                <p:nvPr/>
              </p:nvSpPr>
              <p:spPr bwMode="auto">
                <a:xfrm flipV="1">
                  <a:off x="1069"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5" name="Line 12719"/>
                <p:cNvSpPr>
                  <a:spLocks noChangeShapeType="1"/>
                </p:cNvSpPr>
                <p:nvPr/>
              </p:nvSpPr>
              <p:spPr bwMode="auto">
                <a:xfrm flipV="1">
                  <a:off x="1069"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6" name="Line 12720"/>
                <p:cNvSpPr>
                  <a:spLocks noChangeShapeType="1"/>
                </p:cNvSpPr>
                <p:nvPr/>
              </p:nvSpPr>
              <p:spPr bwMode="auto">
                <a:xfrm flipV="1">
                  <a:off x="1069"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7" name="Line 12721"/>
                <p:cNvSpPr>
                  <a:spLocks noChangeShapeType="1"/>
                </p:cNvSpPr>
                <p:nvPr/>
              </p:nvSpPr>
              <p:spPr bwMode="auto">
                <a:xfrm flipV="1">
                  <a:off x="1069"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8" name="Line 12722"/>
                <p:cNvSpPr>
                  <a:spLocks noChangeShapeType="1"/>
                </p:cNvSpPr>
                <p:nvPr/>
              </p:nvSpPr>
              <p:spPr bwMode="auto">
                <a:xfrm flipV="1">
                  <a:off x="1069"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499" name="Line 12723"/>
                <p:cNvSpPr>
                  <a:spLocks noChangeShapeType="1"/>
                </p:cNvSpPr>
                <p:nvPr/>
              </p:nvSpPr>
              <p:spPr bwMode="auto">
                <a:xfrm flipV="1">
                  <a:off x="1069"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0" name="Line 12724"/>
                <p:cNvSpPr>
                  <a:spLocks noChangeShapeType="1"/>
                </p:cNvSpPr>
                <p:nvPr/>
              </p:nvSpPr>
              <p:spPr bwMode="auto">
                <a:xfrm flipV="1">
                  <a:off x="1069"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1" name="Line 12725"/>
                <p:cNvSpPr>
                  <a:spLocks noChangeShapeType="1"/>
                </p:cNvSpPr>
                <p:nvPr/>
              </p:nvSpPr>
              <p:spPr bwMode="auto">
                <a:xfrm flipV="1">
                  <a:off x="1069"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2" name="Line 12726"/>
                <p:cNvSpPr>
                  <a:spLocks noChangeShapeType="1"/>
                </p:cNvSpPr>
                <p:nvPr/>
              </p:nvSpPr>
              <p:spPr bwMode="auto">
                <a:xfrm flipV="1">
                  <a:off x="1069"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3" name="Line 12727"/>
                <p:cNvSpPr>
                  <a:spLocks noChangeShapeType="1"/>
                </p:cNvSpPr>
                <p:nvPr/>
              </p:nvSpPr>
              <p:spPr bwMode="auto">
                <a:xfrm flipV="1">
                  <a:off x="1069"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4" name="Line 12728"/>
                <p:cNvSpPr>
                  <a:spLocks noChangeShapeType="1"/>
                </p:cNvSpPr>
                <p:nvPr/>
              </p:nvSpPr>
              <p:spPr bwMode="auto">
                <a:xfrm flipV="1">
                  <a:off x="1069"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5" name="Line 12729"/>
                <p:cNvSpPr>
                  <a:spLocks noChangeShapeType="1"/>
                </p:cNvSpPr>
                <p:nvPr/>
              </p:nvSpPr>
              <p:spPr bwMode="auto">
                <a:xfrm flipV="1">
                  <a:off x="1069"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6" name="Line 12730"/>
                <p:cNvSpPr>
                  <a:spLocks noChangeShapeType="1"/>
                </p:cNvSpPr>
                <p:nvPr/>
              </p:nvSpPr>
              <p:spPr bwMode="auto">
                <a:xfrm flipV="1">
                  <a:off x="1069"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7" name="Line 12731"/>
                <p:cNvSpPr>
                  <a:spLocks noChangeShapeType="1"/>
                </p:cNvSpPr>
                <p:nvPr/>
              </p:nvSpPr>
              <p:spPr bwMode="auto">
                <a:xfrm flipV="1">
                  <a:off x="1069"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8" name="Line 12732"/>
                <p:cNvSpPr>
                  <a:spLocks noChangeShapeType="1"/>
                </p:cNvSpPr>
                <p:nvPr/>
              </p:nvSpPr>
              <p:spPr bwMode="auto">
                <a:xfrm flipV="1">
                  <a:off x="1069"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09" name="Line 12733"/>
                <p:cNvSpPr>
                  <a:spLocks noChangeShapeType="1"/>
                </p:cNvSpPr>
                <p:nvPr/>
              </p:nvSpPr>
              <p:spPr bwMode="auto">
                <a:xfrm flipV="1">
                  <a:off x="1069"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0" name="Line 12734"/>
                <p:cNvSpPr>
                  <a:spLocks noChangeShapeType="1"/>
                </p:cNvSpPr>
                <p:nvPr/>
              </p:nvSpPr>
              <p:spPr bwMode="auto">
                <a:xfrm flipV="1">
                  <a:off x="1069"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1" name="Line 12735"/>
                <p:cNvSpPr>
                  <a:spLocks noChangeShapeType="1"/>
                </p:cNvSpPr>
                <p:nvPr/>
              </p:nvSpPr>
              <p:spPr bwMode="auto">
                <a:xfrm flipV="1">
                  <a:off x="1069"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2" name="Line 12736"/>
                <p:cNvSpPr>
                  <a:spLocks noChangeShapeType="1"/>
                </p:cNvSpPr>
                <p:nvPr/>
              </p:nvSpPr>
              <p:spPr bwMode="auto">
                <a:xfrm flipV="1">
                  <a:off x="1069"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3" name="Line 12737"/>
                <p:cNvSpPr>
                  <a:spLocks noChangeShapeType="1"/>
                </p:cNvSpPr>
                <p:nvPr/>
              </p:nvSpPr>
              <p:spPr bwMode="auto">
                <a:xfrm flipV="1">
                  <a:off x="1069"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4" name="Line 12738"/>
                <p:cNvSpPr>
                  <a:spLocks noChangeShapeType="1"/>
                </p:cNvSpPr>
                <p:nvPr/>
              </p:nvSpPr>
              <p:spPr bwMode="auto">
                <a:xfrm flipV="1">
                  <a:off x="1069"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5" name="Line 12739"/>
                <p:cNvSpPr>
                  <a:spLocks noChangeShapeType="1"/>
                </p:cNvSpPr>
                <p:nvPr/>
              </p:nvSpPr>
              <p:spPr bwMode="auto">
                <a:xfrm flipV="1">
                  <a:off x="1069"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6" name="Line 12740"/>
                <p:cNvSpPr>
                  <a:spLocks noChangeShapeType="1"/>
                </p:cNvSpPr>
                <p:nvPr/>
              </p:nvSpPr>
              <p:spPr bwMode="auto">
                <a:xfrm flipV="1">
                  <a:off x="1069"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7" name="Line 12741"/>
                <p:cNvSpPr>
                  <a:spLocks noChangeShapeType="1"/>
                </p:cNvSpPr>
                <p:nvPr/>
              </p:nvSpPr>
              <p:spPr bwMode="auto">
                <a:xfrm flipV="1">
                  <a:off x="1069"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8" name="Line 12742"/>
                <p:cNvSpPr>
                  <a:spLocks noChangeShapeType="1"/>
                </p:cNvSpPr>
                <p:nvPr/>
              </p:nvSpPr>
              <p:spPr bwMode="auto">
                <a:xfrm flipV="1">
                  <a:off x="1069"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19" name="Line 12743"/>
                <p:cNvSpPr>
                  <a:spLocks noChangeShapeType="1"/>
                </p:cNvSpPr>
                <p:nvPr/>
              </p:nvSpPr>
              <p:spPr bwMode="auto">
                <a:xfrm flipV="1">
                  <a:off x="1069"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0" name="Line 12744"/>
                <p:cNvSpPr>
                  <a:spLocks noChangeShapeType="1"/>
                </p:cNvSpPr>
                <p:nvPr/>
              </p:nvSpPr>
              <p:spPr bwMode="auto">
                <a:xfrm flipV="1">
                  <a:off x="1069"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1" name="Line 12745"/>
                <p:cNvSpPr>
                  <a:spLocks noChangeShapeType="1"/>
                </p:cNvSpPr>
                <p:nvPr/>
              </p:nvSpPr>
              <p:spPr bwMode="auto">
                <a:xfrm flipV="1">
                  <a:off x="1069"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2" name="Line 12746"/>
                <p:cNvSpPr>
                  <a:spLocks noChangeShapeType="1"/>
                </p:cNvSpPr>
                <p:nvPr/>
              </p:nvSpPr>
              <p:spPr bwMode="auto">
                <a:xfrm flipV="1">
                  <a:off x="1069"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3" name="Line 12747"/>
                <p:cNvSpPr>
                  <a:spLocks noChangeShapeType="1"/>
                </p:cNvSpPr>
                <p:nvPr/>
              </p:nvSpPr>
              <p:spPr bwMode="auto">
                <a:xfrm flipV="1">
                  <a:off x="1069"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4" name="Line 12748"/>
                <p:cNvSpPr>
                  <a:spLocks noChangeShapeType="1"/>
                </p:cNvSpPr>
                <p:nvPr/>
              </p:nvSpPr>
              <p:spPr bwMode="auto">
                <a:xfrm flipV="1">
                  <a:off x="1069"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5" name="Line 12749"/>
                <p:cNvSpPr>
                  <a:spLocks noChangeShapeType="1"/>
                </p:cNvSpPr>
                <p:nvPr/>
              </p:nvSpPr>
              <p:spPr bwMode="auto">
                <a:xfrm flipV="1">
                  <a:off x="1069"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6" name="Line 12750"/>
                <p:cNvSpPr>
                  <a:spLocks noChangeShapeType="1"/>
                </p:cNvSpPr>
                <p:nvPr/>
              </p:nvSpPr>
              <p:spPr bwMode="auto">
                <a:xfrm flipV="1">
                  <a:off x="1069"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7" name="Line 12751"/>
                <p:cNvSpPr>
                  <a:spLocks noChangeShapeType="1"/>
                </p:cNvSpPr>
                <p:nvPr/>
              </p:nvSpPr>
              <p:spPr bwMode="auto">
                <a:xfrm flipV="1">
                  <a:off x="1069"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8" name="Line 12752"/>
                <p:cNvSpPr>
                  <a:spLocks noChangeShapeType="1"/>
                </p:cNvSpPr>
                <p:nvPr/>
              </p:nvSpPr>
              <p:spPr bwMode="auto">
                <a:xfrm flipV="1">
                  <a:off x="1069"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29" name="Line 12753"/>
                <p:cNvSpPr>
                  <a:spLocks noChangeShapeType="1"/>
                </p:cNvSpPr>
                <p:nvPr/>
              </p:nvSpPr>
              <p:spPr bwMode="auto">
                <a:xfrm flipV="1">
                  <a:off x="1069"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0" name="Line 12754"/>
                <p:cNvSpPr>
                  <a:spLocks noChangeShapeType="1"/>
                </p:cNvSpPr>
                <p:nvPr/>
              </p:nvSpPr>
              <p:spPr bwMode="auto">
                <a:xfrm flipV="1">
                  <a:off x="1069"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1" name="Line 12755"/>
                <p:cNvSpPr>
                  <a:spLocks noChangeShapeType="1"/>
                </p:cNvSpPr>
                <p:nvPr/>
              </p:nvSpPr>
              <p:spPr bwMode="auto">
                <a:xfrm flipV="1">
                  <a:off x="1069"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2" name="Line 12756"/>
                <p:cNvSpPr>
                  <a:spLocks noChangeShapeType="1"/>
                </p:cNvSpPr>
                <p:nvPr/>
              </p:nvSpPr>
              <p:spPr bwMode="auto">
                <a:xfrm flipV="1">
                  <a:off x="1069"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3" name="Line 12757"/>
                <p:cNvSpPr>
                  <a:spLocks noChangeShapeType="1"/>
                </p:cNvSpPr>
                <p:nvPr/>
              </p:nvSpPr>
              <p:spPr bwMode="auto">
                <a:xfrm flipV="1">
                  <a:off x="1069"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4" name="Line 12758"/>
                <p:cNvSpPr>
                  <a:spLocks noChangeShapeType="1"/>
                </p:cNvSpPr>
                <p:nvPr/>
              </p:nvSpPr>
              <p:spPr bwMode="auto">
                <a:xfrm flipV="1">
                  <a:off x="1634"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5" name="Line 12759"/>
                <p:cNvSpPr>
                  <a:spLocks noChangeShapeType="1"/>
                </p:cNvSpPr>
                <p:nvPr/>
              </p:nvSpPr>
              <p:spPr bwMode="auto">
                <a:xfrm flipV="1">
                  <a:off x="1634"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6" name="Line 12760"/>
                <p:cNvSpPr>
                  <a:spLocks noChangeShapeType="1"/>
                </p:cNvSpPr>
                <p:nvPr/>
              </p:nvSpPr>
              <p:spPr bwMode="auto">
                <a:xfrm flipV="1">
                  <a:off x="1634"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7" name="Line 12761"/>
                <p:cNvSpPr>
                  <a:spLocks noChangeShapeType="1"/>
                </p:cNvSpPr>
                <p:nvPr/>
              </p:nvSpPr>
              <p:spPr bwMode="auto">
                <a:xfrm flipV="1">
                  <a:off x="1634"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8" name="Line 12762"/>
                <p:cNvSpPr>
                  <a:spLocks noChangeShapeType="1"/>
                </p:cNvSpPr>
                <p:nvPr/>
              </p:nvSpPr>
              <p:spPr bwMode="auto">
                <a:xfrm flipV="1">
                  <a:off x="1634"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39" name="Line 12763"/>
                <p:cNvSpPr>
                  <a:spLocks noChangeShapeType="1"/>
                </p:cNvSpPr>
                <p:nvPr/>
              </p:nvSpPr>
              <p:spPr bwMode="auto">
                <a:xfrm flipV="1">
                  <a:off x="1634"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0" name="Line 12764"/>
                <p:cNvSpPr>
                  <a:spLocks noChangeShapeType="1"/>
                </p:cNvSpPr>
                <p:nvPr/>
              </p:nvSpPr>
              <p:spPr bwMode="auto">
                <a:xfrm flipV="1">
                  <a:off x="1634"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1" name="Line 12765"/>
                <p:cNvSpPr>
                  <a:spLocks noChangeShapeType="1"/>
                </p:cNvSpPr>
                <p:nvPr/>
              </p:nvSpPr>
              <p:spPr bwMode="auto">
                <a:xfrm flipV="1">
                  <a:off x="1634"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2" name="Line 12766"/>
                <p:cNvSpPr>
                  <a:spLocks noChangeShapeType="1"/>
                </p:cNvSpPr>
                <p:nvPr/>
              </p:nvSpPr>
              <p:spPr bwMode="auto">
                <a:xfrm flipV="1">
                  <a:off x="1634"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3" name="Line 12767"/>
                <p:cNvSpPr>
                  <a:spLocks noChangeShapeType="1"/>
                </p:cNvSpPr>
                <p:nvPr/>
              </p:nvSpPr>
              <p:spPr bwMode="auto">
                <a:xfrm flipV="1">
                  <a:off x="1634"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4" name="Line 12768"/>
                <p:cNvSpPr>
                  <a:spLocks noChangeShapeType="1"/>
                </p:cNvSpPr>
                <p:nvPr/>
              </p:nvSpPr>
              <p:spPr bwMode="auto">
                <a:xfrm flipV="1">
                  <a:off x="1634"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5" name="Line 12769"/>
                <p:cNvSpPr>
                  <a:spLocks noChangeShapeType="1"/>
                </p:cNvSpPr>
                <p:nvPr/>
              </p:nvSpPr>
              <p:spPr bwMode="auto">
                <a:xfrm flipV="1">
                  <a:off x="1634"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6" name="Line 12770"/>
                <p:cNvSpPr>
                  <a:spLocks noChangeShapeType="1"/>
                </p:cNvSpPr>
                <p:nvPr/>
              </p:nvSpPr>
              <p:spPr bwMode="auto">
                <a:xfrm flipV="1">
                  <a:off x="1634"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7" name="Line 12771"/>
                <p:cNvSpPr>
                  <a:spLocks noChangeShapeType="1"/>
                </p:cNvSpPr>
                <p:nvPr/>
              </p:nvSpPr>
              <p:spPr bwMode="auto">
                <a:xfrm flipV="1">
                  <a:off x="1634"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8" name="Line 12772"/>
                <p:cNvSpPr>
                  <a:spLocks noChangeShapeType="1"/>
                </p:cNvSpPr>
                <p:nvPr/>
              </p:nvSpPr>
              <p:spPr bwMode="auto">
                <a:xfrm flipV="1">
                  <a:off x="1634"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49" name="Line 12773"/>
                <p:cNvSpPr>
                  <a:spLocks noChangeShapeType="1"/>
                </p:cNvSpPr>
                <p:nvPr/>
              </p:nvSpPr>
              <p:spPr bwMode="auto">
                <a:xfrm flipV="1">
                  <a:off x="1634"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0" name="Line 12774"/>
                <p:cNvSpPr>
                  <a:spLocks noChangeShapeType="1"/>
                </p:cNvSpPr>
                <p:nvPr/>
              </p:nvSpPr>
              <p:spPr bwMode="auto">
                <a:xfrm flipV="1">
                  <a:off x="1634"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1" name="Line 12775"/>
                <p:cNvSpPr>
                  <a:spLocks noChangeShapeType="1"/>
                </p:cNvSpPr>
                <p:nvPr/>
              </p:nvSpPr>
              <p:spPr bwMode="auto">
                <a:xfrm flipV="1">
                  <a:off x="1634"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2" name="Line 12776"/>
                <p:cNvSpPr>
                  <a:spLocks noChangeShapeType="1"/>
                </p:cNvSpPr>
                <p:nvPr/>
              </p:nvSpPr>
              <p:spPr bwMode="auto">
                <a:xfrm flipV="1">
                  <a:off x="1634"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3" name="Line 12777"/>
                <p:cNvSpPr>
                  <a:spLocks noChangeShapeType="1"/>
                </p:cNvSpPr>
                <p:nvPr/>
              </p:nvSpPr>
              <p:spPr bwMode="auto">
                <a:xfrm flipV="1">
                  <a:off x="1634"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4" name="Line 12778"/>
                <p:cNvSpPr>
                  <a:spLocks noChangeShapeType="1"/>
                </p:cNvSpPr>
                <p:nvPr/>
              </p:nvSpPr>
              <p:spPr bwMode="auto">
                <a:xfrm flipV="1">
                  <a:off x="1634"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5" name="Line 12779"/>
                <p:cNvSpPr>
                  <a:spLocks noChangeShapeType="1"/>
                </p:cNvSpPr>
                <p:nvPr/>
              </p:nvSpPr>
              <p:spPr bwMode="auto">
                <a:xfrm flipV="1">
                  <a:off x="1634"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6" name="Line 12780"/>
                <p:cNvSpPr>
                  <a:spLocks noChangeShapeType="1"/>
                </p:cNvSpPr>
                <p:nvPr/>
              </p:nvSpPr>
              <p:spPr bwMode="auto">
                <a:xfrm flipV="1">
                  <a:off x="1634"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7" name="Line 12781"/>
                <p:cNvSpPr>
                  <a:spLocks noChangeShapeType="1"/>
                </p:cNvSpPr>
                <p:nvPr/>
              </p:nvSpPr>
              <p:spPr bwMode="auto">
                <a:xfrm flipV="1">
                  <a:off x="1634"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8" name="Line 12782"/>
                <p:cNvSpPr>
                  <a:spLocks noChangeShapeType="1"/>
                </p:cNvSpPr>
                <p:nvPr/>
              </p:nvSpPr>
              <p:spPr bwMode="auto">
                <a:xfrm flipV="1">
                  <a:off x="1634"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59" name="Line 12783"/>
                <p:cNvSpPr>
                  <a:spLocks noChangeShapeType="1"/>
                </p:cNvSpPr>
                <p:nvPr/>
              </p:nvSpPr>
              <p:spPr bwMode="auto">
                <a:xfrm flipV="1">
                  <a:off x="1634"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0" name="Line 12784"/>
                <p:cNvSpPr>
                  <a:spLocks noChangeShapeType="1"/>
                </p:cNvSpPr>
                <p:nvPr/>
              </p:nvSpPr>
              <p:spPr bwMode="auto">
                <a:xfrm flipV="1">
                  <a:off x="1634"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1" name="Line 12785"/>
                <p:cNvSpPr>
                  <a:spLocks noChangeShapeType="1"/>
                </p:cNvSpPr>
                <p:nvPr/>
              </p:nvSpPr>
              <p:spPr bwMode="auto">
                <a:xfrm flipV="1">
                  <a:off x="1634"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2" name="Line 12786"/>
                <p:cNvSpPr>
                  <a:spLocks noChangeShapeType="1"/>
                </p:cNvSpPr>
                <p:nvPr/>
              </p:nvSpPr>
              <p:spPr bwMode="auto">
                <a:xfrm flipV="1">
                  <a:off x="1634"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3" name="Line 12787"/>
                <p:cNvSpPr>
                  <a:spLocks noChangeShapeType="1"/>
                </p:cNvSpPr>
                <p:nvPr/>
              </p:nvSpPr>
              <p:spPr bwMode="auto">
                <a:xfrm flipV="1">
                  <a:off x="1634"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4" name="Line 12788"/>
                <p:cNvSpPr>
                  <a:spLocks noChangeShapeType="1"/>
                </p:cNvSpPr>
                <p:nvPr/>
              </p:nvSpPr>
              <p:spPr bwMode="auto">
                <a:xfrm flipV="1">
                  <a:off x="1634"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5" name="Line 12789"/>
                <p:cNvSpPr>
                  <a:spLocks noChangeShapeType="1"/>
                </p:cNvSpPr>
                <p:nvPr/>
              </p:nvSpPr>
              <p:spPr bwMode="auto">
                <a:xfrm flipV="1">
                  <a:off x="1634"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6" name="Line 12790"/>
                <p:cNvSpPr>
                  <a:spLocks noChangeShapeType="1"/>
                </p:cNvSpPr>
                <p:nvPr/>
              </p:nvSpPr>
              <p:spPr bwMode="auto">
                <a:xfrm flipV="1">
                  <a:off x="1634"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7" name="Line 12791"/>
                <p:cNvSpPr>
                  <a:spLocks noChangeShapeType="1"/>
                </p:cNvSpPr>
                <p:nvPr/>
              </p:nvSpPr>
              <p:spPr bwMode="auto">
                <a:xfrm flipV="1">
                  <a:off x="1634"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8" name="Line 12792"/>
                <p:cNvSpPr>
                  <a:spLocks noChangeShapeType="1"/>
                </p:cNvSpPr>
                <p:nvPr/>
              </p:nvSpPr>
              <p:spPr bwMode="auto">
                <a:xfrm flipV="1">
                  <a:off x="1634"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69" name="Line 12793"/>
                <p:cNvSpPr>
                  <a:spLocks noChangeShapeType="1"/>
                </p:cNvSpPr>
                <p:nvPr/>
              </p:nvSpPr>
              <p:spPr bwMode="auto">
                <a:xfrm flipV="1">
                  <a:off x="1634"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0" name="Line 12794"/>
                <p:cNvSpPr>
                  <a:spLocks noChangeShapeType="1"/>
                </p:cNvSpPr>
                <p:nvPr/>
              </p:nvSpPr>
              <p:spPr bwMode="auto">
                <a:xfrm flipV="1">
                  <a:off x="1634"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1" name="Line 12795"/>
                <p:cNvSpPr>
                  <a:spLocks noChangeShapeType="1"/>
                </p:cNvSpPr>
                <p:nvPr/>
              </p:nvSpPr>
              <p:spPr bwMode="auto">
                <a:xfrm flipV="1">
                  <a:off x="1634"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2" name="Line 12796"/>
                <p:cNvSpPr>
                  <a:spLocks noChangeShapeType="1"/>
                </p:cNvSpPr>
                <p:nvPr/>
              </p:nvSpPr>
              <p:spPr bwMode="auto">
                <a:xfrm flipV="1">
                  <a:off x="1634"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3" name="Line 12797"/>
                <p:cNvSpPr>
                  <a:spLocks noChangeShapeType="1"/>
                </p:cNvSpPr>
                <p:nvPr/>
              </p:nvSpPr>
              <p:spPr bwMode="auto">
                <a:xfrm flipV="1">
                  <a:off x="1634"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4" name="Line 12798"/>
                <p:cNvSpPr>
                  <a:spLocks noChangeShapeType="1"/>
                </p:cNvSpPr>
                <p:nvPr/>
              </p:nvSpPr>
              <p:spPr bwMode="auto">
                <a:xfrm flipV="1">
                  <a:off x="1634"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5" name="Line 12799"/>
                <p:cNvSpPr>
                  <a:spLocks noChangeShapeType="1"/>
                </p:cNvSpPr>
                <p:nvPr/>
              </p:nvSpPr>
              <p:spPr bwMode="auto">
                <a:xfrm flipV="1">
                  <a:off x="1634"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6" name="Line 12800"/>
                <p:cNvSpPr>
                  <a:spLocks noChangeShapeType="1"/>
                </p:cNvSpPr>
                <p:nvPr/>
              </p:nvSpPr>
              <p:spPr bwMode="auto">
                <a:xfrm flipV="1">
                  <a:off x="1634"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7" name="Line 12801"/>
                <p:cNvSpPr>
                  <a:spLocks noChangeShapeType="1"/>
                </p:cNvSpPr>
                <p:nvPr/>
              </p:nvSpPr>
              <p:spPr bwMode="auto">
                <a:xfrm flipV="1">
                  <a:off x="1634"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8" name="Line 12802"/>
                <p:cNvSpPr>
                  <a:spLocks noChangeShapeType="1"/>
                </p:cNvSpPr>
                <p:nvPr/>
              </p:nvSpPr>
              <p:spPr bwMode="auto">
                <a:xfrm flipV="1">
                  <a:off x="1634"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79" name="Line 12803"/>
                <p:cNvSpPr>
                  <a:spLocks noChangeShapeType="1"/>
                </p:cNvSpPr>
                <p:nvPr/>
              </p:nvSpPr>
              <p:spPr bwMode="auto">
                <a:xfrm flipV="1">
                  <a:off x="1634"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0" name="Line 12804"/>
                <p:cNvSpPr>
                  <a:spLocks noChangeShapeType="1"/>
                </p:cNvSpPr>
                <p:nvPr/>
              </p:nvSpPr>
              <p:spPr bwMode="auto">
                <a:xfrm flipV="1">
                  <a:off x="1634"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1" name="Line 12805"/>
                <p:cNvSpPr>
                  <a:spLocks noChangeShapeType="1"/>
                </p:cNvSpPr>
                <p:nvPr/>
              </p:nvSpPr>
              <p:spPr bwMode="auto">
                <a:xfrm flipV="1">
                  <a:off x="1634"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2" name="Line 12806"/>
                <p:cNvSpPr>
                  <a:spLocks noChangeShapeType="1"/>
                </p:cNvSpPr>
                <p:nvPr/>
              </p:nvSpPr>
              <p:spPr bwMode="auto">
                <a:xfrm flipV="1">
                  <a:off x="1634"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3" name="Line 12807"/>
                <p:cNvSpPr>
                  <a:spLocks noChangeShapeType="1"/>
                </p:cNvSpPr>
                <p:nvPr/>
              </p:nvSpPr>
              <p:spPr bwMode="auto">
                <a:xfrm flipV="1">
                  <a:off x="1634"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4" name="Line 12808"/>
                <p:cNvSpPr>
                  <a:spLocks noChangeShapeType="1"/>
                </p:cNvSpPr>
                <p:nvPr/>
              </p:nvSpPr>
              <p:spPr bwMode="auto">
                <a:xfrm flipV="1">
                  <a:off x="1634"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5" name="Line 12809"/>
                <p:cNvSpPr>
                  <a:spLocks noChangeShapeType="1"/>
                </p:cNvSpPr>
                <p:nvPr/>
              </p:nvSpPr>
              <p:spPr bwMode="auto">
                <a:xfrm flipV="1">
                  <a:off x="1634"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6" name="Line 12810"/>
                <p:cNvSpPr>
                  <a:spLocks noChangeShapeType="1"/>
                </p:cNvSpPr>
                <p:nvPr/>
              </p:nvSpPr>
              <p:spPr bwMode="auto">
                <a:xfrm flipV="1">
                  <a:off x="1634"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7" name="Line 12811"/>
                <p:cNvSpPr>
                  <a:spLocks noChangeShapeType="1"/>
                </p:cNvSpPr>
                <p:nvPr/>
              </p:nvSpPr>
              <p:spPr bwMode="auto">
                <a:xfrm flipV="1">
                  <a:off x="1634"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8" name="Line 12812"/>
                <p:cNvSpPr>
                  <a:spLocks noChangeShapeType="1"/>
                </p:cNvSpPr>
                <p:nvPr/>
              </p:nvSpPr>
              <p:spPr bwMode="auto">
                <a:xfrm flipV="1">
                  <a:off x="1634"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89" name="Line 12813"/>
                <p:cNvSpPr>
                  <a:spLocks noChangeShapeType="1"/>
                </p:cNvSpPr>
                <p:nvPr/>
              </p:nvSpPr>
              <p:spPr bwMode="auto">
                <a:xfrm flipV="1">
                  <a:off x="1634"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0" name="Line 12814"/>
                <p:cNvSpPr>
                  <a:spLocks noChangeShapeType="1"/>
                </p:cNvSpPr>
                <p:nvPr/>
              </p:nvSpPr>
              <p:spPr bwMode="auto">
                <a:xfrm flipV="1">
                  <a:off x="1634"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1" name="Line 12815"/>
                <p:cNvSpPr>
                  <a:spLocks noChangeShapeType="1"/>
                </p:cNvSpPr>
                <p:nvPr/>
              </p:nvSpPr>
              <p:spPr bwMode="auto">
                <a:xfrm flipV="1">
                  <a:off x="1634"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2" name="Line 12816"/>
                <p:cNvSpPr>
                  <a:spLocks noChangeShapeType="1"/>
                </p:cNvSpPr>
                <p:nvPr/>
              </p:nvSpPr>
              <p:spPr bwMode="auto">
                <a:xfrm flipV="1">
                  <a:off x="1634"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3" name="Line 12817"/>
                <p:cNvSpPr>
                  <a:spLocks noChangeShapeType="1"/>
                </p:cNvSpPr>
                <p:nvPr/>
              </p:nvSpPr>
              <p:spPr bwMode="auto">
                <a:xfrm flipV="1">
                  <a:off x="1634"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4" name="Line 12818"/>
                <p:cNvSpPr>
                  <a:spLocks noChangeShapeType="1"/>
                </p:cNvSpPr>
                <p:nvPr/>
              </p:nvSpPr>
              <p:spPr bwMode="auto">
                <a:xfrm flipV="1">
                  <a:off x="1634"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5" name="Line 12819"/>
                <p:cNvSpPr>
                  <a:spLocks noChangeShapeType="1"/>
                </p:cNvSpPr>
                <p:nvPr/>
              </p:nvSpPr>
              <p:spPr bwMode="auto">
                <a:xfrm flipV="1">
                  <a:off x="1634"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6" name="Line 12820"/>
                <p:cNvSpPr>
                  <a:spLocks noChangeShapeType="1"/>
                </p:cNvSpPr>
                <p:nvPr/>
              </p:nvSpPr>
              <p:spPr bwMode="auto">
                <a:xfrm flipV="1">
                  <a:off x="1634"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7" name="Line 12821"/>
                <p:cNvSpPr>
                  <a:spLocks noChangeShapeType="1"/>
                </p:cNvSpPr>
                <p:nvPr/>
              </p:nvSpPr>
              <p:spPr bwMode="auto">
                <a:xfrm flipV="1">
                  <a:off x="1634"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8" name="Line 12822"/>
                <p:cNvSpPr>
                  <a:spLocks noChangeShapeType="1"/>
                </p:cNvSpPr>
                <p:nvPr/>
              </p:nvSpPr>
              <p:spPr bwMode="auto">
                <a:xfrm flipV="1">
                  <a:off x="1634"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599" name="Line 12823"/>
                <p:cNvSpPr>
                  <a:spLocks noChangeShapeType="1"/>
                </p:cNvSpPr>
                <p:nvPr/>
              </p:nvSpPr>
              <p:spPr bwMode="auto">
                <a:xfrm flipV="1">
                  <a:off x="1634"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0" name="Line 12824"/>
                <p:cNvSpPr>
                  <a:spLocks noChangeShapeType="1"/>
                </p:cNvSpPr>
                <p:nvPr/>
              </p:nvSpPr>
              <p:spPr bwMode="auto">
                <a:xfrm flipV="1">
                  <a:off x="1634"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1" name="Line 12825"/>
                <p:cNvSpPr>
                  <a:spLocks noChangeShapeType="1"/>
                </p:cNvSpPr>
                <p:nvPr/>
              </p:nvSpPr>
              <p:spPr bwMode="auto">
                <a:xfrm flipV="1">
                  <a:off x="1634"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2" name="Line 12826"/>
                <p:cNvSpPr>
                  <a:spLocks noChangeShapeType="1"/>
                </p:cNvSpPr>
                <p:nvPr/>
              </p:nvSpPr>
              <p:spPr bwMode="auto">
                <a:xfrm flipV="1">
                  <a:off x="1634"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3" name="Line 12827"/>
                <p:cNvSpPr>
                  <a:spLocks noChangeShapeType="1"/>
                </p:cNvSpPr>
                <p:nvPr/>
              </p:nvSpPr>
              <p:spPr bwMode="auto">
                <a:xfrm flipV="1">
                  <a:off x="1634"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4" name="Line 12828"/>
                <p:cNvSpPr>
                  <a:spLocks noChangeShapeType="1"/>
                </p:cNvSpPr>
                <p:nvPr/>
              </p:nvSpPr>
              <p:spPr bwMode="auto">
                <a:xfrm flipV="1">
                  <a:off x="1634"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5" name="Line 12829"/>
                <p:cNvSpPr>
                  <a:spLocks noChangeShapeType="1"/>
                </p:cNvSpPr>
                <p:nvPr/>
              </p:nvSpPr>
              <p:spPr bwMode="auto">
                <a:xfrm flipV="1">
                  <a:off x="1634"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6" name="Line 12830"/>
                <p:cNvSpPr>
                  <a:spLocks noChangeShapeType="1"/>
                </p:cNvSpPr>
                <p:nvPr/>
              </p:nvSpPr>
              <p:spPr bwMode="auto">
                <a:xfrm flipV="1">
                  <a:off x="1634"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7" name="Line 12831"/>
                <p:cNvSpPr>
                  <a:spLocks noChangeShapeType="1"/>
                </p:cNvSpPr>
                <p:nvPr/>
              </p:nvSpPr>
              <p:spPr bwMode="auto">
                <a:xfrm flipV="1">
                  <a:off x="1634"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8" name="Line 12832"/>
                <p:cNvSpPr>
                  <a:spLocks noChangeShapeType="1"/>
                </p:cNvSpPr>
                <p:nvPr/>
              </p:nvSpPr>
              <p:spPr bwMode="auto">
                <a:xfrm flipV="1">
                  <a:off x="1634"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09" name="Line 12833"/>
                <p:cNvSpPr>
                  <a:spLocks noChangeShapeType="1"/>
                </p:cNvSpPr>
                <p:nvPr/>
              </p:nvSpPr>
              <p:spPr bwMode="auto">
                <a:xfrm flipV="1">
                  <a:off x="1634"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0" name="Line 12834"/>
                <p:cNvSpPr>
                  <a:spLocks noChangeShapeType="1"/>
                </p:cNvSpPr>
                <p:nvPr/>
              </p:nvSpPr>
              <p:spPr bwMode="auto">
                <a:xfrm flipV="1">
                  <a:off x="1634"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1" name="Line 12835"/>
                <p:cNvSpPr>
                  <a:spLocks noChangeShapeType="1"/>
                </p:cNvSpPr>
                <p:nvPr/>
              </p:nvSpPr>
              <p:spPr bwMode="auto">
                <a:xfrm flipV="1">
                  <a:off x="1634"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2" name="Line 12836"/>
                <p:cNvSpPr>
                  <a:spLocks noChangeShapeType="1"/>
                </p:cNvSpPr>
                <p:nvPr/>
              </p:nvSpPr>
              <p:spPr bwMode="auto">
                <a:xfrm flipV="1">
                  <a:off x="1634"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3" name="Line 12837"/>
                <p:cNvSpPr>
                  <a:spLocks noChangeShapeType="1"/>
                </p:cNvSpPr>
                <p:nvPr/>
              </p:nvSpPr>
              <p:spPr bwMode="auto">
                <a:xfrm flipV="1">
                  <a:off x="1634"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4" name="Line 12838"/>
                <p:cNvSpPr>
                  <a:spLocks noChangeShapeType="1"/>
                </p:cNvSpPr>
                <p:nvPr/>
              </p:nvSpPr>
              <p:spPr bwMode="auto">
                <a:xfrm flipV="1">
                  <a:off x="1634"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5" name="Line 12839"/>
                <p:cNvSpPr>
                  <a:spLocks noChangeShapeType="1"/>
                </p:cNvSpPr>
                <p:nvPr/>
              </p:nvSpPr>
              <p:spPr bwMode="auto">
                <a:xfrm flipV="1">
                  <a:off x="1634"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6" name="Line 12840"/>
                <p:cNvSpPr>
                  <a:spLocks noChangeShapeType="1"/>
                </p:cNvSpPr>
                <p:nvPr/>
              </p:nvSpPr>
              <p:spPr bwMode="auto">
                <a:xfrm flipV="1">
                  <a:off x="1634"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7" name="Line 12841"/>
                <p:cNvSpPr>
                  <a:spLocks noChangeShapeType="1"/>
                </p:cNvSpPr>
                <p:nvPr/>
              </p:nvSpPr>
              <p:spPr bwMode="auto">
                <a:xfrm flipV="1">
                  <a:off x="1634"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8" name="Line 12842"/>
                <p:cNvSpPr>
                  <a:spLocks noChangeShapeType="1"/>
                </p:cNvSpPr>
                <p:nvPr/>
              </p:nvSpPr>
              <p:spPr bwMode="auto">
                <a:xfrm flipV="1">
                  <a:off x="1634"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19" name="Line 12843"/>
                <p:cNvSpPr>
                  <a:spLocks noChangeShapeType="1"/>
                </p:cNvSpPr>
                <p:nvPr/>
              </p:nvSpPr>
              <p:spPr bwMode="auto">
                <a:xfrm flipV="1">
                  <a:off x="1634"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0" name="Line 12844"/>
                <p:cNvSpPr>
                  <a:spLocks noChangeShapeType="1"/>
                </p:cNvSpPr>
                <p:nvPr/>
              </p:nvSpPr>
              <p:spPr bwMode="auto">
                <a:xfrm flipV="1">
                  <a:off x="1634"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1" name="Line 12845"/>
                <p:cNvSpPr>
                  <a:spLocks noChangeShapeType="1"/>
                </p:cNvSpPr>
                <p:nvPr/>
              </p:nvSpPr>
              <p:spPr bwMode="auto">
                <a:xfrm flipV="1">
                  <a:off x="1634"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2" name="Line 12846"/>
                <p:cNvSpPr>
                  <a:spLocks noChangeShapeType="1"/>
                </p:cNvSpPr>
                <p:nvPr/>
              </p:nvSpPr>
              <p:spPr bwMode="auto">
                <a:xfrm flipV="1">
                  <a:off x="1634"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3" name="Line 12847"/>
                <p:cNvSpPr>
                  <a:spLocks noChangeShapeType="1"/>
                </p:cNvSpPr>
                <p:nvPr/>
              </p:nvSpPr>
              <p:spPr bwMode="auto">
                <a:xfrm flipV="1">
                  <a:off x="1634"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4" name="Line 12848"/>
                <p:cNvSpPr>
                  <a:spLocks noChangeShapeType="1"/>
                </p:cNvSpPr>
                <p:nvPr/>
              </p:nvSpPr>
              <p:spPr bwMode="auto">
                <a:xfrm flipV="1">
                  <a:off x="1634"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5" name="Line 12849"/>
                <p:cNvSpPr>
                  <a:spLocks noChangeShapeType="1"/>
                </p:cNvSpPr>
                <p:nvPr/>
              </p:nvSpPr>
              <p:spPr bwMode="auto">
                <a:xfrm flipV="1">
                  <a:off x="1634"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6" name="Line 12850"/>
                <p:cNvSpPr>
                  <a:spLocks noChangeShapeType="1"/>
                </p:cNvSpPr>
                <p:nvPr/>
              </p:nvSpPr>
              <p:spPr bwMode="auto">
                <a:xfrm flipV="1">
                  <a:off x="1634"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7" name="Line 12851"/>
                <p:cNvSpPr>
                  <a:spLocks noChangeShapeType="1"/>
                </p:cNvSpPr>
                <p:nvPr/>
              </p:nvSpPr>
              <p:spPr bwMode="auto">
                <a:xfrm flipV="1">
                  <a:off x="1634"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8" name="Line 12852"/>
                <p:cNvSpPr>
                  <a:spLocks noChangeShapeType="1"/>
                </p:cNvSpPr>
                <p:nvPr/>
              </p:nvSpPr>
              <p:spPr bwMode="auto">
                <a:xfrm flipV="1">
                  <a:off x="1634"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29" name="Line 12853"/>
                <p:cNvSpPr>
                  <a:spLocks noChangeShapeType="1"/>
                </p:cNvSpPr>
                <p:nvPr/>
              </p:nvSpPr>
              <p:spPr bwMode="auto">
                <a:xfrm flipV="1">
                  <a:off x="1634"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0" name="Line 12854"/>
                <p:cNvSpPr>
                  <a:spLocks noChangeShapeType="1"/>
                </p:cNvSpPr>
                <p:nvPr/>
              </p:nvSpPr>
              <p:spPr bwMode="auto">
                <a:xfrm flipV="1">
                  <a:off x="1634"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1" name="Line 12855"/>
                <p:cNvSpPr>
                  <a:spLocks noChangeShapeType="1"/>
                </p:cNvSpPr>
                <p:nvPr/>
              </p:nvSpPr>
              <p:spPr bwMode="auto">
                <a:xfrm flipV="1">
                  <a:off x="1634"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2" name="Line 12856"/>
                <p:cNvSpPr>
                  <a:spLocks noChangeShapeType="1"/>
                </p:cNvSpPr>
                <p:nvPr/>
              </p:nvSpPr>
              <p:spPr bwMode="auto">
                <a:xfrm flipV="1">
                  <a:off x="1634"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3" name="Line 12857"/>
                <p:cNvSpPr>
                  <a:spLocks noChangeShapeType="1"/>
                </p:cNvSpPr>
                <p:nvPr/>
              </p:nvSpPr>
              <p:spPr bwMode="auto">
                <a:xfrm flipV="1">
                  <a:off x="1634"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4" name="Line 12858"/>
                <p:cNvSpPr>
                  <a:spLocks noChangeShapeType="1"/>
                </p:cNvSpPr>
                <p:nvPr/>
              </p:nvSpPr>
              <p:spPr bwMode="auto">
                <a:xfrm flipV="1">
                  <a:off x="1634"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5" name="Line 12859"/>
                <p:cNvSpPr>
                  <a:spLocks noChangeShapeType="1"/>
                </p:cNvSpPr>
                <p:nvPr/>
              </p:nvSpPr>
              <p:spPr bwMode="auto">
                <a:xfrm flipV="1">
                  <a:off x="1634"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6" name="Line 12860"/>
                <p:cNvSpPr>
                  <a:spLocks noChangeShapeType="1"/>
                </p:cNvSpPr>
                <p:nvPr/>
              </p:nvSpPr>
              <p:spPr bwMode="auto">
                <a:xfrm flipV="1">
                  <a:off x="1634"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7" name="Line 12861"/>
                <p:cNvSpPr>
                  <a:spLocks noChangeShapeType="1"/>
                </p:cNvSpPr>
                <p:nvPr/>
              </p:nvSpPr>
              <p:spPr bwMode="auto">
                <a:xfrm flipV="1">
                  <a:off x="1634"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8" name="Line 12862"/>
                <p:cNvSpPr>
                  <a:spLocks noChangeShapeType="1"/>
                </p:cNvSpPr>
                <p:nvPr/>
              </p:nvSpPr>
              <p:spPr bwMode="auto">
                <a:xfrm flipV="1">
                  <a:off x="1634"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39" name="Line 12863"/>
                <p:cNvSpPr>
                  <a:spLocks noChangeShapeType="1"/>
                </p:cNvSpPr>
                <p:nvPr/>
              </p:nvSpPr>
              <p:spPr bwMode="auto">
                <a:xfrm flipV="1">
                  <a:off x="1634"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0" name="Line 12864"/>
                <p:cNvSpPr>
                  <a:spLocks noChangeShapeType="1"/>
                </p:cNvSpPr>
                <p:nvPr/>
              </p:nvSpPr>
              <p:spPr bwMode="auto">
                <a:xfrm flipV="1">
                  <a:off x="1634"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1" name="Line 12865"/>
                <p:cNvSpPr>
                  <a:spLocks noChangeShapeType="1"/>
                </p:cNvSpPr>
                <p:nvPr/>
              </p:nvSpPr>
              <p:spPr bwMode="auto">
                <a:xfrm flipV="1">
                  <a:off x="1634"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2" name="Line 12866"/>
                <p:cNvSpPr>
                  <a:spLocks noChangeShapeType="1"/>
                </p:cNvSpPr>
                <p:nvPr/>
              </p:nvSpPr>
              <p:spPr bwMode="auto">
                <a:xfrm flipV="1">
                  <a:off x="1634"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3" name="Line 12867"/>
                <p:cNvSpPr>
                  <a:spLocks noChangeShapeType="1"/>
                </p:cNvSpPr>
                <p:nvPr/>
              </p:nvSpPr>
              <p:spPr bwMode="auto">
                <a:xfrm flipV="1">
                  <a:off x="1634"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4" name="Line 12868"/>
                <p:cNvSpPr>
                  <a:spLocks noChangeShapeType="1"/>
                </p:cNvSpPr>
                <p:nvPr/>
              </p:nvSpPr>
              <p:spPr bwMode="auto">
                <a:xfrm flipV="1">
                  <a:off x="1634"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5" name="Line 12869"/>
                <p:cNvSpPr>
                  <a:spLocks noChangeShapeType="1"/>
                </p:cNvSpPr>
                <p:nvPr/>
              </p:nvSpPr>
              <p:spPr bwMode="auto">
                <a:xfrm flipV="1">
                  <a:off x="1634"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6646" name="Group 12870"/>
              <p:cNvGrpSpPr>
                <a:grpSpLocks/>
              </p:cNvGrpSpPr>
              <p:nvPr/>
            </p:nvGrpSpPr>
            <p:grpSpPr bwMode="auto">
              <a:xfrm>
                <a:off x="1634" y="515"/>
                <a:ext cx="565" cy="3392"/>
                <a:chOff x="1634" y="515"/>
                <a:chExt cx="565" cy="3392"/>
              </a:xfrm>
            </p:grpSpPr>
            <p:sp>
              <p:nvSpPr>
                <p:cNvPr id="856647" name="Line 12871"/>
                <p:cNvSpPr>
                  <a:spLocks noChangeShapeType="1"/>
                </p:cNvSpPr>
                <p:nvPr/>
              </p:nvSpPr>
              <p:spPr bwMode="auto">
                <a:xfrm flipV="1">
                  <a:off x="1634"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8" name="Line 12872"/>
                <p:cNvSpPr>
                  <a:spLocks noChangeShapeType="1"/>
                </p:cNvSpPr>
                <p:nvPr/>
              </p:nvSpPr>
              <p:spPr bwMode="auto">
                <a:xfrm flipV="1">
                  <a:off x="1634"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49" name="Line 12873"/>
                <p:cNvSpPr>
                  <a:spLocks noChangeShapeType="1"/>
                </p:cNvSpPr>
                <p:nvPr/>
              </p:nvSpPr>
              <p:spPr bwMode="auto">
                <a:xfrm flipV="1">
                  <a:off x="1634"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0" name="Line 12874"/>
                <p:cNvSpPr>
                  <a:spLocks noChangeShapeType="1"/>
                </p:cNvSpPr>
                <p:nvPr/>
              </p:nvSpPr>
              <p:spPr bwMode="auto">
                <a:xfrm flipV="1">
                  <a:off x="1634"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1" name="Line 12875"/>
                <p:cNvSpPr>
                  <a:spLocks noChangeShapeType="1"/>
                </p:cNvSpPr>
                <p:nvPr/>
              </p:nvSpPr>
              <p:spPr bwMode="auto">
                <a:xfrm flipV="1">
                  <a:off x="1634"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2" name="Line 12876"/>
                <p:cNvSpPr>
                  <a:spLocks noChangeShapeType="1"/>
                </p:cNvSpPr>
                <p:nvPr/>
              </p:nvSpPr>
              <p:spPr bwMode="auto">
                <a:xfrm flipV="1">
                  <a:off x="1634"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3" name="Line 12877"/>
                <p:cNvSpPr>
                  <a:spLocks noChangeShapeType="1"/>
                </p:cNvSpPr>
                <p:nvPr/>
              </p:nvSpPr>
              <p:spPr bwMode="auto">
                <a:xfrm flipV="1">
                  <a:off x="1634"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4" name="Line 12878"/>
                <p:cNvSpPr>
                  <a:spLocks noChangeShapeType="1"/>
                </p:cNvSpPr>
                <p:nvPr/>
              </p:nvSpPr>
              <p:spPr bwMode="auto">
                <a:xfrm flipV="1">
                  <a:off x="1634"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5" name="Line 12879"/>
                <p:cNvSpPr>
                  <a:spLocks noChangeShapeType="1"/>
                </p:cNvSpPr>
                <p:nvPr/>
              </p:nvSpPr>
              <p:spPr bwMode="auto">
                <a:xfrm flipV="1">
                  <a:off x="1634"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6" name="Line 12880"/>
                <p:cNvSpPr>
                  <a:spLocks noChangeShapeType="1"/>
                </p:cNvSpPr>
                <p:nvPr/>
              </p:nvSpPr>
              <p:spPr bwMode="auto">
                <a:xfrm flipV="1">
                  <a:off x="1634"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7" name="Line 12881"/>
                <p:cNvSpPr>
                  <a:spLocks noChangeShapeType="1"/>
                </p:cNvSpPr>
                <p:nvPr/>
              </p:nvSpPr>
              <p:spPr bwMode="auto">
                <a:xfrm flipV="1">
                  <a:off x="1634"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8" name="Line 12882"/>
                <p:cNvSpPr>
                  <a:spLocks noChangeShapeType="1"/>
                </p:cNvSpPr>
                <p:nvPr/>
              </p:nvSpPr>
              <p:spPr bwMode="auto">
                <a:xfrm flipV="1">
                  <a:off x="1634"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59" name="Line 12883"/>
                <p:cNvSpPr>
                  <a:spLocks noChangeShapeType="1"/>
                </p:cNvSpPr>
                <p:nvPr/>
              </p:nvSpPr>
              <p:spPr bwMode="auto">
                <a:xfrm flipV="1">
                  <a:off x="1634"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0" name="Line 12884"/>
                <p:cNvSpPr>
                  <a:spLocks noChangeShapeType="1"/>
                </p:cNvSpPr>
                <p:nvPr/>
              </p:nvSpPr>
              <p:spPr bwMode="auto">
                <a:xfrm flipV="1">
                  <a:off x="1634"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1" name="Line 12885"/>
                <p:cNvSpPr>
                  <a:spLocks noChangeShapeType="1"/>
                </p:cNvSpPr>
                <p:nvPr/>
              </p:nvSpPr>
              <p:spPr bwMode="auto">
                <a:xfrm flipV="1">
                  <a:off x="1634"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2" name="Line 12886"/>
                <p:cNvSpPr>
                  <a:spLocks noChangeShapeType="1"/>
                </p:cNvSpPr>
                <p:nvPr/>
              </p:nvSpPr>
              <p:spPr bwMode="auto">
                <a:xfrm flipV="1">
                  <a:off x="1634"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3" name="Line 12887"/>
                <p:cNvSpPr>
                  <a:spLocks noChangeShapeType="1"/>
                </p:cNvSpPr>
                <p:nvPr/>
              </p:nvSpPr>
              <p:spPr bwMode="auto">
                <a:xfrm flipV="1">
                  <a:off x="1634"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4" name="Line 12888"/>
                <p:cNvSpPr>
                  <a:spLocks noChangeShapeType="1"/>
                </p:cNvSpPr>
                <p:nvPr/>
              </p:nvSpPr>
              <p:spPr bwMode="auto">
                <a:xfrm flipV="1">
                  <a:off x="1634"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5" name="Line 12889"/>
                <p:cNvSpPr>
                  <a:spLocks noChangeShapeType="1"/>
                </p:cNvSpPr>
                <p:nvPr/>
              </p:nvSpPr>
              <p:spPr bwMode="auto">
                <a:xfrm flipV="1">
                  <a:off x="1634"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6" name="Line 12890"/>
                <p:cNvSpPr>
                  <a:spLocks noChangeShapeType="1"/>
                </p:cNvSpPr>
                <p:nvPr/>
              </p:nvSpPr>
              <p:spPr bwMode="auto">
                <a:xfrm flipV="1">
                  <a:off x="1634"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7" name="Line 12891"/>
                <p:cNvSpPr>
                  <a:spLocks noChangeShapeType="1"/>
                </p:cNvSpPr>
                <p:nvPr/>
              </p:nvSpPr>
              <p:spPr bwMode="auto">
                <a:xfrm flipV="1">
                  <a:off x="1634"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8" name="Line 12892"/>
                <p:cNvSpPr>
                  <a:spLocks noChangeShapeType="1"/>
                </p:cNvSpPr>
                <p:nvPr/>
              </p:nvSpPr>
              <p:spPr bwMode="auto">
                <a:xfrm flipV="1">
                  <a:off x="1634"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69" name="Line 12893"/>
                <p:cNvSpPr>
                  <a:spLocks noChangeShapeType="1"/>
                </p:cNvSpPr>
                <p:nvPr/>
              </p:nvSpPr>
              <p:spPr bwMode="auto">
                <a:xfrm flipV="1">
                  <a:off x="1634"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0" name="Line 12894"/>
                <p:cNvSpPr>
                  <a:spLocks noChangeShapeType="1"/>
                </p:cNvSpPr>
                <p:nvPr/>
              </p:nvSpPr>
              <p:spPr bwMode="auto">
                <a:xfrm flipV="1">
                  <a:off x="1634"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1" name="Line 12895"/>
                <p:cNvSpPr>
                  <a:spLocks noChangeShapeType="1"/>
                </p:cNvSpPr>
                <p:nvPr/>
              </p:nvSpPr>
              <p:spPr bwMode="auto">
                <a:xfrm flipV="1">
                  <a:off x="1634"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2" name="Line 12896"/>
                <p:cNvSpPr>
                  <a:spLocks noChangeShapeType="1"/>
                </p:cNvSpPr>
                <p:nvPr/>
              </p:nvSpPr>
              <p:spPr bwMode="auto">
                <a:xfrm flipV="1">
                  <a:off x="1634"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3" name="Line 12897"/>
                <p:cNvSpPr>
                  <a:spLocks noChangeShapeType="1"/>
                </p:cNvSpPr>
                <p:nvPr/>
              </p:nvSpPr>
              <p:spPr bwMode="auto">
                <a:xfrm flipV="1">
                  <a:off x="1634"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4" name="Line 12898"/>
                <p:cNvSpPr>
                  <a:spLocks noChangeShapeType="1"/>
                </p:cNvSpPr>
                <p:nvPr/>
              </p:nvSpPr>
              <p:spPr bwMode="auto">
                <a:xfrm flipV="1">
                  <a:off x="1634"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5" name="Line 12899"/>
                <p:cNvSpPr>
                  <a:spLocks noChangeShapeType="1"/>
                </p:cNvSpPr>
                <p:nvPr/>
              </p:nvSpPr>
              <p:spPr bwMode="auto">
                <a:xfrm flipV="1">
                  <a:off x="1634"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6" name="Line 12900"/>
                <p:cNvSpPr>
                  <a:spLocks noChangeShapeType="1"/>
                </p:cNvSpPr>
                <p:nvPr/>
              </p:nvSpPr>
              <p:spPr bwMode="auto">
                <a:xfrm flipV="1">
                  <a:off x="1634"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7" name="Line 12901"/>
                <p:cNvSpPr>
                  <a:spLocks noChangeShapeType="1"/>
                </p:cNvSpPr>
                <p:nvPr/>
              </p:nvSpPr>
              <p:spPr bwMode="auto">
                <a:xfrm flipV="1">
                  <a:off x="1634"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8" name="Line 12902"/>
                <p:cNvSpPr>
                  <a:spLocks noChangeShapeType="1"/>
                </p:cNvSpPr>
                <p:nvPr/>
              </p:nvSpPr>
              <p:spPr bwMode="auto">
                <a:xfrm flipV="1">
                  <a:off x="1634"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79" name="Line 12903"/>
                <p:cNvSpPr>
                  <a:spLocks noChangeShapeType="1"/>
                </p:cNvSpPr>
                <p:nvPr/>
              </p:nvSpPr>
              <p:spPr bwMode="auto">
                <a:xfrm flipV="1">
                  <a:off x="1634"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0" name="Line 12904"/>
                <p:cNvSpPr>
                  <a:spLocks noChangeShapeType="1"/>
                </p:cNvSpPr>
                <p:nvPr/>
              </p:nvSpPr>
              <p:spPr bwMode="auto">
                <a:xfrm flipV="1">
                  <a:off x="1634"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1" name="Line 12905"/>
                <p:cNvSpPr>
                  <a:spLocks noChangeShapeType="1"/>
                </p:cNvSpPr>
                <p:nvPr/>
              </p:nvSpPr>
              <p:spPr bwMode="auto">
                <a:xfrm flipV="1">
                  <a:off x="1634"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2" name="Line 12906"/>
                <p:cNvSpPr>
                  <a:spLocks noChangeShapeType="1"/>
                </p:cNvSpPr>
                <p:nvPr/>
              </p:nvSpPr>
              <p:spPr bwMode="auto">
                <a:xfrm flipV="1">
                  <a:off x="1634"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3" name="Line 12907"/>
                <p:cNvSpPr>
                  <a:spLocks noChangeShapeType="1"/>
                </p:cNvSpPr>
                <p:nvPr/>
              </p:nvSpPr>
              <p:spPr bwMode="auto">
                <a:xfrm flipV="1">
                  <a:off x="1634"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4" name="Line 12908"/>
                <p:cNvSpPr>
                  <a:spLocks noChangeShapeType="1"/>
                </p:cNvSpPr>
                <p:nvPr/>
              </p:nvSpPr>
              <p:spPr bwMode="auto">
                <a:xfrm flipV="1">
                  <a:off x="1634"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5" name="Line 12909"/>
                <p:cNvSpPr>
                  <a:spLocks noChangeShapeType="1"/>
                </p:cNvSpPr>
                <p:nvPr/>
              </p:nvSpPr>
              <p:spPr bwMode="auto">
                <a:xfrm flipV="1">
                  <a:off x="1634"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6" name="Line 12910"/>
                <p:cNvSpPr>
                  <a:spLocks noChangeShapeType="1"/>
                </p:cNvSpPr>
                <p:nvPr/>
              </p:nvSpPr>
              <p:spPr bwMode="auto">
                <a:xfrm flipV="1">
                  <a:off x="1634"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7" name="Line 12911"/>
                <p:cNvSpPr>
                  <a:spLocks noChangeShapeType="1"/>
                </p:cNvSpPr>
                <p:nvPr/>
              </p:nvSpPr>
              <p:spPr bwMode="auto">
                <a:xfrm flipV="1">
                  <a:off x="1634"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8" name="Line 12912"/>
                <p:cNvSpPr>
                  <a:spLocks noChangeShapeType="1"/>
                </p:cNvSpPr>
                <p:nvPr/>
              </p:nvSpPr>
              <p:spPr bwMode="auto">
                <a:xfrm flipV="1">
                  <a:off x="1634"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89" name="Line 12913"/>
                <p:cNvSpPr>
                  <a:spLocks noChangeShapeType="1"/>
                </p:cNvSpPr>
                <p:nvPr/>
              </p:nvSpPr>
              <p:spPr bwMode="auto">
                <a:xfrm flipV="1">
                  <a:off x="1634"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0" name="Line 12914"/>
                <p:cNvSpPr>
                  <a:spLocks noChangeShapeType="1"/>
                </p:cNvSpPr>
                <p:nvPr/>
              </p:nvSpPr>
              <p:spPr bwMode="auto">
                <a:xfrm flipV="1">
                  <a:off x="1634"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1" name="Line 12915"/>
                <p:cNvSpPr>
                  <a:spLocks noChangeShapeType="1"/>
                </p:cNvSpPr>
                <p:nvPr/>
              </p:nvSpPr>
              <p:spPr bwMode="auto">
                <a:xfrm flipV="1">
                  <a:off x="1634"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2" name="Line 12916"/>
                <p:cNvSpPr>
                  <a:spLocks noChangeShapeType="1"/>
                </p:cNvSpPr>
                <p:nvPr/>
              </p:nvSpPr>
              <p:spPr bwMode="auto">
                <a:xfrm flipV="1">
                  <a:off x="1634"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3" name="Line 12917"/>
                <p:cNvSpPr>
                  <a:spLocks noChangeShapeType="1"/>
                </p:cNvSpPr>
                <p:nvPr/>
              </p:nvSpPr>
              <p:spPr bwMode="auto">
                <a:xfrm flipV="1">
                  <a:off x="1634"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4" name="Line 12918"/>
                <p:cNvSpPr>
                  <a:spLocks noChangeShapeType="1"/>
                </p:cNvSpPr>
                <p:nvPr/>
              </p:nvSpPr>
              <p:spPr bwMode="auto">
                <a:xfrm flipV="1">
                  <a:off x="1634"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5" name="Line 12919"/>
                <p:cNvSpPr>
                  <a:spLocks noChangeShapeType="1"/>
                </p:cNvSpPr>
                <p:nvPr/>
              </p:nvSpPr>
              <p:spPr bwMode="auto">
                <a:xfrm flipV="1">
                  <a:off x="1634"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6" name="Line 12920"/>
                <p:cNvSpPr>
                  <a:spLocks noChangeShapeType="1"/>
                </p:cNvSpPr>
                <p:nvPr/>
              </p:nvSpPr>
              <p:spPr bwMode="auto">
                <a:xfrm flipV="1">
                  <a:off x="1634"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7" name="Line 12921"/>
                <p:cNvSpPr>
                  <a:spLocks noChangeShapeType="1"/>
                </p:cNvSpPr>
                <p:nvPr/>
              </p:nvSpPr>
              <p:spPr bwMode="auto">
                <a:xfrm flipV="1">
                  <a:off x="1634"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8" name="Line 12922"/>
                <p:cNvSpPr>
                  <a:spLocks noChangeShapeType="1"/>
                </p:cNvSpPr>
                <p:nvPr/>
              </p:nvSpPr>
              <p:spPr bwMode="auto">
                <a:xfrm flipV="1">
                  <a:off x="1634"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699" name="Line 12923"/>
                <p:cNvSpPr>
                  <a:spLocks noChangeShapeType="1"/>
                </p:cNvSpPr>
                <p:nvPr/>
              </p:nvSpPr>
              <p:spPr bwMode="auto">
                <a:xfrm flipV="1">
                  <a:off x="1634"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0" name="Line 12924"/>
                <p:cNvSpPr>
                  <a:spLocks noChangeShapeType="1"/>
                </p:cNvSpPr>
                <p:nvPr/>
              </p:nvSpPr>
              <p:spPr bwMode="auto">
                <a:xfrm flipV="1">
                  <a:off x="1634"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1" name="Line 12925"/>
                <p:cNvSpPr>
                  <a:spLocks noChangeShapeType="1"/>
                </p:cNvSpPr>
                <p:nvPr/>
              </p:nvSpPr>
              <p:spPr bwMode="auto">
                <a:xfrm flipV="1">
                  <a:off x="1634"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2" name="Line 12926"/>
                <p:cNvSpPr>
                  <a:spLocks noChangeShapeType="1"/>
                </p:cNvSpPr>
                <p:nvPr/>
              </p:nvSpPr>
              <p:spPr bwMode="auto">
                <a:xfrm flipV="1">
                  <a:off x="1634"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3" name="Line 12927"/>
                <p:cNvSpPr>
                  <a:spLocks noChangeShapeType="1"/>
                </p:cNvSpPr>
                <p:nvPr/>
              </p:nvSpPr>
              <p:spPr bwMode="auto">
                <a:xfrm flipV="1">
                  <a:off x="1634"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4" name="Line 12928"/>
                <p:cNvSpPr>
                  <a:spLocks noChangeShapeType="1"/>
                </p:cNvSpPr>
                <p:nvPr/>
              </p:nvSpPr>
              <p:spPr bwMode="auto">
                <a:xfrm flipV="1">
                  <a:off x="1634"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5" name="Line 12929"/>
                <p:cNvSpPr>
                  <a:spLocks noChangeShapeType="1"/>
                </p:cNvSpPr>
                <p:nvPr/>
              </p:nvSpPr>
              <p:spPr bwMode="auto">
                <a:xfrm flipV="1">
                  <a:off x="1634"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6" name="Line 12930"/>
                <p:cNvSpPr>
                  <a:spLocks noChangeShapeType="1"/>
                </p:cNvSpPr>
                <p:nvPr/>
              </p:nvSpPr>
              <p:spPr bwMode="auto">
                <a:xfrm flipV="1">
                  <a:off x="1634"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7" name="Line 12931"/>
                <p:cNvSpPr>
                  <a:spLocks noChangeShapeType="1"/>
                </p:cNvSpPr>
                <p:nvPr/>
              </p:nvSpPr>
              <p:spPr bwMode="auto">
                <a:xfrm flipV="1">
                  <a:off x="1634"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8" name="Line 12932"/>
                <p:cNvSpPr>
                  <a:spLocks noChangeShapeType="1"/>
                </p:cNvSpPr>
                <p:nvPr/>
              </p:nvSpPr>
              <p:spPr bwMode="auto">
                <a:xfrm flipV="1">
                  <a:off x="1634"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09" name="Line 12933"/>
                <p:cNvSpPr>
                  <a:spLocks noChangeShapeType="1"/>
                </p:cNvSpPr>
                <p:nvPr/>
              </p:nvSpPr>
              <p:spPr bwMode="auto">
                <a:xfrm flipV="1">
                  <a:off x="1634"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0" name="Line 12934"/>
                <p:cNvSpPr>
                  <a:spLocks noChangeShapeType="1"/>
                </p:cNvSpPr>
                <p:nvPr/>
              </p:nvSpPr>
              <p:spPr bwMode="auto">
                <a:xfrm flipV="1">
                  <a:off x="1634"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1" name="Line 12935"/>
                <p:cNvSpPr>
                  <a:spLocks noChangeShapeType="1"/>
                </p:cNvSpPr>
                <p:nvPr/>
              </p:nvSpPr>
              <p:spPr bwMode="auto">
                <a:xfrm flipV="1">
                  <a:off x="1634"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2" name="Line 12936"/>
                <p:cNvSpPr>
                  <a:spLocks noChangeShapeType="1"/>
                </p:cNvSpPr>
                <p:nvPr/>
              </p:nvSpPr>
              <p:spPr bwMode="auto">
                <a:xfrm flipV="1">
                  <a:off x="1634"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3" name="Line 12937"/>
                <p:cNvSpPr>
                  <a:spLocks noChangeShapeType="1"/>
                </p:cNvSpPr>
                <p:nvPr/>
              </p:nvSpPr>
              <p:spPr bwMode="auto">
                <a:xfrm flipV="1">
                  <a:off x="1634"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4" name="Line 12938"/>
                <p:cNvSpPr>
                  <a:spLocks noChangeShapeType="1"/>
                </p:cNvSpPr>
                <p:nvPr/>
              </p:nvSpPr>
              <p:spPr bwMode="auto">
                <a:xfrm flipV="1">
                  <a:off x="1634"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5" name="Line 12939"/>
                <p:cNvSpPr>
                  <a:spLocks noChangeShapeType="1"/>
                </p:cNvSpPr>
                <p:nvPr/>
              </p:nvSpPr>
              <p:spPr bwMode="auto">
                <a:xfrm flipV="1">
                  <a:off x="1634"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6" name="Line 12940"/>
                <p:cNvSpPr>
                  <a:spLocks noChangeShapeType="1"/>
                </p:cNvSpPr>
                <p:nvPr/>
              </p:nvSpPr>
              <p:spPr bwMode="auto">
                <a:xfrm flipV="1">
                  <a:off x="1634"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7" name="Line 12941"/>
                <p:cNvSpPr>
                  <a:spLocks noChangeShapeType="1"/>
                </p:cNvSpPr>
                <p:nvPr/>
              </p:nvSpPr>
              <p:spPr bwMode="auto">
                <a:xfrm flipV="1">
                  <a:off x="1634"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8" name="Line 12942"/>
                <p:cNvSpPr>
                  <a:spLocks noChangeShapeType="1"/>
                </p:cNvSpPr>
                <p:nvPr/>
              </p:nvSpPr>
              <p:spPr bwMode="auto">
                <a:xfrm flipV="1">
                  <a:off x="1634"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19" name="Line 12943"/>
                <p:cNvSpPr>
                  <a:spLocks noChangeShapeType="1"/>
                </p:cNvSpPr>
                <p:nvPr/>
              </p:nvSpPr>
              <p:spPr bwMode="auto">
                <a:xfrm flipV="1">
                  <a:off x="1634"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0" name="Line 12944"/>
                <p:cNvSpPr>
                  <a:spLocks noChangeShapeType="1"/>
                </p:cNvSpPr>
                <p:nvPr/>
              </p:nvSpPr>
              <p:spPr bwMode="auto">
                <a:xfrm flipV="1">
                  <a:off x="1634"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1" name="Line 12945"/>
                <p:cNvSpPr>
                  <a:spLocks noChangeShapeType="1"/>
                </p:cNvSpPr>
                <p:nvPr/>
              </p:nvSpPr>
              <p:spPr bwMode="auto">
                <a:xfrm flipV="1">
                  <a:off x="1634"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2" name="Line 12946"/>
                <p:cNvSpPr>
                  <a:spLocks noChangeShapeType="1"/>
                </p:cNvSpPr>
                <p:nvPr/>
              </p:nvSpPr>
              <p:spPr bwMode="auto">
                <a:xfrm flipV="1">
                  <a:off x="1634"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3" name="Line 12947"/>
                <p:cNvSpPr>
                  <a:spLocks noChangeShapeType="1"/>
                </p:cNvSpPr>
                <p:nvPr/>
              </p:nvSpPr>
              <p:spPr bwMode="auto">
                <a:xfrm flipV="1">
                  <a:off x="1634"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4" name="Line 12948"/>
                <p:cNvSpPr>
                  <a:spLocks noChangeShapeType="1"/>
                </p:cNvSpPr>
                <p:nvPr/>
              </p:nvSpPr>
              <p:spPr bwMode="auto">
                <a:xfrm flipV="1">
                  <a:off x="1634"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5" name="Line 12949"/>
                <p:cNvSpPr>
                  <a:spLocks noChangeShapeType="1"/>
                </p:cNvSpPr>
                <p:nvPr/>
              </p:nvSpPr>
              <p:spPr bwMode="auto">
                <a:xfrm flipV="1">
                  <a:off x="1634"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6" name="Line 12950"/>
                <p:cNvSpPr>
                  <a:spLocks noChangeShapeType="1"/>
                </p:cNvSpPr>
                <p:nvPr/>
              </p:nvSpPr>
              <p:spPr bwMode="auto">
                <a:xfrm flipV="1">
                  <a:off x="1634"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7" name="Line 12951"/>
                <p:cNvSpPr>
                  <a:spLocks noChangeShapeType="1"/>
                </p:cNvSpPr>
                <p:nvPr/>
              </p:nvSpPr>
              <p:spPr bwMode="auto">
                <a:xfrm flipV="1">
                  <a:off x="1634"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8" name="Line 12952"/>
                <p:cNvSpPr>
                  <a:spLocks noChangeShapeType="1"/>
                </p:cNvSpPr>
                <p:nvPr/>
              </p:nvSpPr>
              <p:spPr bwMode="auto">
                <a:xfrm flipV="1">
                  <a:off x="1634"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29" name="Line 12953"/>
                <p:cNvSpPr>
                  <a:spLocks noChangeShapeType="1"/>
                </p:cNvSpPr>
                <p:nvPr/>
              </p:nvSpPr>
              <p:spPr bwMode="auto">
                <a:xfrm flipV="1">
                  <a:off x="1634"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0" name="Line 12954"/>
                <p:cNvSpPr>
                  <a:spLocks noChangeShapeType="1"/>
                </p:cNvSpPr>
                <p:nvPr/>
              </p:nvSpPr>
              <p:spPr bwMode="auto">
                <a:xfrm flipV="1">
                  <a:off x="1634"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1" name="Line 12955"/>
                <p:cNvSpPr>
                  <a:spLocks noChangeShapeType="1"/>
                </p:cNvSpPr>
                <p:nvPr/>
              </p:nvSpPr>
              <p:spPr bwMode="auto">
                <a:xfrm flipV="1">
                  <a:off x="1634"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2" name="Line 12956"/>
                <p:cNvSpPr>
                  <a:spLocks noChangeShapeType="1"/>
                </p:cNvSpPr>
                <p:nvPr/>
              </p:nvSpPr>
              <p:spPr bwMode="auto">
                <a:xfrm flipV="1">
                  <a:off x="1634"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3" name="Line 12957"/>
                <p:cNvSpPr>
                  <a:spLocks noChangeShapeType="1"/>
                </p:cNvSpPr>
                <p:nvPr/>
              </p:nvSpPr>
              <p:spPr bwMode="auto">
                <a:xfrm flipV="1">
                  <a:off x="1634"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4" name="Line 12958"/>
                <p:cNvSpPr>
                  <a:spLocks noChangeShapeType="1"/>
                </p:cNvSpPr>
                <p:nvPr/>
              </p:nvSpPr>
              <p:spPr bwMode="auto">
                <a:xfrm flipV="1">
                  <a:off x="1634"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5" name="Line 12959"/>
                <p:cNvSpPr>
                  <a:spLocks noChangeShapeType="1"/>
                </p:cNvSpPr>
                <p:nvPr/>
              </p:nvSpPr>
              <p:spPr bwMode="auto">
                <a:xfrm flipV="1">
                  <a:off x="1634"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6" name="Line 12960"/>
                <p:cNvSpPr>
                  <a:spLocks noChangeShapeType="1"/>
                </p:cNvSpPr>
                <p:nvPr/>
              </p:nvSpPr>
              <p:spPr bwMode="auto">
                <a:xfrm flipV="1">
                  <a:off x="1634"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7" name="Line 12961"/>
                <p:cNvSpPr>
                  <a:spLocks noChangeShapeType="1"/>
                </p:cNvSpPr>
                <p:nvPr/>
              </p:nvSpPr>
              <p:spPr bwMode="auto">
                <a:xfrm flipV="1">
                  <a:off x="1634"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8" name="Line 12962"/>
                <p:cNvSpPr>
                  <a:spLocks noChangeShapeType="1"/>
                </p:cNvSpPr>
                <p:nvPr/>
              </p:nvSpPr>
              <p:spPr bwMode="auto">
                <a:xfrm flipV="1">
                  <a:off x="1634"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39" name="Line 12963"/>
                <p:cNvSpPr>
                  <a:spLocks noChangeShapeType="1"/>
                </p:cNvSpPr>
                <p:nvPr/>
              </p:nvSpPr>
              <p:spPr bwMode="auto">
                <a:xfrm flipV="1">
                  <a:off x="1634"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0" name="Line 12964"/>
                <p:cNvSpPr>
                  <a:spLocks noChangeShapeType="1"/>
                </p:cNvSpPr>
                <p:nvPr/>
              </p:nvSpPr>
              <p:spPr bwMode="auto">
                <a:xfrm flipV="1">
                  <a:off x="1634"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1" name="Line 12965"/>
                <p:cNvSpPr>
                  <a:spLocks noChangeShapeType="1"/>
                </p:cNvSpPr>
                <p:nvPr/>
              </p:nvSpPr>
              <p:spPr bwMode="auto">
                <a:xfrm flipV="1">
                  <a:off x="1634"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2" name="Line 12966"/>
                <p:cNvSpPr>
                  <a:spLocks noChangeShapeType="1"/>
                </p:cNvSpPr>
                <p:nvPr/>
              </p:nvSpPr>
              <p:spPr bwMode="auto">
                <a:xfrm flipV="1">
                  <a:off x="1634"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3" name="Line 12967"/>
                <p:cNvSpPr>
                  <a:spLocks noChangeShapeType="1"/>
                </p:cNvSpPr>
                <p:nvPr/>
              </p:nvSpPr>
              <p:spPr bwMode="auto">
                <a:xfrm flipV="1">
                  <a:off x="1634"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4" name="Line 12968"/>
                <p:cNvSpPr>
                  <a:spLocks noChangeShapeType="1"/>
                </p:cNvSpPr>
                <p:nvPr/>
              </p:nvSpPr>
              <p:spPr bwMode="auto">
                <a:xfrm flipV="1">
                  <a:off x="1634"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5" name="Line 12969"/>
                <p:cNvSpPr>
                  <a:spLocks noChangeShapeType="1"/>
                </p:cNvSpPr>
                <p:nvPr/>
              </p:nvSpPr>
              <p:spPr bwMode="auto">
                <a:xfrm flipV="1">
                  <a:off x="1634"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6" name="Line 12970"/>
                <p:cNvSpPr>
                  <a:spLocks noChangeShapeType="1"/>
                </p:cNvSpPr>
                <p:nvPr/>
              </p:nvSpPr>
              <p:spPr bwMode="auto">
                <a:xfrm flipV="1">
                  <a:off x="1634"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7" name="Line 12971"/>
                <p:cNvSpPr>
                  <a:spLocks noChangeShapeType="1"/>
                </p:cNvSpPr>
                <p:nvPr/>
              </p:nvSpPr>
              <p:spPr bwMode="auto">
                <a:xfrm flipV="1">
                  <a:off x="1634"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8" name="Line 12972"/>
                <p:cNvSpPr>
                  <a:spLocks noChangeShapeType="1"/>
                </p:cNvSpPr>
                <p:nvPr/>
              </p:nvSpPr>
              <p:spPr bwMode="auto">
                <a:xfrm flipV="1">
                  <a:off x="1634"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49" name="Line 12973"/>
                <p:cNvSpPr>
                  <a:spLocks noChangeShapeType="1"/>
                </p:cNvSpPr>
                <p:nvPr/>
              </p:nvSpPr>
              <p:spPr bwMode="auto">
                <a:xfrm flipV="1">
                  <a:off x="1634"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0" name="Line 12974"/>
                <p:cNvSpPr>
                  <a:spLocks noChangeShapeType="1"/>
                </p:cNvSpPr>
                <p:nvPr/>
              </p:nvSpPr>
              <p:spPr bwMode="auto">
                <a:xfrm flipV="1">
                  <a:off x="1634"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1" name="Line 12975"/>
                <p:cNvSpPr>
                  <a:spLocks noChangeShapeType="1"/>
                </p:cNvSpPr>
                <p:nvPr/>
              </p:nvSpPr>
              <p:spPr bwMode="auto">
                <a:xfrm flipV="1">
                  <a:off x="1634"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2" name="Line 12976"/>
                <p:cNvSpPr>
                  <a:spLocks noChangeShapeType="1"/>
                </p:cNvSpPr>
                <p:nvPr/>
              </p:nvSpPr>
              <p:spPr bwMode="auto">
                <a:xfrm flipV="1">
                  <a:off x="1634"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3" name="Line 12977"/>
                <p:cNvSpPr>
                  <a:spLocks noChangeShapeType="1"/>
                </p:cNvSpPr>
                <p:nvPr/>
              </p:nvSpPr>
              <p:spPr bwMode="auto">
                <a:xfrm flipV="1">
                  <a:off x="1634"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4" name="Line 12978"/>
                <p:cNvSpPr>
                  <a:spLocks noChangeShapeType="1"/>
                </p:cNvSpPr>
                <p:nvPr/>
              </p:nvSpPr>
              <p:spPr bwMode="auto">
                <a:xfrm flipV="1">
                  <a:off x="1634"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5" name="Line 12979"/>
                <p:cNvSpPr>
                  <a:spLocks noChangeShapeType="1"/>
                </p:cNvSpPr>
                <p:nvPr/>
              </p:nvSpPr>
              <p:spPr bwMode="auto">
                <a:xfrm flipV="1">
                  <a:off x="1634"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6" name="Line 12980"/>
                <p:cNvSpPr>
                  <a:spLocks noChangeShapeType="1"/>
                </p:cNvSpPr>
                <p:nvPr/>
              </p:nvSpPr>
              <p:spPr bwMode="auto">
                <a:xfrm flipV="1">
                  <a:off x="1634"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7" name="Line 12981"/>
                <p:cNvSpPr>
                  <a:spLocks noChangeShapeType="1"/>
                </p:cNvSpPr>
                <p:nvPr/>
              </p:nvSpPr>
              <p:spPr bwMode="auto">
                <a:xfrm flipV="1">
                  <a:off x="1634"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8" name="Line 12982"/>
                <p:cNvSpPr>
                  <a:spLocks noChangeShapeType="1"/>
                </p:cNvSpPr>
                <p:nvPr/>
              </p:nvSpPr>
              <p:spPr bwMode="auto">
                <a:xfrm flipV="1">
                  <a:off x="1634"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59" name="Line 12983"/>
                <p:cNvSpPr>
                  <a:spLocks noChangeShapeType="1"/>
                </p:cNvSpPr>
                <p:nvPr/>
              </p:nvSpPr>
              <p:spPr bwMode="auto">
                <a:xfrm flipV="1">
                  <a:off x="1634"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0" name="Line 12984"/>
                <p:cNvSpPr>
                  <a:spLocks noChangeShapeType="1"/>
                </p:cNvSpPr>
                <p:nvPr/>
              </p:nvSpPr>
              <p:spPr bwMode="auto">
                <a:xfrm flipV="1">
                  <a:off x="1634"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1" name="Line 12985"/>
                <p:cNvSpPr>
                  <a:spLocks noChangeShapeType="1"/>
                </p:cNvSpPr>
                <p:nvPr/>
              </p:nvSpPr>
              <p:spPr bwMode="auto">
                <a:xfrm flipV="1">
                  <a:off x="1634"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2" name="Line 12986"/>
                <p:cNvSpPr>
                  <a:spLocks noChangeShapeType="1"/>
                </p:cNvSpPr>
                <p:nvPr/>
              </p:nvSpPr>
              <p:spPr bwMode="auto">
                <a:xfrm flipV="1">
                  <a:off x="1634"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3" name="Line 12987"/>
                <p:cNvSpPr>
                  <a:spLocks noChangeShapeType="1"/>
                </p:cNvSpPr>
                <p:nvPr/>
              </p:nvSpPr>
              <p:spPr bwMode="auto">
                <a:xfrm flipV="1">
                  <a:off x="1634"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4" name="Line 12988"/>
                <p:cNvSpPr>
                  <a:spLocks noChangeShapeType="1"/>
                </p:cNvSpPr>
                <p:nvPr/>
              </p:nvSpPr>
              <p:spPr bwMode="auto">
                <a:xfrm flipV="1">
                  <a:off x="1634"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5" name="Line 12989"/>
                <p:cNvSpPr>
                  <a:spLocks noChangeShapeType="1"/>
                </p:cNvSpPr>
                <p:nvPr/>
              </p:nvSpPr>
              <p:spPr bwMode="auto">
                <a:xfrm flipV="1">
                  <a:off x="1634"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6" name="Line 12990"/>
                <p:cNvSpPr>
                  <a:spLocks noChangeShapeType="1"/>
                </p:cNvSpPr>
                <p:nvPr/>
              </p:nvSpPr>
              <p:spPr bwMode="auto">
                <a:xfrm flipV="1">
                  <a:off x="1634"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7" name="Line 12991"/>
                <p:cNvSpPr>
                  <a:spLocks noChangeShapeType="1"/>
                </p:cNvSpPr>
                <p:nvPr/>
              </p:nvSpPr>
              <p:spPr bwMode="auto">
                <a:xfrm flipV="1">
                  <a:off x="1634"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8" name="Line 12992"/>
                <p:cNvSpPr>
                  <a:spLocks noChangeShapeType="1"/>
                </p:cNvSpPr>
                <p:nvPr/>
              </p:nvSpPr>
              <p:spPr bwMode="auto">
                <a:xfrm flipV="1">
                  <a:off x="1634"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69" name="Line 12993"/>
                <p:cNvSpPr>
                  <a:spLocks noChangeShapeType="1"/>
                </p:cNvSpPr>
                <p:nvPr/>
              </p:nvSpPr>
              <p:spPr bwMode="auto">
                <a:xfrm flipV="1">
                  <a:off x="1634"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0" name="Line 12994"/>
                <p:cNvSpPr>
                  <a:spLocks noChangeShapeType="1"/>
                </p:cNvSpPr>
                <p:nvPr/>
              </p:nvSpPr>
              <p:spPr bwMode="auto">
                <a:xfrm flipV="1">
                  <a:off x="1634"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1" name="Line 12995"/>
                <p:cNvSpPr>
                  <a:spLocks noChangeShapeType="1"/>
                </p:cNvSpPr>
                <p:nvPr/>
              </p:nvSpPr>
              <p:spPr bwMode="auto">
                <a:xfrm flipV="1">
                  <a:off x="1634"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2" name="Line 12996"/>
                <p:cNvSpPr>
                  <a:spLocks noChangeShapeType="1"/>
                </p:cNvSpPr>
                <p:nvPr/>
              </p:nvSpPr>
              <p:spPr bwMode="auto">
                <a:xfrm flipV="1">
                  <a:off x="1634"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3" name="Line 12997"/>
                <p:cNvSpPr>
                  <a:spLocks noChangeShapeType="1"/>
                </p:cNvSpPr>
                <p:nvPr/>
              </p:nvSpPr>
              <p:spPr bwMode="auto">
                <a:xfrm flipV="1">
                  <a:off x="1634"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4" name="Line 12998"/>
                <p:cNvSpPr>
                  <a:spLocks noChangeShapeType="1"/>
                </p:cNvSpPr>
                <p:nvPr/>
              </p:nvSpPr>
              <p:spPr bwMode="auto">
                <a:xfrm flipV="1">
                  <a:off x="1634"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5" name="Line 12999"/>
                <p:cNvSpPr>
                  <a:spLocks noChangeShapeType="1"/>
                </p:cNvSpPr>
                <p:nvPr/>
              </p:nvSpPr>
              <p:spPr bwMode="auto">
                <a:xfrm flipV="1">
                  <a:off x="1634"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6" name="Line 13000"/>
                <p:cNvSpPr>
                  <a:spLocks noChangeShapeType="1"/>
                </p:cNvSpPr>
                <p:nvPr/>
              </p:nvSpPr>
              <p:spPr bwMode="auto">
                <a:xfrm flipV="1">
                  <a:off x="1634"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7" name="Line 13001"/>
                <p:cNvSpPr>
                  <a:spLocks noChangeShapeType="1"/>
                </p:cNvSpPr>
                <p:nvPr/>
              </p:nvSpPr>
              <p:spPr bwMode="auto">
                <a:xfrm flipV="1">
                  <a:off x="1634"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8" name="Line 13002"/>
                <p:cNvSpPr>
                  <a:spLocks noChangeShapeType="1"/>
                </p:cNvSpPr>
                <p:nvPr/>
              </p:nvSpPr>
              <p:spPr bwMode="auto">
                <a:xfrm flipV="1">
                  <a:off x="1634"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79" name="Line 13003"/>
                <p:cNvSpPr>
                  <a:spLocks noChangeShapeType="1"/>
                </p:cNvSpPr>
                <p:nvPr/>
              </p:nvSpPr>
              <p:spPr bwMode="auto">
                <a:xfrm flipV="1">
                  <a:off x="1634"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0" name="Line 13004"/>
                <p:cNvSpPr>
                  <a:spLocks noChangeShapeType="1"/>
                </p:cNvSpPr>
                <p:nvPr/>
              </p:nvSpPr>
              <p:spPr bwMode="auto">
                <a:xfrm flipV="1">
                  <a:off x="1634"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1" name="Line 13005"/>
                <p:cNvSpPr>
                  <a:spLocks noChangeShapeType="1"/>
                </p:cNvSpPr>
                <p:nvPr/>
              </p:nvSpPr>
              <p:spPr bwMode="auto">
                <a:xfrm flipV="1">
                  <a:off x="1634"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2" name="Line 13006"/>
                <p:cNvSpPr>
                  <a:spLocks noChangeShapeType="1"/>
                </p:cNvSpPr>
                <p:nvPr/>
              </p:nvSpPr>
              <p:spPr bwMode="auto">
                <a:xfrm flipV="1">
                  <a:off x="1634"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3" name="Line 13007"/>
                <p:cNvSpPr>
                  <a:spLocks noChangeShapeType="1"/>
                </p:cNvSpPr>
                <p:nvPr/>
              </p:nvSpPr>
              <p:spPr bwMode="auto">
                <a:xfrm flipV="1">
                  <a:off x="1634"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4" name="Line 13008"/>
                <p:cNvSpPr>
                  <a:spLocks noChangeShapeType="1"/>
                </p:cNvSpPr>
                <p:nvPr/>
              </p:nvSpPr>
              <p:spPr bwMode="auto">
                <a:xfrm flipV="1">
                  <a:off x="1634"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5" name="Line 13009"/>
                <p:cNvSpPr>
                  <a:spLocks noChangeShapeType="1"/>
                </p:cNvSpPr>
                <p:nvPr/>
              </p:nvSpPr>
              <p:spPr bwMode="auto">
                <a:xfrm flipV="1">
                  <a:off x="1634"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6" name="Line 13010"/>
                <p:cNvSpPr>
                  <a:spLocks noChangeShapeType="1"/>
                </p:cNvSpPr>
                <p:nvPr/>
              </p:nvSpPr>
              <p:spPr bwMode="auto">
                <a:xfrm flipV="1">
                  <a:off x="1634"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7" name="Line 13011"/>
                <p:cNvSpPr>
                  <a:spLocks noChangeShapeType="1"/>
                </p:cNvSpPr>
                <p:nvPr/>
              </p:nvSpPr>
              <p:spPr bwMode="auto">
                <a:xfrm flipV="1">
                  <a:off x="1634"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8" name="Line 13012"/>
                <p:cNvSpPr>
                  <a:spLocks noChangeShapeType="1"/>
                </p:cNvSpPr>
                <p:nvPr/>
              </p:nvSpPr>
              <p:spPr bwMode="auto">
                <a:xfrm flipV="1">
                  <a:off x="1634"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89" name="Line 13013"/>
                <p:cNvSpPr>
                  <a:spLocks noChangeShapeType="1"/>
                </p:cNvSpPr>
                <p:nvPr/>
              </p:nvSpPr>
              <p:spPr bwMode="auto">
                <a:xfrm flipV="1">
                  <a:off x="1634"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0" name="Line 13014"/>
                <p:cNvSpPr>
                  <a:spLocks noChangeShapeType="1"/>
                </p:cNvSpPr>
                <p:nvPr/>
              </p:nvSpPr>
              <p:spPr bwMode="auto">
                <a:xfrm flipV="1">
                  <a:off x="1634"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1" name="Line 13015"/>
                <p:cNvSpPr>
                  <a:spLocks noChangeShapeType="1"/>
                </p:cNvSpPr>
                <p:nvPr/>
              </p:nvSpPr>
              <p:spPr bwMode="auto">
                <a:xfrm flipV="1">
                  <a:off x="1634"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2" name="Line 13016"/>
                <p:cNvSpPr>
                  <a:spLocks noChangeShapeType="1"/>
                </p:cNvSpPr>
                <p:nvPr/>
              </p:nvSpPr>
              <p:spPr bwMode="auto">
                <a:xfrm flipV="1">
                  <a:off x="1634"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3" name="Line 13017"/>
                <p:cNvSpPr>
                  <a:spLocks noChangeShapeType="1"/>
                </p:cNvSpPr>
                <p:nvPr/>
              </p:nvSpPr>
              <p:spPr bwMode="auto">
                <a:xfrm flipV="1">
                  <a:off x="1634"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4" name="Line 13018"/>
                <p:cNvSpPr>
                  <a:spLocks noChangeShapeType="1"/>
                </p:cNvSpPr>
                <p:nvPr/>
              </p:nvSpPr>
              <p:spPr bwMode="auto">
                <a:xfrm flipV="1">
                  <a:off x="1634"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5" name="Line 13019"/>
                <p:cNvSpPr>
                  <a:spLocks noChangeShapeType="1"/>
                </p:cNvSpPr>
                <p:nvPr/>
              </p:nvSpPr>
              <p:spPr bwMode="auto">
                <a:xfrm flipV="1">
                  <a:off x="1634"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6" name="Line 13020"/>
                <p:cNvSpPr>
                  <a:spLocks noChangeShapeType="1"/>
                </p:cNvSpPr>
                <p:nvPr/>
              </p:nvSpPr>
              <p:spPr bwMode="auto">
                <a:xfrm flipV="1">
                  <a:off x="1634"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7" name="Line 13021"/>
                <p:cNvSpPr>
                  <a:spLocks noChangeShapeType="1"/>
                </p:cNvSpPr>
                <p:nvPr/>
              </p:nvSpPr>
              <p:spPr bwMode="auto">
                <a:xfrm flipV="1">
                  <a:off x="1634"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8" name="Line 13022"/>
                <p:cNvSpPr>
                  <a:spLocks noChangeShapeType="1"/>
                </p:cNvSpPr>
                <p:nvPr/>
              </p:nvSpPr>
              <p:spPr bwMode="auto">
                <a:xfrm flipV="1">
                  <a:off x="1634"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799" name="Line 13023"/>
                <p:cNvSpPr>
                  <a:spLocks noChangeShapeType="1"/>
                </p:cNvSpPr>
                <p:nvPr/>
              </p:nvSpPr>
              <p:spPr bwMode="auto">
                <a:xfrm flipV="1">
                  <a:off x="1634"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0" name="Line 13024"/>
                <p:cNvSpPr>
                  <a:spLocks noChangeShapeType="1"/>
                </p:cNvSpPr>
                <p:nvPr/>
              </p:nvSpPr>
              <p:spPr bwMode="auto">
                <a:xfrm flipV="1">
                  <a:off x="1634"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1" name="Line 13025"/>
                <p:cNvSpPr>
                  <a:spLocks noChangeShapeType="1"/>
                </p:cNvSpPr>
                <p:nvPr/>
              </p:nvSpPr>
              <p:spPr bwMode="auto">
                <a:xfrm flipV="1">
                  <a:off x="1634"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2" name="Line 13026"/>
                <p:cNvSpPr>
                  <a:spLocks noChangeShapeType="1"/>
                </p:cNvSpPr>
                <p:nvPr/>
              </p:nvSpPr>
              <p:spPr bwMode="auto">
                <a:xfrm flipV="1">
                  <a:off x="1634"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3" name="Line 13027"/>
                <p:cNvSpPr>
                  <a:spLocks noChangeShapeType="1"/>
                </p:cNvSpPr>
                <p:nvPr/>
              </p:nvSpPr>
              <p:spPr bwMode="auto">
                <a:xfrm flipV="1">
                  <a:off x="1634"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4" name="Line 13028"/>
                <p:cNvSpPr>
                  <a:spLocks noChangeShapeType="1"/>
                </p:cNvSpPr>
                <p:nvPr/>
              </p:nvSpPr>
              <p:spPr bwMode="auto">
                <a:xfrm flipV="1">
                  <a:off x="1634"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5" name="Line 13029"/>
                <p:cNvSpPr>
                  <a:spLocks noChangeShapeType="1"/>
                </p:cNvSpPr>
                <p:nvPr/>
              </p:nvSpPr>
              <p:spPr bwMode="auto">
                <a:xfrm flipV="1">
                  <a:off x="1634"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6" name="Line 13030"/>
                <p:cNvSpPr>
                  <a:spLocks noChangeShapeType="1"/>
                </p:cNvSpPr>
                <p:nvPr/>
              </p:nvSpPr>
              <p:spPr bwMode="auto">
                <a:xfrm flipV="1">
                  <a:off x="1634"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7" name="Line 13031"/>
                <p:cNvSpPr>
                  <a:spLocks noChangeShapeType="1"/>
                </p:cNvSpPr>
                <p:nvPr/>
              </p:nvSpPr>
              <p:spPr bwMode="auto">
                <a:xfrm flipV="1">
                  <a:off x="1634"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8" name="Line 13032"/>
                <p:cNvSpPr>
                  <a:spLocks noChangeShapeType="1"/>
                </p:cNvSpPr>
                <p:nvPr/>
              </p:nvSpPr>
              <p:spPr bwMode="auto">
                <a:xfrm flipV="1">
                  <a:off x="1634"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09" name="Line 13033"/>
                <p:cNvSpPr>
                  <a:spLocks noChangeShapeType="1"/>
                </p:cNvSpPr>
                <p:nvPr/>
              </p:nvSpPr>
              <p:spPr bwMode="auto">
                <a:xfrm flipV="1">
                  <a:off x="1634"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0" name="Line 13034"/>
                <p:cNvSpPr>
                  <a:spLocks noChangeShapeType="1"/>
                </p:cNvSpPr>
                <p:nvPr/>
              </p:nvSpPr>
              <p:spPr bwMode="auto">
                <a:xfrm flipV="1">
                  <a:off x="1634"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1" name="Line 13035"/>
                <p:cNvSpPr>
                  <a:spLocks noChangeShapeType="1"/>
                </p:cNvSpPr>
                <p:nvPr/>
              </p:nvSpPr>
              <p:spPr bwMode="auto">
                <a:xfrm flipV="1">
                  <a:off x="1634"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2" name="Line 13036"/>
                <p:cNvSpPr>
                  <a:spLocks noChangeShapeType="1"/>
                </p:cNvSpPr>
                <p:nvPr/>
              </p:nvSpPr>
              <p:spPr bwMode="auto">
                <a:xfrm flipV="1">
                  <a:off x="1634"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3" name="Line 13037"/>
                <p:cNvSpPr>
                  <a:spLocks noChangeShapeType="1"/>
                </p:cNvSpPr>
                <p:nvPr/>
              </p:nvSpPr>
              <p:spPr bwMode="auto">
                <a:xfrm flipV="1">
                  <a:off x="1634"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4" name="Line 13038"/>
                <p:cNvSpPr>
                  <a:spLocks noChangeShapeType="1"/>
                </p:cNvSpPr>
                <p:nvPr/>
              </p:nvSpPr>
              <p:spPr bwMode="auto">
                <a:xfrm flipV="1">
                  <a:off x="1634"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5" name="Line 13039"/>
                <p:cNvSpPr>
                  <a:spLocks noChangeShapeType="1"/>
                </p:cNvSpPr>
                <p:nvPr/>
              </p:nvSpPr>
              <p:spPr bwMode="auto">
                <a:xfrm flipV="1">
                  <a:off x="1634"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6" name="Line 13040"/>
                <p:cNvSpPr>
                  <a:spLocks noChangeShapeType="1"/>
                </p:cNvSpPr>
                <p:nvPr/>
              </p:nvSpPr>
              <p:spPr bwMode="auto">
                <a:xfrm flipV="1">
                  <a:off x="1634"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7" name="Line 13041"/>
                <p:cNvSpPr>
                  <a:spLocks noChangeShapeType="1"/>
                </p:cNvSpPr>
                <p:nvPr/>
              </p:nvSpPr>
              <p:spPr bwMode="auto">
                <a:xfrm flipV="1">
                  <a:off x="1634"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8" name="Line 13042"/>
                <p:cNvSpPr>
                  <a:spLocks noChangeShapeType="1"/>
                </p:cNvSpPr>
                <p:nvPr/>
              </p:nvSpPr>
              <p:spPr bwMode="auto">
                <a:xfrm flipV="1">
                  <a:off x="1634"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19" name="Line 13043"/>
                <p:cNvSpPr>
                  <a:spLocks noChangeShapeType="1"/>
                </p:cNvSpPr>
                <p:nvPr/>
              </p:nvSpPr>
              <p:spPr bwMode="auto">
                <a:xfrm flipV="1">
                  <a:off x="1634"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0" name="Line 13044"/>
                <p:cNvSpPr>
                  <a:spLocks noChangeShapeType="1"/>
                </p:cNvSpPr>
                <p:nvPr/>
              </p:nvSpPr>
              <p:spPr bwMode="auto">
                <a:xfrm flipV="1">
                  <a:off x="1634"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1" name="Line 13045"/>
                <p:cNvSpPr>
                  <a:spLocks noChangeShapeType="1"/>
                </p:cNvSpPr>
                <p:nvPr/>
              </p:nvSpPr>
              <p:spPr bwMode="auto">
                <a:xfrm flipV="1">
                  <a:off x="1634"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2" name="Line 13046"/>
                <p:cNvSpPr>
                  <a:spLocks noChangeShapeType="1"/>
                </p:cNvSpPr>
                <p:nvPr/>
              </p:nvSpPr>
              <p:spPr bwMode="auto">
                <a:xfrm flipV="1">
                  <a:off x="1634"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3" name="Line 13047"/>
                <p:cNvSpPr>
                  <a:spLocks noChangeShapeType="1"/>
                </p:cNvSpPr>
                <p:nvPr/>
              </p:nvSpPr>
              <p:spPr bwMode="auto">
                <a:xfrm flipV="1">
                  <a:off x="2199"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4" name="Line 13048"/>
                <p:cNvSpPr>
                  <a:spLocks noChangeShapeType="1"/>
                </p:cNvSpPr>
                <p:nvPr/>
              </p:nvSpPr>
              <p:spPr bwMode="auto">
                <a:xfrm flipV="1">
                  <a:off x="2199"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5" name="Line 13049"/>
                <p:cNvSpPr>
                  <a:spLocks noChangeShapeType="1"/>
                </p:cNvSpPr>
                <p:nvPr/>
              </p:nvSpPr>
              <p:spPr bwMode="auto">
                <a:xfrm flipV="1">
                  <a:off x="2199"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6" name="Line 13050"/>
                <p:cNvSpPr>
                  <a:spLocks noChangeShapeType="1"/>
                </p:cNvSpPr>
                <p:nvPr/>
              </p:nvSpPr>
              <p:spPr bwMode="auto">
                <a:xfrm flipV="1">
                  <a:off x="2199"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7" name="Line 13051"/>
                <p:cNvSpPr>
                  <a:spLocks noChangeShapeType="1"/>
                </p:cNvSpPr>
                <p:nvPr/>
              </p:nvSpPr>
              <p:spPr bwMode="auto">
                <a:xfrm flipV="1">
                  <a:off x="2199"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8" name="Line 13052"/>
                <p:cNvSpPr>
                  <a:spLocks noChangeShapeType="1"/>
                </p:cNvSpPr>
                <p:nvPr/>
              </p:nvSpPr>
              <p:spPr bwMode="auto">
                <a:xfrm flipV="1">
                  <a:off x="2199"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29" name="Line 13053"/>
                <p:cNvSpPr>
                  <a:spLocks noChangeShapeType="1"/>
                </p:cNvSpPr>
                <p:nvPr/>
              </p:nvSpPr>
              <p:spPr bwMode="auto">
                <a:xfrm flipV="1">
                  <a:off x="2199"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0" name="Line 13054"/>
                <p:cNvSpPr>
                  <a:spLocks noChangeShapeType="1"/>
                </p:cNvSpPr>
                <p:nvPr/>
              </p:nvSpPr>
              <p:spPr bwMode="auto">
                <a:xfrm flipV="1">
                  <a:off x="2199"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1" name="Line 13055"/>
                <p:cNvSpPr>
                  <a:spLocks noChangeShapeType="1"/>
                </p:cNvSpPr>
                <p:nvPr/>
              </p:nvSpPr>
              <p:spPr bwMode="auto">
                <a:xfrm flipV="1">
                  <a:off x="2199"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2" name="Line 13056"/>
                <p:cNvSpPr>
                  <a:spLocks noChangeShapeType="1"/>
                </p:cNvSpPr>
                <p:nvPr/>
              </p:nvSpPr>
              <p:spPr bwMode="auto">
                <a:xfrm flipV="1">
                  <a:off x="2199"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3" name="Line 13057"/>
                <p:cNvSpPr>
                  <a:spLocks noChangeShapeType="1"/>
                </p:cNvSpPr>
                <p:nvPr/>
              </p:nvSpPr>
              <p:spPr bwMode="auto">
                <a:xfrm flipV="1">
                  <a:off x="2199"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4" name="Line 13058"/>
                <p:cNvSpPr>
                  <a:spLocks noChangeShapeType="1"/>
                </p:cNvSpPr>
                <p:nvPr/>
              </p:nvSpPr>
              <p:spPr bwMode="auto">
                <a:xfrm flipV="1">
                  <a:off x="2199"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5" name="Line 13059"/>
                <p:cNvSpPr>
                  <a:spLocks noChangeShapeType="1"/>
                </p:cNvSpPr>
                <p:nvPr/>
              </p:nvSpPr>
              <p:spPr bwMode="auto">
                <a:xfrm flipV="1">
                  <a:off x="2199"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6" name="Line 13060"/>
                <p:cNvSpPr>
                  <a:spLocks noChangeShapeType="1"/>
                </p:cNvSpPr>
                <p:nvPr/>
              </p:nvSpPr>
              <p:spPr bwMode="auto">
                <a:xfrm flipV="1">
                  <a:off x="2199"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7" name="Line 13061"/>
                <p:cNvSpPr>
                  <a:spLocks noChangeShapeType="1"/>
                </p:cNvSpPr>
                <p:nvPr/>
              </p:nvSpPr>
              <p:spPr bwMode="auto">
                <a:xfrm flipV="1">
                  <a:off x="2199"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8" name="Line 13062"/>
                <p:cNvSpPr>
                  <a:spLocks noChangeShapeType="1"/>
                </p:cNvSpPr>
                <p:nvPr/>
              </p:nvSpPr>
              <p:spPr bwMode="auto">
                <a:xfrm flipV="1">
                  <a:off x="2199"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39" name="Line 13063"/>
                <p:cNvSpPr>
                  <a:spLocks noChangeShapeType="1"/>
                </p:cNvSpPr>
                <p:nvPr/>
              </p:nvSpPr>
              <p:spPr bwMode="auto">
                <a:xfrm flipV="1">
                  <a:off x="2199"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0" name="Line 13064"/>
                <p:cNvSpPr>
                  <a:spLocks noChangeShapeType="1"/>
                </p:cNvSpPr>
                <p:nvPr/>
              </p:nvSpPr>
              <p:spPr bwMode="auto">
                <a:xfrm flipV="1">
                  <a:off x="2199"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1" name="Line 13065"/>
                <p:cNvSpPr>
                  <a:spLocks noChangeShapeType="1"/>
                </p:cNvSpPr>
                <p:nvPr/>
              </p:nvSpPr>
              <p:spPr bwMode="auto">
                <a:xfrm flipV="1">
                  <a:off x="2199"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2" name="Line 13066"/>
                <p:cNvSpPr>
                  <a:spLocks noChangeShapeType="1"/>
                </p:cNvSpPr>
                <p:nvPr/>
              </p:nvSpPr>
              <p:spPr bwMode="auto">
                <a:xfrm flipV="1">
                  <a:off x="2199"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3" name="Line 13067"/>
                <p:cNvSpPr>
                  <a:spLocks noChangeShapeType="1"/>
                </p:cNvSpPr>
                <p:nvPr/>
              </p:nvSpPr>
              <p:spPr bwMode="auto">
                <a:xfrm flipV="1">
                  <a:off x="2199"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4" name="Line 13068"/>
                <p:cNvSpPr>
                  <a:spLocks noChangeShapeType="1"/>
                </p:cNvSpPr>
                <p:nvPr/>
              </p:nvSpPr>
              <p:spPr bwMode="auto">
                <a:xfrm flipV="1">
                  <a:off x="2199"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5" name="Line 13069"/>
                <p:cNvSpPr>
                  <a:spLocks noChangeShapeType="1"/>
                </p:cNvSpPr>
                <p:nvPr/>
              </p:nvSpPr>
              <p:spPr bwMode="auto">
                <a:xfrm flipV="1">
                  <a:off x="2199"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6" name="Line 13070"/>
                <p:cNvSpPr>
                  <a:spLocks noChangeShapeType="1"/>
                </p:cNvSpPr>
                <p:nvPr/>
              </p:nvSpPr>
              <p:spPr bwMode="auto">
                <a:xfrm flipV="1">
                  <a:off x="2199"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6847" name="Group 13071"/>
              <p:cNvGrpSpPr>
                <a:grpSpLocks/>
              </p:cNvGrpSpPr>
              <p:nvPr/>
            </p:nvGrpSpPr>
            <p:grpSpPr bwMode="auto">
              <a:xfrm>
                <a:off x="2199" y="1271"/>
                <a:ext cx="0" cy="2353"/>
                <a:chOff x="2199" y="1271"/>
                <a:chExt cx="0" cy="2353"/>
              </a:xfrm>
            </p:grpSpPr>
            <p:sp>
              <p:nvSpPr>
                <p:cNvPr id="856848" name="Line 13072"/>
                <p:cNvSpPr>
                  <a:spLocks noChangeShapeType="1"/>
                </p:cNvSpPr>
                <p:nvPr/>
              </p:nvSpPr>
              <p:spPr bwMode="auto">
                <a:xfrm flipV="1">
                  <a:off x="2199"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49" name="Line 13073"/>
                <p:cNvSpPr>
                  <a:spLocks noChangeShapeType="1"/>
                </p:cNvSpPr>
                <p:nvPr/>
              </p:nvSpPr>
              <p:spPr bwMode="auto">
                <a:xfrm flipV="1">
                  <a:off x="2199"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0" name="Line 13074"/>
                <p:cNvSpPr>
                  <a:spLocks noChangeShapeType="1"/>
                </p:cNvSpPr>
                <p:nvPr/>
              </p:nvSpPr>
              <p:spPr bwMode="auto">
                <a:xfrm flipV="1">
                  <a:off x="2199"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1" name="Line 13075"/>
                <p:cNvSpPr>
                  <a:spLocks noChangeShapeType="1"/>
                </p:cNvSpPr>
                <p:nvPr/>
              </p:nvSpPr>
              <p:spPr bwMode="auto">
                <a:xfrm flipV="1">
                  <a:off x="2199"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2" name="Line 13076"/>
                <p:cNvSpPr>
                  <a:spLocks noChangeShapeType="1"/>
                </p:cNvSpPr>
                <p:nvPr/>
              </p:nvSpPr>
              <p:spPr bwMode="auto">
                <a:xfrm flipV="1">
                  <a:off x="2199"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3" name="Line 13077"/>
                <p:cNvSpPr>
                  <a:spLocks noChangeShapeType="1"/>
                </p:cNvSpPr>
                <p:nvPr/>
              </p:nvSpPr>
              <p:spPr bwMode="auto">
                <a:xfrm flipV="1">
                  <a:off x="2199"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4" name="Line 13078"/>
                <p:cNvSpPr>
                  <a:spLocks noChangeShapeType="1"/>
                </p:cNvSpPr>
                <p:nvPr/>
              </p:nvSpPr>
              <p:spPr bwMode="auto">
                <a:xfrm flipV="1">
                  <a:off x="2199"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5" name="Line 13079"/>
                <p:cNvSpPr>
                  <a:spLocks noChangeShapeType="1"/>
                </p:cNvSpPr>
                <p:nvPr/>
              </p:nvSpPr>
              <p:spPr bwMode="auto">
                <a:xfrm flipV="1">
                  <a:off x="2199"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6" name="Line 13080"/>
                <p:cNvSpPr>
                  <a:spLocks noChangeShapeType="1"/>
                </p:cNvSpPr>
                <p:nvPr/>
              </p:nvSpPr>
              <p:spPr bwMode="auto">
                <a:xfrm flipV="1">
                  <a:off x="2199"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7" name="Line 13081"/>
                <p:cNvSpPr>
                  <a:spLocks noChangeShapeType="1"/>
                </p:cNvSpPr>
                <p:nvPr/>
              </p:nvSpPr>
              <p:spPr bwMode="auto">
                <a:xfrm flipV="1">
                  <a:off x="2199"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8" name="Line 13082"/>
                <p:cNvSpPr>
                  <a:spLocks noChangeShapeType="1"/>
                </p:cNvSpPr>
                <p:nvPr/>
              </p:nvSpPr>
              <p:spPr bwMode="auto">
                <a:xfrm flipV="1">
                  <a:off x="2199"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59" name="Line 13083"/>
                <p:cNvSpPr>
                  <a:spLocks noChangeShapeType="1"/>
                </p:cNvSpPr>
                <p:nvPr/>
              </p:nvSpPr>
              <p:spPr bwMode="auto">
                <a:xfrm flipV="1">
                  <a:off x="2199"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0" name="Line 13084"/>
                <p:cNvSpPr>
                  <a:spLocks noChangeShapeType="1"/>
                </p:cNvSpPr>
                <p:nvPr/>
              </p:nvSpPr>
              <p:spPr bwMode="auto">
                <a:xfrm flipV="1">
                  <a:off x="2199"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1" name="Line 13085"/>
                <p:cNvSpPr>
                  <a:spLocks noChangeShapeType="1"/>
                </p:cNvSpPr>
                <p:nvPr/>
              </p:nvSpPr>
              <p:spPr bwMode="auto">
                <a:xfrm flipV="1">
                  <a:off x="2199"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2" name="Line 13086"/>
                <p:cNvSpPr>
                  <a:spLocks noChangeShapeType="1"/>
                </p:cNvSpPr>
                <p:nvPr/>
              </p:nvSpPr>
              <p:spPr bwMode="auto">
                <a:xfrm flipV="1">
                  <a:off x="2199"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3" name="Line 13087"/>
                <p:cNvSpPr>
                  <a:spLocks noChangeShapeType="1"/>
                </p:cNvSpPr>
                <p:nvPr/>
              </p:nvSpPr>
              <p:spPr bwMode="auto">
                <a:xfrm flipV="1">
                  <a:off x="2199"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4" name="Line 13088"/>
                <p:cNvSpPr>
                  <a:spLocks noChangeShapeType="1"/>
                </p:cNvSpPr>
                <p:nvPr/>
              </p:nvSpPr>
              <p:spPr bwMode="auto">
                <a:xfrm flipV="1">
                  <a:off x="2199"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5" name="Line 13089"/>
                <p:cNvSpPr>
                  <a:spLocks noChangeShapeType="1"/>
                </p:cNvSpPr>
                <p:nvPr/>
              </p:nvSpPr>
              <p:spPr bwMode="auto">
                <a:xfrm flipV="1">
                  <a:off x="2199"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6" name="Line 13090"/>
                <p:cNvSpPr>
                  <a:spLocks noChangeShapeType="1"/>
                </p:cNvSpPr>
                <p:nvPr/>
              </p:nvSpPr>
              <p:spPr bwMode="auto">
                <a:xfrm flipV="1">
                  <a:off x="2199"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7" name="Line 13091"/>
                <p:cNvSpPr>
                  <a:spLocks noChangeShapeType="1"/>
                </p:cNvSpPr>
                <p:nvPr/>
              </p:nvSpPr>
              <p:spPr bwMode="auto">
                <a:xfrm flipV="1">
                  <a:off x="2199"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8" name="Line 13092"/>
                <p:cNvSpPr>
                  <a:spLocks noChangeShapeType="1"/>
                </p:cNvSpPr>
                <p:nvPr/>
              </p:nvSpPr>
              <p:spPr bwMode="auto">
                <a:xfrm flipV="1">
                  <a:off x="2199"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69" name="Line 13093"/>
                <p:cNvSpPr>
                  <a:spLocks noChangeShapeType="1"/>
                </p:cNvSpPr>
                <p:nvPr/>
              </p:nvSpPr>
              <p:spPr bwMode="auto">
                <a:xfrm flipV="1">
                  <a:off x="2199"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0" name="Line 13094"/>
                <p:cNvSpPr>
                  <a:spLocks noChangeShapeType="1"/>
                </p:cNvSpPr>
                <p:nvPr/>
              </p:nvSpPr>
              <p:spPr bwMode="auto">
                <a:xfrm flipV="1">
                  <a:off x="2199"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1" name="Line 13095"/>
                <p:cNvSpPr>
                  <a:spLocks noChangeShapeType="1"/>
                </p:cNvSpPr>
                <p:nvPr/>
              </p:nvSpPr>
              <p:spPr bwMode="auto">
                <a:xfrm flipV="1">
                  <a:off x="2199"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2" name="Line 13096"/>
                <p:cNvSpPr>
                  <a:spLocks noChangeShapeType="1"/>
                </p:cNvSpPr>
                <p:nvPr/>
              </p:nvSpPr>
              <p:spPr bwMode="auto">
                <a:xfrm flipV="1">
                  <a:off x="2199"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3" name="Line 13097"/>
                <p:cNvSpPr>
                  <a:spLocks noChangeShapeType="1"/>
                </p:cNvSpPr>
                <p:nvPr/>
              </p:nvSpPr>
              <p:spPr bwMode="auto">
                <a:xfrm flipV="1">
                  <a:off x="2199"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4" name="Line 13098"/>
                <p:cNvSpPr>
                  <a:spLocks noChangeShapeType="1"/>
                </p:cNvSpPr>
                <p:nvPr/>
              </p:nvSpPr>
              <p:spPr bwMode="auto">
                <a:xfrm flipV="1">
                  <a:off x="2199"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5" name="Line 13099"/>
                <p:cNvSpPr>
                  <a:spLocks noChangeShapeType="1"/>
                </p:cNvSpPr>
                <p:nvPr/>
              </p:nvSpPr>
              <p:spPr bwMode="auto">
                <a:xfrm flipV="1">
                  <a:off x="2199"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6" name="Line 13100"/>
                <p:cNvSpPr>
                  <a:spLocks noChangeShapeType="1"/>
                </p:cNvSpPr>
                <p:nvPr/>
              </p:nvSpPr>
              <p:spPr bwMode="auto">
                <a:xfrm flipV="1">
                  <a:off x="2199"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7" name="Line 13101"/>
                <p:cNvSpPr>
                  <a:spLocks noChangeShapeType="1"/>
                </p:cNvSpPr>
                <p:nvPr/>
              </p:nvSpPr>
              <p:spPr bwMode="auto">
                <a:xfrm flipV="1">
                  <a:off x="2199"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8" name="Line 13102"/>
                <p:cNvSpPr>
                  <a:spLocks noChangeShapeType="1"/>
                </p:cNvSpPr>
                <p:nvPr/>
              </p:nvSpPr>
              <p:spPr bwMode="auto">
                <a:xfrm flipV="1">
                  <a:off x="2199"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79" name="Line 13103"/>
                <p:cNvSpPr>
                  <a:spLocks noChangeShapeType="1"/>
                </p:cNvSpPr>
                <p:nvPr/>
              </p:nvSpPr>
              <p:spPr bwMode="auto">
                <a:xfrm flipV="1">
                  <a:off x="2199"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0" name="Line 13104"/>
                <p:cNvSpPr>
                  <a:spLocks noChangeShapeType="1"/>
                </p:cNvSpPr>
                <p:nvPr/>
              </p:nvSpPr>
              <p:spPr bwMode="auto">
                <a:xfrm flipV="1">
                  <a:off x="2199"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1" name="Line 13105"/>
                <p:cNvSpPr>
                  <a:spLocks noChangeShapeType="1"/>
                </p:cNvSpPr>
                <p:nvPr/>
              </p:nvSpPr>
              <p:spPr bwMode="auto">
                <a:xfrm flipV="1">
                  <a:off x="2199"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2" name="Line 13106"/>
                <p:cNvSpPr>
                  <a:spLocks noChangeShapeType="1"/>
                </p:cNvSpPr>
                <p:nvPr/>
              </p:nvSpPr>
              <p:spPr bwMode="auto">
                <a:xfrm flipV="1">
                  <a:off x="2199"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3" name="Line 13107"/>
                <p:cNvSpPr>
                  <a:spLocks noChangeShapeType="1"/>
                </p:cNvSpPr>
                <p:nvPr/>
              </p:nvSpPr>
              <p:spPr bwMode="auto">
                <a:xfrm flipV="1">
                  <a:off x="2199"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4" name="Line 13108"/>
                <p:cNvSpPr>
                  <a:spLocks noChangeShapeType="1"/>
                </p:cNvSpPr>
                <p:nvPr/>
              </p:nvSpPr>
              <p:spPr bwMode="auto">
                <a:xfrm flipV="1">
                  <a:off x="2199"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5" name="Line 13109"/>
                <p:cNvSpPr>
                  <a:spLocks noChangeShapeType="1"/>
                </p:cNvSpPr>
                <p:nvPr/>
              </p:nvSpPr>
              <p:spPr bwMode="auto">
                <a:xfrm flipV="1">
                  <a:off x="2199"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6" name="Line 13110"/>
                <p:cNvSpPr>
                  <a:spLocks noChangeShapeType="1"/>
                </p:cNvSpPr>
                <p:nvPr/>
              </p:nvSpPr>
              <p:spPr bwMode="auto">
                <a:xfrm flipV="1">
                  <a:off x="2199"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7" name="Line 13111"/>
                <p:cNvSpPr>
                  <a:spLocks noChangeShapeType="1"/>
                </p:cNvSpPr>
                <p:nvPr/>
              </p:nvSpPr>
              <p:spPr bwMode="auto">
                <a:xfrm flipV="1">
                  <a:off x="2199"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8" name="Line 13112"/>
                <p:cNvSpPr>
                  <a:spLocks noChangeShapeType="1"/>
                </p:cNvSpPr>
                <p:nvPr/>
              </p:nvSpPr>
              <p:spPr bwMode="auto">
                <a:xfrm flipV="1">
                  <a:off x="2199"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89" name="Line 13113"/>
                <p:cNvSpPr>
                  <a:spLocks noChangeShapeType="1"/>
                </p:cNvSpPr>
                <p:nvPr/>
              </p:nvSpPr>
              <p:spPr bwMode="auto">
                <a:xfrm flipV="1">
                  <a:off x="2199"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0" name="Line 13114"/>
                <p:cNvSpPr>
                  <a:spLocks noChangeShapeType="1"/>
                </p:cNvSpPr>
                <p:nvPr/>
              </p:nvSpPr>
              <p:spPr bwMode="auto">
                <a:xfrm flipV="1">
                  <a:off x="2199"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1" name="Line 13115"/>
                <p:cNvSpPr>
                  <a:spLocks noChangeShapeType="1"/>
                </p:cNvSpPr>
                <p:nvPr/>
              </p:nvSpPr>
              <p:spPr bwMode="auto">
                <a:xfrm flipV="1">
                  <a:off x="2199"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2" name="Line 13116"/>
                <p:cNvSpPr>
                  <a:spLocks noChangeShapeType="1"/>
                </p:cNvSpPr>
                <p:nvPr/>
              </p:nvSpPr>
              <p:spPr bwMode="auto">
                <a:xfrm flipV="1">
                  <a:off x="2199"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3" name="Line 13117"/>
                <p:cNvSpPr>
                  <a:spLocks noChangeShapeType="1"/>
                </p:cNvSpPr>
                <p:nvPr/>
              </p:nvSpPr>
              <p:spPr bwMode="auto">
                <a:xfrm flipV="1">
                  <a:off x="2199"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4" name="Line 13118"/>
                <p:cNvSpPr>
                  <a:spLocks noChangeShapeType="1"/>
                </p:cNvSpPr>
                <p:nvPr/>
              </p:nvSpPr>
              <p:spPr bwMode="auto">
                <a:xfrm flipV="1">
                  <a:off x="2199"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5" name="Line 13119"/>
                <p:cNvSpPr>
                  <a:spLocks noChangeShapeType="1"/>
                </p:cNvSpPr>
                <p:nvPr/>
              </p:nvSpPr>
              <p:spPr bwMode="auto">
                <a:xfrm flipV="1">
                  <a:off x="2199"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6" name="Line 13120"/>
                <p:cNvSpPr>
                  <a:spLocks noChangeShapeType="1"/>
                </p:cNvSpPr>
                <p:nvPr/>
              </p:nvSpPr>
              <p:spPr bwMode="auto">
                <a:xfrm flipV="1">
                  <a:off x="2199"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7" name="Line 13121"/>
                <p:cNvSpPr>
                  <a:spLocks noChangeShapeType="1"/>
                </p:cNvSpPr>
                <p:nvPr/>
              </p:nvSpPr>
              <p:spPr bwMode="auto">
                <a:xfrm flipV="1">
                  <a:off x="2199"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8" name="Line 13122"/>
                <p:cNvSpPr>
                  <a:spLocks noChangeShapeType="1"/>
                </p:cNvSpPr>
                <p:nvPr/>
              </p:nvSpPr>
              <p:spPr bwMode="auto">
                <a:xfrm flipV="1">
                  <a:off x="2199"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899" name="Line 13123"/>
                <p:cNvSpPr>
                  <a:spLocks noChangeShapeType="1"/>
                </p:cNvSpPr>
                <p:nvPr/>
              </p:nvSpPr>
              <p:spPr bwMode="auto">
                <a:xfrm flipV="1">
                  <a:off x="2199"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0" name="Line 13124"/>
                <p:cNvSpPr>
                  <a:spLocks noChangeShapeType="1"/>
                </p:cNvSpPr>
                <p:nvPr/>
              </p:nvSpPr>
              <p:spPr bwMode="auto">
                <a:xfrm flipV="1">
                  <a:off x="2199"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1" name="Line 13125"/>
                <p:cNvSpPr>
                  <a:spLocks noChangeShapeType="1"/>
                </p:cNvSpPr>
                <p:nvPr/>
              </p:nvSpPr>
              <p:spPr bwMode="auto">
                <a:xfrm flipV="1">
                  <a:off x="2199"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2" name="Line 13126"/>
                <p:cNvSpPr>
                  <a:spLocks noChangeShapeType="1"/>
                </p:cNvSpPr>
                <p:nvPr/>
              </p:nvSpPr>
              <p:spPr bwMode="auto">
                <a:xfrm flipV="1">
                  <a:off x="2199"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3" name="Line 13127"/>
                <p:cNvSpPr>
                  <a:spLocks noChangeShapeType="1"/>
                </p:cNvSpPr>
                <p:nvPr/>
              </p:nvSpPr>
              <p:spPr bwMode="auto">
                <a:xfrm flipV="1">
                  <a:off x="2199"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4" name="Line 13128"/>
                <p:cNvSpPr>
                  <a:spLocks noChangeShapeType="1"/>
                </p:cNvSpPr>
                <p:nvPr/>
              </p:nvSpPr>
              <p:spPr bwMode="auto">
                <a:xfrm flipV="1">
                  <a:off x="2199"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5" name="Line 13129"/>
                <p:cNvSpPr>
                  <a:spLocks noChangeShapeType="1"/>
                </p:cNvSpPr>
                <p:nvPr/>
              </p:nvSpPr>
              <p:spPr bwMode="auto">
                <a:xfrm flipV="1">
                  <a:off x="2199"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6" name="Line 13130"/>
                <p:cNvSpPr>
                  <a:spLocks noChangeShapeType="1"/>
                </p:cNvSpPr>
                <p:nvPr/>
              </p:nvSpPr>
              <p:spPr bwMode="auto">
                <a:xfrm flipV="1">
                  <a:off x="2199"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7" name="Line 13131"/>
                <p:cNvSpPr>
                  <a:spLocks noChangeShapeType="1"/>
                </p:cNvSpPr>
                <p:nvPr/>
              </p:nvSpPr>
              <p:spPr bwMode="auto">
                <a:xfrm flipV="1">
                  <a:off x="2199"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8" name="Line 13132"/>
                <p:cNvSpPr>
                  <a:spLocks noChangeShapeType="1"/>
                </p:cNvSpPr>
                <p:nvPr/>
              </p:nvSpPr>
              <p:spPr bwMode="auto">
                <a:xfrm flipV="1">
                  <a:off x="2199"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09" name="Line 13133"/>
                <p:cNvSpPr>
                  <a:spLocks noChangeShapeType="1"/>
                </p:cNvSpPr>
                <p:nvPr/>
              </p:nvSpPr>
              <p:spPr bwMode="auto">
                <a:xfrm flipV="1">
                  <a:off x="2199"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0" name="Line 13134"/>
                <p:cNvSpPr>
                  <a:spLocks noChangeShapeType="1"/>
                </p:cNvSpPr>
                <p:nvPr/>
              </p:nvSpPr>
              <p:spPr bwMode="auto">
                <a:xfrm flipV="1">
                  <a:off x="2199"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1" name="Line 13135"/>
                <p:cNvSpPr>
                  <a:spLocks noChangeShapeType="1"/>
                </p:cNvSpPr>
                <p:nvPr/>
              </p:nvSpPr>
              <p:spPr bwMode="auto">
                <a:xfrm flipV="1">
                  <a:off x="2199"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2" name="Line 13136"/>
                <p:cNvSpPr>
                  <a:spLocks noChangeShapeType="1"/>
                </p:cNvSpPr>
                <p:nvPr/>
              </p:nvSpPr>
              <p:spPr bwMode="auto">
                <a:xfrm flipV="1">
                  <a:off x="2199"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3" name="Line 13137"/>
                <p:cNvSpPr>
                  <a:spLocks noChangeShapeType="1"/>
                </p:cNvSpPr>
                <p:nvPr/>
              </p:nvSpPr>
              <p:spPr bwMode="auto">
                <a:xfrm flipV="1">
                  <a:off x="2199"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4" name="Line 13138"/>
                <p:cNvSpPr>
                  <a:spLocks noChangeShapeType="1"/>
                </p:cNvSpPr>
                <p:nvPr/>
              </p:nvSpPr>
              <p:spPr bwMode="auto">
                <a:xfrm flipV="1">
                  <a:off x="2199"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5" name="Line 13139"/>
                <p:cNvSpPr>
                  <a:spLocks noChangeShapeType="1"/>
                </p:cNvSpPr>
                <p:nvPr/>
              </p:nvSpPr>
              <p:spPr bwMode="auto">
                <a:xfrm flipV="1">
                  <a:off x="2199"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6" name="Line 13140"/>
                <p:cNvSpPr>
                  <a:spLocks noChangeShapeType="1"/>
                </p:cNvSpPr>
                <p:nvPr/>
              </p:nvSpPr>
              <p:spPr bwMode="auto">
                <a:xfrm flipV="1">
                  <a:off x="2199"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7" name="Line 13141"/>
                <p:cNvSpPr>
                  <a:spLocks noChangeShapeType="1"/>
                </p:cNvSpPr>
                <p:nvPr/>
              </p:nvSpPr>
              <p:spPr bwMode="auto">
                <a:xfrm flipV="1">
                  <a:off x="2199"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8" name="Line 13142"/>
                <p:cNvSpPr>
                  <a:spLocks noChangeShapeType="1"/>
                </p:cNvSpPr>
                <p:nvPr/>
              </p:nvSpPr>
              <p:spPr bwMode="auto">
                <a:xfrm flipV="1">
                  <a:off x="2199"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19" name="Line 13143"/>
                <p:cNvSpPr>
                  <a:spLocks noChangeShapeType="1"/>
                </p:cNvSpPr>
                <p:nvPr/>
              </p:nvSpPr>
              <p:spPr bwMode="auto">
                <a:xfrm flipV="1">
                  <a:off x="2199"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0" name="Line 13144"/>
                <p:cNvSpPr>
                  <a:spLocks noChangeShapeType="1"/>
                </p:cNvSpPr>
                <p:nvPr/>
              </p:nvSpPr>
              <p:spPr bwMode="auto">
                <a:xfrm flipV="1">
                  <a:off x="2199"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1" name="Line 13145"/>
                <p:cNvSpPr>
                  <a:spLocks noChangeShapeType="1"/>
                </p:cNvSpPr>
                <p:nvPr/>
              </p:nvSpPr>
              <p:spPr bwMode="auto">
                <a:xfrm flipV="1">
                  <a:off x="2199"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2" name="Line 13146"/>
                <p:cNvSpPr>
                  <a:spLocks noChangeShapeType="1"/>
                </p:cNvSpPr>
                <p:nvPr/>
              </p:nvSpPr>
              <p:spPr bwMode="auto">
                <a:xfrm flipV="1">
                  <a:off x="2199"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3" name="Line 13147"/>
                <p:cNvSpPr>
                  <a:spLocks noChangeShapeType="1"/>
                </p:cNvSpPr>
                <p:nvPr/>
              </p:nvSpPr>
              <p:spPr bwMode="auto">
                <a:xfrm flipV="1">
                  <a:off x="2199"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4" name="Line 13148"/>
                <p:cNvSpPr>
                  <a:spLocks noChangeShapeType="1"/>
                </p:cNvSpPr>
                <p:nvPr/>
              </p:nvSpPr>
              <p:spPr bwMode="auto">
                <a:xfrm flipV="1">
                  <a:off x="2199"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5" name="Line 13149"/>
                <p:cNvSpPr>
                  <a:spLocks noChangeShapeType="1"/>
                </p:cNvSpPr>
                <p:nvPr/>
              </p:nvSpPr>
              <p:spPr bwMode="auto">
                <a:xfrm flipV="1">
                  <a:off x="2199"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6" name="Line 13150"/>
                <p:cNvSpPr>
                  <a:spLocks noChangeShapeType="1"/>
                </p:cNvSpPr>
                <p:nvPr/>
              </p:nvSpPr>
              <p:spPr bwMode="auto">
                <a:xfrm flipV="1">
                  <a:off x="2199"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7" name="Line 13151"/>
                <p:cNvSpPr>
                  <a:spLocks noChangeShapeType="1"/>
                </p:cNvSpPr>
                <p:nvPr/>
              </p:nvSpPr>
              <p:spPr bwMode="auto">
                <a:xfrm flipV="1">
                  <a:off x="2199"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8" name="Line 13152"/>
                <p:cNvSpPr>
                  <a:spLocks noChangeShapeType="1"/>
                </p:cNvSpPr>
                <p:nvPr/>
              </p:nvSpPr>
              <p:spPr bwMode="auto">
                <a:xfrm flipV="1">
                  <a:off x="2199"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29" name="Line 13153"/>
                <p:cNvSpPr>
                  <a:spLocks noChangeShapeType="1"/>
                </p:cNvSpPr>
                <p:nvPr/>
              </p:nvSpPr>
              <p:spPr bwMode="auto">
                <a:xfrm flipV="1">
                  <a:off x="2199"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0" name="Line 13154"/>
                <p:cNvSpPr>
                  <a:spLocks noChangeShapeType="1"/>
                </p:cNvSpPr>
                <p:nvPr/>
              </p:nvSpPr>
              <p:spPr bwMode="auto">
                <a:xfrm flipV="1">
                  <a:off x="2199"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1" name="Line 13155"/>
                <p:cNvSpPr>
                  <a:spLocks noChangeShapeType="1"/>
                </p:cNvSpPr>
                <p:nvPr/>
              </p:nvSpPr>
              <p:spPr bwMode="auto">
                <a:xfrm flipV="1">
                  <a:off x="2199"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2" name="Line 13156"/>
                <p:cNvSpPr>
                  <a:spLocks noChangeShapeType="1"/>
                </p:cNvSpPr>
                <p:nvPr/>
              </p:nvSpPr>
              <p:spPr bwMode="auto">
                <a:xfrm flipV="1">
                  <a:off x="2199"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3" name="Line 13157"/>
                <p:cNvSpPr>
                  <a:spLocks noChangeShapeType="1"/>
                </p:cNvSpPr>
                <p:nvPr/>
              </p:nvSpPr>
              <p:spPr bwMode="auto">
                <a:xfrm flipV="1">
                  <a:off x="2199"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4" name="Line 13158"/>
                <p:cNvSpPr>
                  <a:spLocks noChangeShapeType="1"/>
                </p:cNvSpPr>
                <p:nvPr/>
              </p:nvSpPr>
              <p:spPr bwMode="auto">
                <a:xfrm flipV="1">
                  <a:off x="2199"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5" name="Line 13159"/>
                <p:cNvSpPr>
                  <a:spLocks noChangeShapeType="1"/>
                </p:cNvSpPr>
                <p:nvPr/>
              </p:nvSpPr>
              <p:spPr bwMode="auto">
                <a:xfrm flipV="1">
                  <a:off x="2199"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6" name="Line 13160"/>
                <p:cNvSpPr>
                  <a:spLocks noChangeShapeType="1"/>
                </p:cNvSpPr>
                <p:nvPr/>
              </p:nvSpPr>
              <p:spPr bwMode="auto">
                <a:xfrm flipV="1">
                  <a:off x="2199"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7" name="Line 13161"/>
                <p:cNvSpPr>
                  <a:spLocks noChangeShapeType="1"/>
                </p:cNvSpPr>
                <p:nvPr/>
              </p:nvSpPr>
              <p:spPr bwMode="auto">
                <a:xfrm flipV="1">
                  <a:off x="2199"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8" name="Line 13162"/>
                <p:cNvSpPr>
                  <a:spLocks noChangeShapeType="1"/>
                </p:cNvSpPr>
                <p:nvPr/>
              </p:nvSpPr>
              <p:spPr bwMode="auto">
                <a:xfrm flipV="1">
                  <a:off x="2199"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39" name="Line 13163"/>
                <p:cNvSpPr>
                  <a:spLocks noChangeShapeType="1"/>
                </p:cNvSpPr>
                <p:nvPr/>
              </p:nvSpPr>
              <p:spPr bwMode="auto">
                <a:xfrm flipV="1">
                  <a:off x="2199"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0" name="Line 13164"/>
                <p:cNvSpPr>
                  <a:spLocks noChangeShapeType="1"/>
                </p:cNvSpPr>
                <p:nvPr/>
              </p:nvSpPr>
              <p:spPr bwMode="auto">
                <a:xfrm flipV="1">
                  <a:off x="2199"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1" name="Line 13165"/>
                <p:cNvSpPr>
                  <a:spLocks noChangeShapeType="1"/>
                </p:cNvSpPr>
                <p:nvPr/>
              </p:nvSpPr>
              <p:spPr bwMode="auto">
                <a:xfrm flipV="1">
                  <a:off x="2199"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2" name="Line 13166"/>
                <p:cNvSpPr>
                  <a:spLocks noChangeShapeType="1"/>
                </p:cNvSpPr>
                <p:nvPr/>
              </p:nvSpPr>
              <p:spPr bwMode="auto">
                <a:xfrm flipV="1">
                  <a:off x="2199"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3" name="Line 13167"/>
                <p:cNvSpPr>
                  <a:spLocks noChangeShapeType="1"/>
                </p:cNvSpPr>
                <p:nvPr/>
              </p:nvSpPr>
              <p:spPr bwMode="auto">
                <a:xfrm flipV="1">
                  <a:off x="2199"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4" name="Line 13168"/>
                <p:cNvSpPr>
                  <a:spLocks noChangeShapeType="1"/>
                </p:cNvSpPr>
                <p:nvPr/>
              </p:nvSpPr>
              <p:spPr bwMode="auto">
                <a:xfrm flipV="1">
                  <a:off x="2199"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5" name="Line 13169"/>
                <p:cNvSpPr>
                  <a:spLocks noChangeShapeType="1"/>
                </p:cNvSpPr>
                <p:nvPr/>
              </p:nvSpPr>
              <p:spPr bwMode="auto">
                <a:xfrm flipV="1">
                  <a:off x="2199"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6" name="Line 13170"/>
                <p:cNvSpPr>
                  <a:spLocks noChangeShapeType="1"/>
                </p:cNvSpPr>
                <p:nvPr/>
              </p:nvSpPr>
              <p:spPr bwMode="auto">
                <a:xfrm flipV="1">
                  <a:off x="2199"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7" name="Line 13171"/>
                <p:cNvSpPr>
                  <a:spLocks noChangeShapeType="1"/>
                </p:cNvSpPr>
                <p:nvPr/>
              </p:nvSpPr>
              <p:spPr bwMode="auto">
                <a:xfrm flipV="1">
                  <a:off x="2199"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8" name="Line 13172"/>
                <p:cNvSpPr>
                  <a:spLocks noChangeShapeType="1"/>
                </p:cNvSpPr>
                <p:nvPr/>
              </p:nvSpPr>
              <p:spPr bwMode="auto">
                <a:xfrm flipV="1">
                  <a:off x="2199"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49" name="Line 13173"/>
                <p:cNvSpPr>
                  <a:spLocks noChangeShapeType="1"/>
                </p:cNvSpPr>
                <p:nvPr/>
              </p:nvSpPr>
              <p:spPr bwMode="auto">
                <a:xfrm flipV="1">
                  <a:off x="2199"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0" name="Line 13174"/>
                <p:cNvSpPr>
                  <a:spLocks noChangeShapeType="1"/>
                </p:cNvSpPr>
                <p:nvPr/>
              </p:nvSpPr>
              <p:spPr bwMode="auto">
                <a:xfrm flipV="1">
                  <a:off x="2199"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1" name="Line 13175"/>
                <p:cNvSpPr>
                  <a:spLocks noChangeShapeType="1"/>
                </p:cNvSpPr>
                <p:nvPr/>
              </p:nvSpPr>
              <p:spPr bwMode="auto">
                <a:xfrm flipV="1">
                  <a:off x="2199"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2" name="Line 13176"/>
                <p:cNvSpPr>
                  <a:spLocks noChangeShapeType="1"/>
                </p:cNvSpPr>
                <p:nvPr/>
              </p:nvSpPr>
              <p:spPr bwMode="auto">
                <a:xfrm flipV="1">
                  <a:off x="2199"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3" name="Line 13177"/>
                <p:cNvSpPr>
                  <a:spLocks noChangeShapeType="1"/>
                </p:cNvSpPr>
                <p:nvPr/>
              </p:nvSpPr>
              <p:spPr bwMode="auto">
                <a:xfrm flipV="1">
                  <a:off x="2199"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4" name="Line 13178"/>
                <p:cNvSpPr>
                  <a:spLocks noChangeShapeType="1"/>
                </p:cNvSpPr>
                <p:nvPr/>
              </p:nvSpPr>
              <p:spPr bwMode="auto">
                <a:xfrm flipV="1">
                  <a:off x="2199"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5" name="Line 13179"/>
                <p:cNvSpPr>
                  <a:spLocks noChangeShapeType="1"/>
                </p:cNvSpPr>
                <p:nvPr/>
              </p:nvSpPr>
              <p:spPr bwMode="auto">
                <a:xfrm flipV="1">
                  <a:off x="2199"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6" name="Line 13180"/>
                <p:cNvSpPr>
                  <a:spLocks noChangeShapeType="1"/>
                </p:cNvSpPr>
                <p:nvPr/>
              </p:nvSpPr>
              <p:spPr bwMode="auto">
                <a:xfrm flipV="1">
                  <a:off x="2199"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7" name="Line 13181"/>
                <p:cNvSpPr>
                  <a:spLocks noChangeShapeType="1"/>
                </p:cNvSpPr>
                <p:nvPr/>
              </p:nvSpPr>
              <p:spPr bwMode="auto">
                <a:xfrm flipV="1">
                  <a:off x="2199"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8" name="Line 13182"/>
                <p:cNvSpPr>
                  <a:spLocks noChangeShapeType="1"/>
                </p:cNvSpPr>
                <p:nvPr/>
              </p:nvSpPr>
              <p:spPr bwMode="auto">
                <a:xfrm flipV="1">
                  <a:off x="2199"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59" name="Line 13183"/>
                <p:cNvSpPr>
                  <a:spLocks noChangeShapeType="1"/>
                </p:cNvSpPr>
                <p:nvPr/>
              </p:nvSpPr>
              <p:spPr bwMode="auto">
                <a:xfrm flipV="1">
                  <a:off x="2199"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0" name="Line 13184"/>
                <p:cNvSpPr>
                  <a:spLocks noChangeShapeType="1"/>
                </p:cNvSpPr>
                <p:nvPr/>
              </p:nvSpPr>
              <p:spPr bwMode="auto">
                <a:xfrm flipV="1">
                  <a:off x="2199"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1" name="Line 13185"/>
                <p:cNvSpPr>
                  <a:spLocks noChangeShapeType="1"/>
                </p:cNvSpPr>
                <p:nvPr/>
              </p:nvSpPr>
              <p:spPr bwMode="auto">
                <a:xfrm flipV="1">
                  <a:off x="2199"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2" name="Line 13186"/>
                <p:cNvSpPr>
                  <a:spLocks noChangeShapeType="1"/>
                </p:cNvSpPr>
                <p:nvPr/>
              </p:nvSpPr>
              <p:spPr bwMode="auto">
                <a:xfrm flipV="1">
                  <a:off x="2199"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3" name="Line 13187"/>
                <p:cNvSpPr>
                  <a:spLocks noChangeShapeType="1"/>
                </p:cNvSpPr>
                <p:nvPr/>
              </p:nvSpPr>
              <p:spPr bwMode="auto">
                <a:xfrm flipV="1">
                  <a:off x="2199"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4" name="Line 13188"/>
                <p:cNvSpPr>
                  <a:spLocks noChangeShapeType="1"/>
                </p:cNvSpPr>
                <p:nvPr/>
              </p:nvSpPr>
              <p:spPr bwMode="auto">
                <a:xfrm flipV="1">
                  <a:off x="2199"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5" name="Line 13189"/>
                <p:cNvSpPr>
                  <a:spLocks noChangeShapeType="1"/>
                </p:cNvSpPr>
                <p:nvPr/>
              </p:nvSpPr>
              <p:spPr bwMode="auto">
                <a:xfrm flipV="1">
                  <a:off x="2199"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6" name="Line 13190"/>
                <p:cNvSpPr>
                  <a:spLocks noChangeShapeType="1"/>
                </p:cNvSpPr>
                <p:nvPr/>
              </p:nvSpPr>
              <p:spPr bwMode="auto">
                <a:xfrm flipV="1">
                  <a:off x="2199"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7" name="Line 13191"/>
                <p:cNvSpPr>
                  <a:spLocks noChangeShapeType="1"/>
                </p:cNvSpPr>
                <p:nvPr/>
              </p:nvSpPr>
              <p:spPr bwMode="auto">
                <a:xfrm flipV="1">
                  <a:off x="2199"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8" name="Line 13192"/>
                <p:cNvSpPr>
                  <a:spLocks noChangeShapeType="1"/>
                </p:cNvSpPr>
                <p:nvPr/>
              </p:nvSpPr>
              <p:spPr bwMode="auto">
                <a:xfrm flipV="1">
                  <a:off x="2199"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69" name="Line 13193"/>
                <p:cNvSpPr>
                  <a:spLocks noChangeShapeType="1"/>
                </p:cNvSpPr>
                <p:nvPr/>
              </p:nvSpPr>
              <p:spPr bwMode="auto">
                <a:xfrm flipV="1">
                  <a:off x="2199"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0" name="Line 13194"/>
                <p:cNvSpPr>
                  <a:spLocks noChangeShapeType="1"/>
                </p:cNvSpPr>
                <p:nvPr/>
              </p:nvSpPr>
              <p:spPr bwMode="auto">
                <a:xfrm flipV="1">
                  <a:off x="2199"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1" name="Line 13195"/>
                <p:cNvSpPr>
                  <a:spLocks noChangeShapeType="1"/>
                </p:cNvSpPr>
                <p:nvPr/>
              </p:nvSpPr>
              <p:spPr bwMode="auto">
                <a:xfrm flipV="1">
                  <a:off x="2199"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2" name="Line 13196"/>
                <p:cNvSpPr>
                  <a:spLocks noChangeShapeType="1"/>
                </p:cNvSpPr>
                <p:nvPr/>
              </p:nvSpPr>
              <p:spPr bwMode="auto">
                <a:xfrm flipV="1">
                  <a:off x="2199"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3" name="Line 13197"/>
                <p:cNvSpPr>
                  <a:spLocks noChangeShapeType="1"/>
                </p:cNvSpPr>
                <p:nvPr/>
              </p:nvSpPr>
              <p:spPr bwMode="auto">
                <a:xfrm flipV="1">
                  <a:off x="2199"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4" name="Line 13198"/>
                <p:cNvSpPr>
                  <a:spLocks noChangeShapeType="1"/>
                </p:cNvSpPr>
                <p:nvPr/>
              </p:nvSpPr>
              <p:spPr bwMode="auto">
                <a:xfrm flipV="1">
                  <a:off x="2199"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5" name="Line 13199"/>
                <p:cNvSpPr>
                  <a:spLocks noChangeShapeType="1"/>
                </p:cNvSpPr>
                <p:nvPr/>
              </p:nvSpPr>
              <p:spPr bwMode="auto">
                <a:xfrm flipV="1">
                  <a:off x="2199"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6" name="Line 13200"/>
                <p:cNvSpPr>
                  <a:spLocks noChangeShapeType="1"/>
                </p:cNvSpPr>
                <p:nvPr/>
              </p:nvSpPr>
              <p:spPr bwMode="auto">
                <a:xfrm flipV="1">
                  <a:off x="2199"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7" name="Line 13201"/>
                <p:cNvSpPr>
                  <a:spLocks noChangeShapeType="1"/>
                </p:cNvSpPr>
                <p:nvPr/>
              </p:nvSpPr>
              <p:spPr bwMode="auto">
                <a:xfrm flipV="1">
                  <a:off x="2199"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8" name="Line 13202"/>
                <p:cNvSpPr>
                  <a:spLocks noChangeShapeType="1"/>
                </p:cNvSpPr>
                <p:nvPr/>
              </p:nvSpPr>
              <p:spPr bwMode="auto">
                <a:xfrm flipV="1">
                  <a:off x="2199"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79" name="Line 13203"/>
                <p:cNvSpPr>
                  <a:spLocks noChangeShapeType="1"/>
                </p:cNvSpPr>
                <p:nvPr/>
              </p:nvSpPr>
              <p:spPr bwMode="auto">
                <a:xfrm flipV="1">
                  <a:off x="2199"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0" name="Line 13204"/>
                <p:cNvSpPr>
                  <a:spLocks noChangeShapeType="1"/>
                </p:cNvSpPr>
                <p:nvPr/>
              </p:nvSpPr>
              <p:spPr bwMode="auto">
                <a:xfrm flipV="1">
                  <a:off x="2199"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1" name="Line 13205"/>
                <p:cNvSpPr>
                  <a:spLocks noChangeShapeType="1"/>
                </p:cNvSpPr>
                <p:nvPr/>
              </p:nvSpPr>
              <p:spPr bwMode="auto">
                <a:xfrm flipV="1">
                  <a:off x="2199"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2" name="Line 13206"/>
                <p:cNvSpPr>
                  <a:spLocks noChangeShapeType="1"/>
                </p:cNvSpPr>
                <p:nvPr/>
              </p:nvSpPr>
              <p:spPr bwMode="auto">
                <a:xfrm flipV="1">
                  <a:off x="2199"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3" name="Line 13207"/>
                <p:cNvSpPr>
                  <a:spLocks noChangeShapeType="1"/>
                </p:cNvSpPr>
                <p:nvPr/>
              </p:nvSpPr>
              <p:spPr bwMode="auto">
                <a:xfrm flipV="1">
                  <a:off x="2199"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4" name="Line 13208"/>
                <p:cNvSpPr>
                  <a:spLocks noChangeShapeType="1"/>
                </p:cNvSpPr>
                <p:nvPr/>
              </p:nvSpPr>
              <p:spPr bwMode="auto">
                <a:xfrm flipV="1">
                  <a:off x="2199"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5" name="Line 13209"/>
                <p:cNvSpPr>
                  <a:spLocks noChangeShapeType="1"/>
                </p:cNvSpPr>
                <p:nvPr/>
              </p:nvSpPr>
              <p:spPr bwMode="auto">
                <a:xfrm flipV="1">
                  <a:off x="2199"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6" name="Line 13210"/>
                <p:cNvSpPr>
                  <a:spLocks noChangeShapeType="1"/>
                </p:cNvSpPr>
                <p:nvPr/>
              </p:nvSpPr>
              <p:spPr bwMode="auto">
                <a:xfrm flipV="1">
                  <a:off x="2199"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7" name="Line 13211"/>
                <p:cNvSpPr>
                  <a:spLocks noChangeShapeType="1"/>
                </p:cNvSpPr>
                <p:nvPr/>
              </p:nvSpPr>
              <p:spPr bwMode="auto">
                <a:xfrm flipV="1">
                  <a:off x="2199"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8" name="Line 13212"/>
                <p:cNvSpPr>
                  <a:spLocks noChangeShapeType="1"/>
                </p:cNvSpPr>
                <p:nvPr/>
              </p:nvSpPr>
              <p:spPr bwMode="auto">
                <a:xfrm flipV="1">
                  <a:off x="2199"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89" name="Line 13213"/>
                <p:cNvSpPr>
                  <a:spLocks noChangeShapeType="1"/>
                </p:cNvSpPr>
                <p:nvPr/>
              </p:nvSpPr>
              <p:spPr bwMode="auto">
                <a:xfrm flipV="1">
                  <a:off x="2199"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0" name="Line 13214"/>
                <p:cNvSpPr>
                  <a:spLocks noChangeShapeType="1"/>
                </p:cNvSpPr>
                <p:nvPr/>
              </p:nvSpPr>
              <p:spPr bwMode="auto">
                <a:xfrm flipV="1">
                  <a:off x="2199"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1" name="Line 13215"/>
                <p:cNvSpPr>
                  <a:spLocks noChangeShapeType="1"/>
                </p:cNvSpPr>
                <p:nvPr/>
              </p:nvSpPr>
              <p:spPr bwMode="auto">
                <a:xfrm flipV="1">
                  <a:off x="2199"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2" name="Line 13216"/>
                <p:cNvSpPr>
                  <a:spLocks noChangeShapeType="1"/>
                </p:cNvSpPr>
                <p:nvPr/>
              </p:nvSpPr>
              <p:spPr bwMode="auto">
                <a:xfrm flipV="1">
                  <a:off x="2199"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3" name="Line 13217"/>
                <p:cNvSpPr>
                  <a:spLocks noChangeShapeType="1"/>
                </p:cNvSpPr>
                <p:nvPr/>
              </p:nvSpPr>
              <p:spPr bwMode="auto">
                <a:xfrm flipV="1">
                  <a:off x="2199"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4" name="Line 13218"/>
                <p:cNvSpPr>
                  <a:spLocks noChangeShapeType="1"/>
                </p:cNvSpPr>
                <p:nvPr/>
              </p:nvSpPr>
              <p:spPr bwMode="auto">
                <a:xfrm flipV="1">
                  <a:off x="2199"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5" name="Line 13219"/>
                <p:cNvSpPr>
                  <a:spLocks noChangeShapeType="1"/>
                </p:cNvSpPr>
                <p:nvPr/>
              </p:nvSpPr>
              <p:spPr bwMode="auto">
                <a:xfrm flipV="1">
                  <a:off x="2199"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6" name="Line 13220"/>
                <p:cNvSpPr>
                  <a:spLocks noChangeShapeType="1"/>
                </p:cNvSpPr>
                <p:nvPr/>
              </p:nvSpPr>
              <p:spPr bwMode="auto">
                <a:xfrm flipV="1">
                  <a:off x="2199"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7" name="Line 13221"/>
                <p:cNvSpPr>
                  <a:spLocks noChangeShapeType="1"/>
                </p:cNvSpPr>
                <p:nvPr/>
              </p:nvSpPr>
              <p:spPr bwMode="auto">
                <a:xfrm flipV="1">
                  <a:off x="2199"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8" name="Line 13222"/>
                <p:cNvSpPr>
                  <a:spLocks noChangeShapeType="1"/>
                </p:cNvSpPr>
                <p:nvPr/>
              </p:nvSpPr>
              <p:spPr bwMode="auto">
                <a:xfrm flipV="1">
                  <a:off x="2199"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6999" name="Line 13223"/>
                <p:cNvSpPr>
                  <a:spLocks noChangeShapeType="1"/>
                </p:cNvSpPr>
                <p:nvPr/>
              </p:nvSpPr>
              <p:spPr bwMode="auto">
                <a:xfrm flipV="1">
                  <a:off x="2199"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0" name="Line 13224"/>
                <p:cNvSpPr>
                  <a:spLocks noChangeShapeType="1"/>
                </p:cNvSpPr>
                <p:nvPr/>
              </p:nvSpPr>
              <p:spPr bwMode="auto">
                <a:xfrm flipV="1">
                  <a:off x="2199"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1" name="Line 13225"/>
                <p:cNvSpPr>
                  <a:spLocks noChangeShapeType="1"/>
                </p:cNvSpPr>
                <p:nvPr/>
              </p:nvSpPr>
              <p:spPr bwMode="auto">
                <a:xfrm flipV="1">
                  <a:off x="2199"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2" name="Line 13226"/>
                <p:cNvSpPr>
                  <a:spLocks noChangeShapeType="1"/>
                </p:cNvSpPr>
                <p:nvPr/>
              </p:nvSpPr>
              <p:spPr bwMode="auto">
                <a:xfrm flipV="1">
                  <a:off x="2199"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3" name="Line 13227"/>
                <p:cNvSpPr>
                  <a:spLocks noChangeShapeType="1"/>
                </p:cNvSpPr>
                <p:nvPr/>
              </p:nvSpPr>
              <p:spPr bwMode="auto">
                <a:xfrm flipV="1">
                  <a:off x="2199"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4" name="Line 13228"/>
                <p:cNvSpPr>
                  <a:spLocks noChangeShapeType="1"/>
                </p:cNvSpPr>
                <p:nvPr/>
              </p:nvSpPr>
              <p:spPr bwMode="auto">
                <a:xfrm flipV="1">
                  <a:off x="2199"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5" name="Line 13229"/>
                <p:cNvSpPr>
                  <a:spLocks noChangeShapeType="1"/>
                </p:cNvSpPr>
                <p:nvPr/>
              </p:nvSpPr>
              <p:spPr bwMode="auto">
                <a:xfrm flipV="1">
                  <a:off x="2199"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6" name="Line 13230"/>
                <p:cNvSpPr>
                  <a:spLocks noChangeShapeType="1"/>
                </p:cNvSpPr>
                <p:nvPr/>
              </p:nvSpPr>
              <p:spPr bwMode="auto">
                <a:xfrm flipV="1">
                  <a:off x="2199"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7" name="Line 13231"/>
                <p:cNvSpPr>
                  <a:spLocks noChangeShapeType="1"/>
                </p:cNvSpPr>
                <p:nvPr/>
              </p:nvSpPr>
              <p:spPr bwMode="auto">
                <a:xfrm flipV="1">
                  <a:off x="2199"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8" name="Line 13232"/>
                <p:cNvSpPr>
                  <a:spLocks noChangeShapeType="1"/>
                </p:cNvSpPr>
                <p:nvPr/>
              </p:nvSpPr>
              <p:spPr bwMode="auto">
                <a:xfrm flipV="1">
                  <a:off x="2199"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09" name="Line 13233"/>
                <p:cNvSpPr>
                  <a:spLocks noChangeShapeType="1"/>
                </p:cNvSpPr>
                <p:nvPr/>
              </p:nvSpPr>
              <p:spPr bwMode="auto">
                <a:xfrm flipV="1">
                  <a:off x="2199"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0" name="Line 13234"/>
                <p:cNvSpPr>
                  <a:spLocks noChangeShapeType="1"/>
                </p:cNvSpPr>
                <p:nvPr/>
              </p:nvSpPr>
              <p:spPr bwMode="auto">
                <a:xfrm flipV="1">
                  <a:off x="2199"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1" name="Line 13235"/>
                <p:cNvSpPr>
                  <a:spLocks noChangeShapeType="1"/>
                </p:cNvSpPr>
                <p:nvPr/>
              </p:nvSpPr>
              <p:spPr bwMode="auto">
                <a:xfrm flipV="1">
                  <a:off x="2199"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2" name="Line 13236"/>
                <p:cNvSpPr>
                  <a:spLocks noChangeShapeType="1"/>
                </p:cNvSpPr>
                <p:nvPr/>
              </p:nvSpPr>
              <p:spPr bwMode="auto">
                <a:xfrm flipV="1">
                  <a:off x="2199"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3" name="Line 13237"/>
                <p:cNvSpPr>
                  <a:spLocks noChangeShapeType="1"/>
                </p:cNvSpPr>
                <p:nvPr/>
              </p:nvSpPr>
              <p:spPr bwMode="auto">
                <a:xfrm flipV="1">
                  <a:off x="2199"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4" name="Line 13238"/>
                <p:cNvSpPr>
                  <a:spLocks noChangeShapeType="1"/>
                </p:cNvSpPr>
                <p:nvPr/>
              </p:nvSpPr>
              <p:spPr bwMode="auto">
                <a:xfrm flipV="1">
                  <a:off x="2199"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5" name="Line 13239"/>
                <p:cNvSpPr>
                  <a:spLocks noChangeShapeType="1"/>
                </p:cNvSpPr>
                <p:nvPr/>
              </p:nvSpPr>
              <p:spPr bwMode="auto">
                <a:xfrm flipV="1">
                  <a:off x="2199"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6" name="Line 13240"/>
                <p:cNvSpPr>
                  <a:spLocks noChangeShapeType="1"/>
                </p:cNvSpPr>
                <p:nvPr/>
              </p:nvSpPr>
              <p:spPr bwMode="auto">
                <a:xfrm flipV="1">
                  <a:off x="2199"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7" name="Line 13241"/>
                <p:cNvSpPr>
                  <a:spLocks noChangeShapeType="1"/>
                </p:cNvSpPr>
                <p:nvPr/>
              </p:nvSpPr>
              <p:spPr bwMode="auto">
                <a:xfrm flipV="1">
                  <a:off x="2199"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8" name="Line 13242"/>
                <p:cNvSpPr>
                  <a:spLocks noChangeShapeType="1"/>
                </p:cNvSpPr>
                <p:nvPr/>
              </p:nvSpPr>
              <p:spPr bwMode="auto">
                <a:xfrm flipV="1">
                  <a:off x="2199"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19" name="Line 13243"/>
                <p:cNvSpPr>
                  <a:spLocks noChangeShapeType="1"/>
                </p:cNvSpPr>
                <p:nvPr/>
              </p:nvSpPr>
              <p:spPr bwMode="auto">
                <a:xfrm flipV="1">
                  <a:off x="2199"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0" name="Line 13244"/>
                <p:cNvSpPr>
                  <a:spLocks noChangeShapeType="1"/>
                </p:cNvSpPr>
                <p:nvPr/>
              </p:nvSpPr>
              <p:spPr bwMode="auto">
                <a:xfrm flipV="1">
                  <a:off x="2199"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1" name="Line 13245"/>
                <p:cNvSpPr>
                  <a:spLocks noChangeShapeType="1"/>
                </p:cNvSpPr>
                <p:nvPr/>
              </p:nvSpPr>
              <p:spPr bwMode="auto">
                <a:xfrm flipV="1">
                  <a:off x="2199"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2" name="Line 13246"/>
                <p:cNvSpPr>
                  <a:spLocks noChangeShapeType="1"/>
                </p:cNvSpPr>
                <p:nvPr/>
              </p:nvSpPr>
              <p:spPr bwMode="auto">
                <a:xfrm flipV="1">
                  <a:off x="2199"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3" name="Line 13247"/>
                <p:cNvSpPr>
                  <a:spLocks noChangeShapeType="1"/>
                </p:cNvSpPr>
                <p:nvPr/>
              </p:nvSpPr>
              <p:spPr bwMode="auto">
                <a:xfrm flipV="1">
                  <a:off x="2199"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4" name="Line 13248"/>
                <p:cNvSpPr>
                  <a:spLocks noChangeShapeType="1"/>
                </p:cNvSpPr>
                <p:nvPr/>
              </p:nvSpPr>
              <p:spPr bwMode="auto">
                <a:xfrm flipV="1">
                  <a:off x="2199"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5" name="Line 13249"/>
                <p:cNvSpPr>
                  <a:spLocks noChangeShapeType="1"/>
                </p:cNvSpPr>
                <p:nvPr/>
              </p:nvSpPr>
              <p:spPr bwMode="auto">
                <a:xfrm flipV="1">
                  <a:off x="2199"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6" name="Line 13250"/>
                <p:cNvSpPr>
                  <a:spLocks noChangeShapeType="1"/>
                </p:cNvSpPr>
                <p:nvPr/>
              </p:nvSpPr>
              <p:spPr bwMode="auto">
                <a:xfrm flipV="1">
                  <a:off x="2199"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7" name="Line 13251"/>
                <p:cNvSpPr>
                  <a:spLocks noChangeShapeType="1"/>
                </p:cNvSpPr>
                <p:nvPr/>
              </p:nvSpPr>
              <p:spPr bwMode="auto">
                <a:xfrm flipV="1">
                  <a:off x="2199"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8" name="Line 13252"/>
                <p:cNvSpPr>
                  <a:spLocks noChangeShapeType="1"/>
                </p:cNvSpPr>
                <p:nvPr/>
              </p:nvSpPr>
              <p:spPr bwMode="auto">
                <a:xfrm flipV="1">
                  <a:off x="2199"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29" name="Line 13253"/>
                <p:cNvSpPr>
                  <a:spLocks noChangeShapeType="1"/>
                </p:cNvSpPr>
                <p:nvPr/>
              </p:nvSpPr>
              <p:spPr bwMode="auto">
                <a:xfrm flipV="1">
                  <a:off x="2199"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0" name="Line 13254"/>
                <p:cNvSpPr>
                  <a:spLocks noChangeShapeType="1"/>
                </p:cNvSpPr>
                <p:nvPr/>
              </p:nvSpPr>
              <p:spPr bwMode="auto">
                <a:xfrm flipV="1">
                  <a:off x="2199"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1" name="Line 13255"/>
                <p:cNvSpPr>
                  <a:spLocks noChangeShapeType="1"/>
                </p:cNvSpPr>
                <p:nvPr/>
              </p:nvSpPr>
              <p:spPr bwMode="auto">
                <a:xfrm flipV="1">
                  <a:off x="2199"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2" name="Line 13256"/>
                <p:cNvSpPr>
                  <a:spLocks noChangeShapeType="1"/>
                </p:cNvSpPr>
                <p:nvPr/>
              </p:nvSpPr>
              <p:spPr bwMode="auto">
                <a:xfrm flipV="1">
                  <a:off x="2199"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3" name="Line 13257"/>
                <p:cNvSpPr>
                  <a:spLocks noChangeShapeType="1"/>
                </p:cNvSpPr>
                <p:nvPr/>
              </p:nvSpPr>
              <p:spPr bwMode="auto">
                <a:xfrm flipV="1">
                  <a:off x="2199"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4" name="Line 13258"/>
                <p:cNvSpPr>
                  <a:spLocks noChangeShapeType="1"/>
                </p:cNvSpPr>
                <p:nvPr/>
              </p:nvSpPr>
              <p:spPr bwMode="auto">
                <a:xfrm flipV="1">
                  <a:off x="2199"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5" name="Line 13259"/>
                <p:cNvSpPr>
                  <a:spLocks noChangeShapeType="1"/>
                </p:cNvSpPr>
                <p:nvPr/>
              </p:nvSpPr>
              <p:spPr bwMode="auto">
                <a:xfrm flipV="1">
                  <a:off x="2199"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6" name="Line 13260"/>
                <p:cNvSpPr>
                  <a:spLocks noChangeShapeType="1"/>
                </p:cNvSpPr>
                <p:nvPr/>
              </p:nvSpPr>
              <p:spPr bwMode="auto">
                <a:xfrm flipV="1">
                  <a:off x="2199"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7" name="Line 13261"/>
                <p:cNvSpPr>
                  <a:spLocks noChangeShapeType="1"/>
                </p:cNvSpPr>
                <p:nvPr/>
              </p:nvSpPr>
              <p:spPr bwMode="auto">
                <a:xfrm flipV="1">
                  <a:off x="2199"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8" name="Line 13262"/>
                <p:cNvSpPr>
                  <a:spLocks noChangeShapeType="1"/>
                </p:cNvSpPr>
                <p:nvPr/>
              </p:nvSpPr>
              <p:spPr bwMode="auto">
                <a:xfrm flipV="1">
                  <a:off x="2199"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39" name="Line 13263"/>
                <p:cNvSpPr>
                  <a:spLocks noChangeShapeType="1"/>
                </p:cNvSpPr>
                <p:nvPr/>
              </p:nvSpPr>
              <p:spPr bwMode="auto">
                <a:xfrm flipV="1">
                  <a:off x="2199"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0" name="Line 13264"/>
                <p:cNvSpPr>
                  <a:spLocks noChangeShapeType="1"/>
                </p:cNvSpPr>
                <p:nvPr/>
              </p:nvSpPr>
              <p:spPr bwMode="auto">
                <a:xfrm flipV="1">
                  <a:off x="2199"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1" name="Line 13265"/>
                <p:cNvSpPr>
                  <a:spLocks noChangeShapeType="1"/>
                </p:cNvSpPr>
                <p:nvPr/>
              </p:nvSpPr>
              <p:spPr bwMode="auto">
                <a:xfrm flipV="1">
                  <a:off x="2199"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2" name="Line 13266"/>
                <p:cNvSpPr>
                  <a:spLocks noChangeShapeType="1"/>
                </p:cNvSpPr>
                <p:nvPr/>
              </p:nvSpPr>
              <p:spPr bwMode="auto">
                <a:xfrm flipV="1">
                  <a:off x="2199"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3" name="Line 13267"/>
                <p:cNvSpPr>
                  <a:spLocks noChangeShapeType="1"/>
                </p:cNvSpPr>
                <p:nvPr/>
              </p:nvSpPr>
              <p:spPr bwMode="auto">
                <a:xfrm flipV="1">
                  <a:off x="2199"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4" name="Line 13268"/>
                <p:cNvSpPr>
                  <a:spLocks noChangeShapeType="1"/>
                </p:cNvSpPr>
                <p:nvPr/>
              </p:nvSpPr>
              <p:spPr bwMode="auto">
                <a:xfrm flipV="1">
                  <a:off x="2199"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5" name="Line 13269"/>
                <p:cNvSpPr>
                  <a:spLocks noChangeShapeType="1"/>
                </p:cNvSpPr>
                <p:nvPr/>
              </p:nvSpPr>
              <p:spPr bwMode="auto">
                <a:xfrm flipV="1">
                  <a:off x="2199"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6" name="Line 13270"/>
                <p:cNvSpPr>
                  <a:spLocks noChangeShapeType="1"/>
                </p:cNvSpPr>
                <p:nvPr/>
              </p:nvSpPr>
              <p:spPr bwMode="auto">
                <a:xfrm flipV="1">
                  <a:off x="2199"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47" name="Line 13271"/>
                <p:cNvSpPr>
                  <a:spLocks noChangeShapeType="1"/>
                </p:cNvSpPr>
                <p:nvPr/>
              </p:nvSpPr>
              <p:spPr bwMode="auto">
                <a:xfrm flipV="1">
                  <a:off x="2199"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7048" name="Group 13272"/>
              <p:cNvGrpSpPr>
                <a:grpSpLocks/>
              </p:cNvGrpSpPr>
              <p:nvPr/>
            </p:nvGrpSpPr>
            <p:grpSpPr bwMode="auto">
              <a:xfrm>
                <a:off x="2199" y="515"/>
                <a:ext cx="565" cy="3392"/>
                <a:chOff x="2199" y="515"/>
                <a:chExt cx="565" cy="3392"/>
              </a:xfrm>
            </p:grpSpPr>
            <p:sp>
              <p:nvSpPr>
                <p:cNvPr id="857049" name="Line 13273"/>
                <p:cNvSpPr>
                  <a:spLocks noChangeShapeType="1"/>
                </p:cNvSpPr>
                <p:nvPr/>
              </p:nvSpPr>
              <p:spPr bwMode="auto">
                <a:xfrm flipV="1">
                  <a:off x="2199"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0" name="Line 13274"/>
                <p:cNvSpPr>
                  <a:spLocks noChangeShapeType="1"/>
                </p:cNvSpPr>
                <p:nvPr/>
              </p:nvSpPr>
              <p:spPr bwMode="auto">
                <a:xfrm flipV="1">
                  <a:off x="2199"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1" name="Line 13275"/>
                <p:cNvSpPr>
                  <a:spLocks noChangeShapeType="1"/>
                </p:cNvSpPr>
                <p:nvPr/>
              </p:nvSpPr>
              <p:spPr bwMode="auto">
                <a:xfrm flipV="1">
                  <a:off x="2199"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2" name="Line 13276"/>
                <p:cNvSpPr>
                  <a:spLocks noChangeShapeType="1"/>
                </p:cNvSpPr>
                <p:nvPr/>
              </p:nvSpPr>
              <p:spPr bwMode="auto">
                <a:xfrm flipV="1">
                  <a:off x="2199"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3" name="Line 13277"/>
                <p:cNvSpPr>
                  <a:spLocks noChangeShapeType="1"/>
                </p:cNvSpPr>
                <p:nvPr/>
              </p:nvSpPr>
              <p:spPr bwMode="auto">
                <a:xfrm flipV="1">
                  <a:off x="2199"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4" name="Line 13278"/>
                <p:cNvSpPr>
                  <a:spLocks noChangeShapeType="1"/>
                </p:cNvSpPr>
                <p:nvPr/>
              </p:nvSpPr>
              <p:spPr bwMode="auto">
                <a:xfrm flipV="1">
                  <a:off x="2199"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5" name="Line 13279"/>
                <p:cNvSpPr>
                  <a:spLocks noChangeShapeType="1"/>
                </p:cNvSpPr>
                <p:nvPr/>
              </p:nvSpPr>
              <p:spPr bwMode="auto">
                <a:xfrm flipV="1">
                  <a:off x="2199"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6" name="Line 13280"/>
                <p:cNvSpPr>
                  <a:spLocks noChangeShapeType="1"/>
                </p:cNvSpPr>
                <p:nvPr/>
              </p:nvSpPr>
              <p:spPr bwMode="auto">
                <a:xfrm flipV="1">
                  <a:off x="2199"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7" name="Line 13281"/>
                <p:cNvSpPr>
                  <a:spLocks noChangeShapeType="1"/>
                </p:cNvSpPr>
                <p:nvPr/>
              </p:nvSpPr>
              <p:spPr bwMode="auto">
                <a:xfrm flipV="1">
                  <a:off x="2199"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8" name="Line 13282"/>
                <p:cNvSpPr>
                  <a:spLocks noChangeShapeType="1"/>
                </p:cNvSpPr>
                <p:nvPr/>
              </p:nvSpPr>
              <p:spPr bwMode="auto">
                <a:xfrm flipV="1">
                  <a:off x="2199"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59" name="Line 13283"/>
                <p:cNvSpPr>
                  <a:spLocks noChangeShapeType="1"/>
                </p:cNvSpPr>
                <p:nvPr/>
              </p:nvSpPr>
              <p:spPr bwMode="auto">
                <a:xfrm flipV="1">
                  <a:off x="2199"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0" name="Line 13284"/>
                <p:cNvSpPr>
                  <a:spLocks noChangeShapeType="1"/>
                </p:cNvSpPr>
                <p:nvPr/>
              </p:nvSpPr>
              <p:spPr bwMode="auto">
                <a:xfrm flipV="1">
                  <a:off x="2199"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1" name="Line 13285"/>
                <p:cNvSpPr>
                  <a:spLocks noChangeShapeType="1"/>
                </p:cNvSpPr>
                <p:nvPr/>
              </p:nvSpPr>
              <p:spPr bwMode="auto">
                <a:xfrm flipV="1">
                  <a:off x="2199"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2" name="Line 13286"/>
                <p:cNvSpPr>
                  <a:spLocks noChangeShapeType="1"/>
                </p:cNvSpPr>
                <p:nvPr/>
              </p:nvSpPr>
              <p:spPr bwMode="auto">
                <a:xfrm flipV="1">
                  <a:off x="2199"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3" name="Line 13287"/>
                <p:cNvSpPr>
                  <a:spLocks noChangeShapeType="1"/>
                </p:cNvSpPr>
                <p:nvPr/>
              </p:nvSpPr>
              <p:spPr bwMode="auto">
                <a:xfrm flipV="1">
                  <a:off x="2199"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4" name="Line 13288"/>
                <p:cNvSpPr>
                  <a:spLocks noChangeShapeType="1"/>
                </p:cNvSpPr>
                <p:nvPr/>
              </p:nvSpPr>
              <p:spPr bwMode="auto">
                <a:xfrm flipV="1">
                  <a:off x="2199"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5" name="Line 13289"/>
                <p:cNvSpPr>
                  <a:spLocks noChangeShapeType="1"/>
                </p:cNvSpPr>
                <p:nvPr/>
              </p:nvSpPr>
              <p:spPr bwMode="auto">
                <a:xfrm flipV="1">
                  <a:off x="2199"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6" name="Line 13290"/>
                <p:cNvSpPr>
                  <a:spLocks noChangeShapeType="1"/>
                </p:cNvSpPr>
                <p:nvPr/>
              </p:nvSpPr>
              <p:spPr bwMode="auto">
                <a:xfrm flipV="1">
                  <a:off x="2199"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7" name="Line 13291"/>
                <p:cNvSpPr>
                  <a:spLocks noChangeShapeType="1"/>
                </p:cNvSpPr>
                <p:nvPr/>
              </p:nvSpPr>
              <p:spPr bwMode="auto">
                <a:xfrm flipV="1">
                  <a:off x="2199"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8" name="Line 13292"/>
                <p:cNvSpPr>
                  <a:spLocks noChangeShapeType="1"/>
                </p:cNvSpPr>
                <p:nvPr/>
              </p:nvSpPr>
              <p:spPr bwMode="auto">
                <a:xfrm flipV="1">
                  <a:off x="2199"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69" name="Line 13293"/>
                <p:cNvSpPr>
                  <a:spLocks noChangeShapeType="1"/>
                </p:cNvSpPr>
                <p:nvPr/>
              </p:nvSpPr>
              <p:spPr bwMode="auto">
                <a:xfrm flipV="1">
                  <a:off x="2199"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0" name="Line 13294"/>
                <p:cNvSpPr>
                  <a:spLocks noChangeShapeType="1"/>
                </p:cNvSpPr>
                <p:nvPr/>
              </p:nvSpPr>
              <p:spPr bwMode="auto">
                <a:xfrm flipV="1">
                  <a:off x="2199"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1" name="Line 13295"/>
                <p:cNvSpPr>
                  <a:spLocks noChangeShapeType="1"/>
                </p:cNvSpPr>
                <p:nvPr/>
              </p:nvSpPr>
              <p:spPr bwMode="auto">
                <a:xfrm flipV="1">
                  <a:off x="2199"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2" name="Line 13296"/>
                <p:cNvSpPr>
                  <a:spLocks noChangeShapeType="1"/>
                </p:cNvSpPr>
                <p:nvPr/>
              </p:nvSpPr>
              <p:spPr bwMode="auto">
                <a:xfrm flipV="1">
                  <a:off x="2199"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3" name="Line 13297"/>
                <p:cNvSpPr>
                  <a:spLocks noChangeShapeType="1"/>
                </p:cNvSpPr>
                <p:nvPr/>
              </p:nvSpPr>
              <p:spPr bwMode="auto">
                <a:xfrm flipV="1">
                  <a:off x="2199"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4" name="Line 13298"/>
                <p:cNvSpPr>
                  <a:spLocks noChangeShapeType="1"/>
                </p:cNvSpPr>
                <p:nvPr/>
              </p:nvSpPr>
              <p:spPr bwMode="auto">
                <a:xfrm flipV="1">
                  <a:off x="2199"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5" name="Line 13299"/>
                <p:cNvSpPr>
                  <a:spLocks noChangeShapeType="1"/>
                </p:cNvSpPr>
                <p:nvPr/>
              </p:nvSpPr>
              <p:spPr bwMode="auto">
                <a:xfrm flipV="1">
                  <a:off x="2199"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6" name="Line 13300"/>
                <p:cNvSpPr>
                  <a:spLocks noChangeShapeType="1"/>
                </p:cNvSpPr>
                <p:nvPr/>
              </p:nvSpPr>
              <p:spPr bwMode="auto">
                <a:xfrm flipV="1">
                  <a:off x="2199"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7" name="Line 13301"/>
                <p:cNvSpPr>
                  <a:spLocks noChangeShapeType="1"/>
                </p:cNvSpPr>
                <p:nvPr/>
              </p:nvSpPr>
              <p:spPr bwMode="auto">
                <a:xfrm flipV="1">
                  <a:off x="2199"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8" name="Line 13302"/>
                <p:cNvSpPr>
                  <a:spLocks noChangeShapeType="1"/>
                </p:cNvSpPr>
                <p:nvPr/>
              </p:nvSpPr>
              <p:spPr bwMode="auto">
                <a:xfrm flipV="1">
                  <a:off x="2199"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79" name="Line 13303"/>
                <p:cNvSpPr>
                  <a:spLocks noChangeShapeType="1"/>
                </p:cNvSpPr>
                <p:nvPr/>
              </p:nvSpPr>
              <p:spPr bwMode="auto">
                <a:xfrm flipV="1">
                  <a:off x="2199"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0" name="Line 13304"/>
                <p:cNvSpPr>
                  <a:spLocks noChangeShapeType="1"/>
                </p:cNvSpPr>
                <p:nvPr/>
              </p:nvSpPr>
              <p:spPr bwMode="auto">
                <a:xfrm flipV="1">
                  <a:off x="2199"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1" name="Line 13305"/>
                <p:cNvSpPr>
                  <a:spLocks noChangeShapeType="1"/>
                </p:cNvSpPr>
                <p:nvPr/>
              </p:nvSpPr>
              <p:spPr bwMode="auto">
                <a:xfrm flipV="1">
                  <a:off x="2199"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2" name="Line 13306"/>
                <p:cNvSpPr>
                  <a:spLocks noChangeShapeType="1"/>
                </p:cNvSpPr>
                <p:nvPr/>
              </p:nvSpPr>
              <p:spPr bwMode="auto">
                <a:xfrm flipV="1">
                  <a:off x="2199"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3" name="Line 13307"/>
                <p:cNvSpPr>
                  <a:spLocks noChangeShapeType="1"/>
                </p:cNvSpPr>
                <p:nvPr/>
              </p:nvSpPr>
              <p:spPr bwMode="auto">
                <a:xfrm flipV="1">
                  <a:off x="2199"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4" name="Line 13308"/>
                <p:cNvSpPr>
                  <a:spLocks noChangeShapeType="1"/>
                </p:cNvSpPr>
                <p:nvPr/>
              </p:nvSpPr>
              <p:spPr bwMode="auto">
                <a:xfrm flipV="1">
                  <a:off x="2199"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5" name="Line 13309"/>
                <p:cNvSpPr>
                  <a:spLocks noChangeShapeType="1"/>
                </p:cNvSpPr>
                <p:nvPr/>
              </p:nvSpPr>
              <p:spPr bwMode="auto">
                <a:xfrm flipV="1">
                  <a:off x="2199"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6" name="Line 13310"/>
                <p:cNvSpPr>
                  <a:spLocks noChangeShapeType="1"/>
                </p:cNvSpPr>
                <p:nvPr/>
              </p:nvSpPr>
              <p:spPr bwMode="auto">
                <a:xfrm flipV="1">
                  <a:off x="2199"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7" name="Line 13311"/>
                <p:cNvSpPr>
                  <a:spLocks noChangeShapeType="1"/>
                </p:cNvSpPr>
                <p:nvPr/>
              </p:nvSpPr>
              <p:spPr bwMode="auto">
                <a:xfrm flipV="1">
                  <a:off x="2199"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8" name="Line 13312"/>
                <p:cNvSpPr>
                  <a:spLocks noChangeShapeType="1"/>
                </p:cNvSpPr>
                <p:nvPr/>
              </p:nvSpPr>
              <p:spPr bwMode="auto">
                <a:xfrm flipV="1">
                  <a:off x="2199"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89" name="Line 13313"/>
                <p:cNvSpPr>
                  <a:spLocks noChangeShapeType="1"/>
                </p:cNvSpPr>
                <p:nvPr/>
              </p:nvSpPr>
              <p:spPr bwMode="auto">
                <a:xfrm flipV="1">
                  <a:off x="2199"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0" name="Line 13314"/>
                <p:cNvSpPr>
                  <a:spLocks noChangeShapeType="1"/>
                </p:cNvSpPr>
                <p:nvPr/>
              </p:nvSpPr>
              <p:spPr bwMode="auto">
                <a:xfrm flipV="1">
                  <a:off x="2199"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1" name="Line 13315"/>
                <p:cNvSpPr>
                  <a:spLocks noChangeShapeType="1"/>
                </p:cNvSpPr>
                <p:nvPr/>
              </p:nvSpPr>
              <p:spPr bwMode="auto">
                <a:xfrm flipV="1">
                  <a:off x="2199"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2" name="Line 13316"/>
                <p:cNvSpPr>
                  <a:spLocks noChangeShapeType="1"/>
                </p:cNvSpPr>
                <p:nvPr/>
              </p:nvSpPr>
              <p:spPr bwMode="auto">
                <a:xfrm flipV="1">
                  <a:off x="2199"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3" name="Line 13317"/>
                <p:cNvSpPr>
                  <a:spLocks noChangeShapeType="1"/>
                </p:cNvSpPr>
                <p:nvPr/>
              </p:nvSpPr>
              <p:spPr bwMode="auto">
                <a:xfrm flipV="1">
                  <a:off x="2199"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4" name="Line 13318"/>
                <p:cNvSpPr>
                  <a:spLocks noChangeShapeType="1"/>
                </p:cNvSpPr>
                <p:nvPr/>
              </p:nvSpPr>
              <p:spPr bwMode="auto">
                <a:xfrm flipV="1">
                  <a:off x="2199"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5" name="Line 13319"/>
                <p:cNvSpPr>
                  <a:spLocks noChangeShapeType="1"/>
                </p:cNvSpPr>
                <p:nvPr/>
              </p:nvSpPr>
              <p:spPr bwMode="auto">
                <a:xfrm flipV="1">
                  <a:off x="2199"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6" name="Line 13320"/>
                <p:cNvSpPr>
                  <a:spLocks noChangeShapeType="1"/>
                </p:cNvSpPr>
                <p:nvPr/>
              </p:nvSpPr>
              <p:spPr bwMode="auto">
                <a:xfrm flipV="1">
                  <a:off x="2199"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7" name="Line 13321"/>
                <p:cNvSpPr>
                  <a:spLocks noChangeShapeType="1"/>
                </p:cNvSpPr>
                <p:nvPr/>
              </p:nvSpPr>
              <p:spPr bwMode="auto">
                <a:xfrm flipV="1">
                  <a:off x="2199"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8" name="Line 13322"/>
                <p:cNvSpPr>
                  <a:spLocks noChangeShapeType="1"/>
                </p:cNvSpPr>
                <p:nvPr/>
              </p:nvSpPr>
              <p:spPr bwMode="auto">
                <a:xfrm flipV="1">
                  <a:off x="2199"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099" name="Line 13323"/>
                <p:cNvSpPr>
                  <a:spLocks noChangeShapeType="1"/>
                </p:cNvSpPr>
                <p:nvPr/>
              </p:nvSpPr>
              <p:spPr bwMode="auto">
                <a:xfrm flipV="1">
                  <a:off x="2199"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0" name="Line 13324"/>
                <p:cNvSpPr>
                  <a:spLocks noChangeShapeType="1"/>
                </p:cNvSpPr>
                <p:nvPr/>
              </p:nvSpPr>
              <p:spPr bwMode="auto">
                <a:xfrm flipV="1">
                  <a:off x="2199"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1" name="Line 13325"/>
                <p:cNvSpPr>
                  <a:spLocks noChangeShapeType="1"/>
                </p:cNvSpPr>
                <p:nvPr/>
              </p:nvSpPr>
              <p:spPr bwMode="auto">
                <a:xfrm flipV="1">
                  <a:off x="2199"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2" name="Line 13326"/>
                <p:cNvSpPr>
                  <a:spLocks noChangeShapeType="1"/>
                </p:cNvSpPr>
                <p:nvPr/>
              </p:nvSpPr>
              <p:spPr bwMode="auto">
                <a:xfrm flipV="1">
                  <a:off x="2199"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3" name="Line 13327"/>
                <p:cNvSpPr>
                  <a:spLocks noChangeShapeType="1"/>
                </p:cNvSpPr>
                <p:nvPr/>
              </p:nvSpPr>
              <p:spPr bwMode="auto">
                <a:xfrm flipV="1">
                  <a:off x="2199"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4" name="Line 13328"/>
                <p:cNvSpPr>
                  <a:spLocks noChangeShapeType="1"/>
                </p:cNvSpPr>
                <p:nvPr/>
              </p:nvSpPr>
              <p:spPr bwMode="auto">
                <a:xfrm flipV="1">
                  <a:off x="2199"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5" name="Line 13329"/>
                <p:cNvSpPr>
                  <a:spLocks noChangeShapeType="1"/>
                </p:cNvSpPr>
                <p:nvPr/>
              </p:nvSpPr>
              <p:spPr bwMode="auto">
                <a:xfrm flipV="1">
                  <a:off x="2199"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6" name="Line 13330"/>
                <p:cNvSpPr>
                  <a:spLocks noChangeShapeType="1"/>
                </p:cNvSpPr>
                <p:nvPr/>
              </p:nvSpPr>
              <p:spPr bwMode="auto">
                <a:xfrm flipV="1">
                  <a:off x="2199"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7" name="Line 13331"/>
                <p:cNvSpPr>
                  <a:spLocks noChangeShapeType="1"/>
                </p:cNvSpPr>
                <p:nvPr/>
              </p:nvSpPr>
              <p:spPr bwMode="auto">
                <a:xfrm flipV="1">
                  <a:off x="2199"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8" name="Line 13332"/>
                <p:cNvSpPr>
                  <a:spLocks noChangeShapeType="1"/>
                </p:cNvSpPr>
                <p:nvPr/>
              </p:nvSpPr>
              <p:spPr bwMode="auto">
                <a:xfrm flipV="1">
                  <a:off x="2199"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09" name="Line 13333"/>
                <p:cNvSpPr>
                  <a:spLocks noChangeShapeType="1"/>
                </p:cNvSpPr>
                <p:nvPr/>
              </p:nvSpPr>
              <p:spPr bwMode="auto">
                <a:xfrm flipV="1">
                  <a:off x="2199"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0" name="Line 13334"/>
                <p:cNvSpPr>
                  <a:spLocks noChangeShapeType="1"/>
                </p:cNvSpPr>
                <p:nvPr/>
              </p:nvSpPr>
              <p:spPr bwMode="auto">
                <a:xfrm flipV="1">
                  <a:off x="2199"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1" name="Line 13335"/>
                <p:cNvSpPr>
                  <a:spLocks noChangeShapeType="1"/>
                </p:cNvSpPr>
                <p:nvPr/>
              </p:nvSpPr>
              <p:spPr bwMode="auto">
                <a:xfrm flipV="1">
                  <a:off x="2199"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2" name="Line 13336"/>
                <p:cNvSpPr>
                  <a:spLocks noChangeShapeType="1"/>
                </p:cNvSpPr>
                <p:nvPr/>
              </p:nvSpPr>
              <p:spPr bwMode="auto">
                <a:xfrm flipV="1">
                  <a:off x="2199"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3" name="Line 13337"/>
                <p:cNvSpPr>
                  <a:spLocks noChangeShapeType="1"/>
                </p:cNvSpPr>
                <p:nvPr/>
              </p:nvSpPr>
              <p:spPr bwMode="auto">
                <a:xfrm flipV="1">
                  <a:off x="2764"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4" name="Line 13338"/>
                <p:cNvSpPr>
                  <a:spLocks noChangeShapeType="1"/>
                </p:cNvSpPr>
                <p:nvPr/>
              </p:nvSpPr>
              <p:spPr bwMode="auto">
                <a:xfrm flipV="1">
                  <a:off x="2764"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5" name="Line 13339"/>
                <p:cNvSpPr>
                  <a:spLocks noChangeShapeType="1"/>
                </p:cNvSpPr>
                <p:nvPr/>
              </p:nvSpPr>
              <p:spPr bwMode="auto">
                <a:xfrm flipV="1">
                  <a:off x="2764"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6" name="Line 13340"/>
                <p:cNvSpPr>
                  <a:spLocks noChangeShapeType="1"/>
                </p:cNvSpPr>
                <p:nvPr/>
              </p:nvSpPr>
              <p:spPr bwMode="auto">
                <a:xfrm flipV="1">
                  <a:off x="2764"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7" name="Line 13341"/>
                <p:cNvSpPr>
                  <a:spLocks noChangeShapeType="1"/>
                </p:cNvSpPr>
                <p:nvPr/>
              </p:nvSpPr>
              <p:spPr bwMode="auto">
                <a:xfrm flipV="1">
                  <a:off x="2764"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8" name="Line 13342"/>
                <p:cNvSpPr>
                  <a:spLocks noChangeShapeType="1"/>
                </p:cNvSpPr>
                <p:nvPr/>
              </p:nvSpPr>
              <p:spPr bwMode="auto">
                <a:xfrm flipV="1">
                  <a:off x="2764"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19" name="Line 13343"/>
                <p:cNvSpPr>
                  <a:spLocks noChangeShapeType="1"/>
                </p:cNvSpPr>
                <p:nvPr/>
              </p:nvSpPr>
              <p:spPr bwMode="auto">
                <a:xfrm flipV="1">
                  <a:off x="2764"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0" name="Line 13344"/>
                <p:cNvSpPr>
                  <a:spLocks noChangeShapeType="1"/>
                </p:cNvSpPr>
                <p:nvPr/>
              </p:nvSpPr>
              <p:spPr bwMode="auto">
                <a:xfrm flipV="1">
                  <a:off x="2764"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1" name="Line 13345"/>
                <p:cNvSpPr>
                  <a:spLocks noChangeShapeType="1"/>
                </p:cNvSpPr>
                <p:nvPr/>
              </p:nvSpPr>
              <p:spPr bwMode="auto">
                <a:xfrm flipV="1">
                  <a:off x="2764"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2" name="Line 13346"/>
                <p:cNvSpPr>
                  <a:spLocks noChangeShapeType="1"/>
                </p:cNvSpPr>
                <p:nvPr/>
              </p:nvSpPr>
              <p:spPr bwMode="auto">
                <a:xfrm flipV="1">
                  <a:off x="2764"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3" name="Line 13347"/>
                <p:cNvSpPr>
                  <a:spLocks noChangeShapeType="1"/>
                </p:cNvSpPr>
                <p:nvPr/>
              </p:nvSpPr>
              <p:spPr bwMode="auto">
                <a:xfrm flipV="1">
                  <a:off x="2764"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4" name="Line 13348"/>
                <p:cNvSpPr>
                  <a:spLocks noChangeShapeType="1"/>
                </p:cNvSpPr>
                <p:nvPr/>
              </p:nvSpPr>
              <p:spPr bwMode="auto">
                <a:xfrm flipV="1">
                  <a:off x="2764"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5" name="Line 13349"/>
                <p:cNvSpPr>
                  <a:spLocks noChangeShapeType="1"/>
                </p:cNvSpPr>
                <p:nvPr/>
              </p:nvSpPr>
              <p:spPr bwMode="auto">
                <a:xfrm flipV="1">
                  <a:off x="2764"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6" name="Line 13350"/>
                <p:cNvSpPr>
                  <a:spLocks noChangeShapeType="1"/>
                </p:cNvSpPr>
                <p:nvPr/>
              </p:nvSpPr>
              <p:spPr bwMode="auto">
                <a:xfrm flipV="1">
                  <a:off x="2764"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7" name="Line 13351"/>
                <p:cNvSpPr>
                  <a:spLocks noChangeShapeType="1"/>
                </p:cNvSpPr>
                <p:nvPr/>
              </p:nvSpPr>
              <p:spPr bwMode="auto">
                <a:xfrm flipV="1">
                  <a:off x="2764"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8" name="Line 13352"/>
                <p:cNvSpPr>
                  <a:spLocks noChangeShapeType="1"/>
                </p:cNvSpPr>
                <p:nvPr/>
              </p:nvSpPr>
              <p:spPr bwMode="auto">
                <a:xfrm flipV="1">
                  <a:off x="2764"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29" name="Line 13353"/>
                <p:cNvSpPr>
                  <a:spLocks noChangeShapeType="1"/>
                </p:cNvSpPr>
                <p:nvPr/>
              </p:nvSpPr>
              <p:spPr bwMode="auto">
                <a:xfrm flipV="1">
                  <a:off x="2764"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0" name="Line 13354"/>
                <p:cNvSpPr>
                  <a:spLocks noChangeShapeType="1"/>
                </p:cNvSpPr>
                <p:nvPr/>
              </p:nvSpPr>
              <p:spPr bwMode="auto">
                <a:xfrm flipV="1">
                  <a:off x="2764"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1" name="Line 13355"/>
                <p:cNvSpPr>
                  <a:spLocks noChangeShapeType="1"/>
                </p:cNvSpPr>
                <p:nvPr/>
              </p:nvSpPr>
              <p:spPr bwMode="auto">
                <a:xfrm flipV="1">
                  <a:off x="2764"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2" name="Line 13356"/>
                <p:cNvSpPr>
                  <a:spLocks noChangeShapeType="1"/>
                </p:cNvSpPr>
                <p:nvPr/>
              </p:nvSpPr>
              <p:spPr bwMode="auto">
                <a:xfrm flipV="1">
                  <a:off x="2764"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3" name="Line 13357"/>
                <p:cNvSpPr>
                  <a:spLocks noChangeShapeType="1"/>
                </p:cNvSpPr>
                <p:nvPr/>
              </p:nvSpPr>
              <p:spPr bwMode="auto">
                <a:xfrm flipV="1">
                  <a:off x="2764"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4" name="Line 13358"/>
                <p:cNvSpPr>
                  <a:spLocks noChangeShapeType="1"/>
                </p:cNvSpPr>
                <p:nvPr/>
              </p:nvSpPr>
              <p:spPr bwMode="auto">
                <a:xfrm flipV="1">
                  <a:off x="2764"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5" name="Line 13359"/>
                <p:cNvSpPr>
                  <a:spLocks noChangeShapeType="1"/>
                </p:cNvSpPr>
                <p:nvPr/>
              </p:nvSpPr>
              <p:spPr bwMode="auto">
                <a:xfrm flipV="1">
                  <a:off x="2764"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6" name="Line 13360"/>
                <p:cNvSpPr>
                  <a:spLocks noChangeShapeType="1"/>
                </p:cNvSpPr>
                <p:nvPr/>
              </p:nvSpPr>
              <p:spPr bwMode="auto">
                <a:xfrm flipV="1">
                  <a:off x="2764"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7" name="Line 13361"/>
                <p:cNvSpPr>
                  <a:spLocks noChangeShapeType="1"/>
                </p:cNvSpPr>
                <p:nvPr/>
              </p:nvSpPr>
              <p:spPr bwMode="auto">
                <a:xfrm flipV="1">
                  <a:off x="2764"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8" name="Line 13362"/>
                <p:cNvSpPr>
                  <a:spLocks noChangeShapeType="1"/>
                </p:cNvSpPr>
                <p:nvPr/>
              </p:nvSpPr>
              <p:spPr bwMode="auto">
                <a:xfrm flipV="1">
                  <a:off x="2764"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39" name="Line 13363"/>
                <p:cNvSpPr>
                  <a:spLocks noChangeShapeType="1"/>
                </p:cNvSpPr>
                <p:nvPr/>
              </p:nvSpPr>
              <p:spPr bwMode="auto">
                <a:xfrm flipV="1">
                  <a:off x="2764"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0" name="Line 13364"/>
                <p:cNvSpPr>
                  <a:spLocks noChangeShapeType="1"/>
                </p:cNvSpPr>
                <p:nvPr/>
              </p:nvSpPr>
              <p:spPr bwMode="auto">
                <a:xfrm flipV="1">
                  <a:off x="2764"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1" name="Line 13365"/>
                <p:cNvSpPr>
                  <a:spLocks noChangeShapeType="1"/>
                </p:cNvSpPr>
                <p:nvPr/>
              </p:nvSpPr>
              <p:spPr bwMode="auto">
                <a:xfrm flipV="1">
                  <a:off x="2764"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2" name="Line 13366"/>
                <p:cNvSpPr>
                  <a:spLocks noChangeShapeType="1"/>
                </p:cNvSpPr>
                <p:nvPr/>
              </p:nvSpPr>
              <p:spPr bwMode="auto">
                <a:xfrm flipV="1">
                  <a:off x="2764"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3" name="Line 13367"/>
                <p:cNvSpPr>
                  <a:spLocks noChangeShapeType="1"/>
                </p:cNvSpPr>
                <p:nvPr/>
              </p:nvSpPr>
              <p:spPr bwMode="auto">
                <a:xfrm flipV="1">
                  <a:off x="2764"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4" name="Line 13368"/>
                <p:cNvSpPr>
                  <a:spLocks noChangeShapeType="1"/>
                </p:cNvSpPr>
                <p:nvPr/>
              </p:nvSpPr>
              <p:spPr bwMode="auto">
                <a:xfrm flipV="1">
                  <a:off x="2764"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5" name="Line 13369"/>
                <p:cNvSpPr>
                  <a:spLocks noChangeShapeType="1"/>
                </p:cNvSpPr>
                <p:nvPr/>
              </p:nvSpPr>
              <p:spPr bwMode="auto">
                <a:xfrm flipV="1">
                  <a:off x="2764"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6" name="Line 13370"/>
                <p:cNvSpPr>
                  <a:spLocks noChangeShapeType="1"/>
                </p:cNvSpPr>
                <p:nvPr/>
              </p:nvSpPr>
              <p:spPr bwMode="auto">
                <a:xfrm flipV="1">
                  <a:off x="2764"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7" name="Line 13371"/>
                <p:cNvSpPr>
                  <a:spLocks noChangeShapeType="1"/>
                </p:cNvSpPr>
                <p:nvPr/>
              </p:nvSpPr>
              <p:spPr bwMode="auto">
                <a:xfrm flipV="1">
                  <a:off x="2764"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8" name="Line 13372"/>
                <p:cNvSpPr>
                  <a:spLocks noChangeShapeType="1"/>
                </p:cNvSpPr>
                <p:nvPr/>
              </p:nvSpPr>
              <p:spPr bwMode="auto">
                <a:xfrm flipV="1">
                  <a:off x="2764"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49" name="Line 13373"/>
                <p:cNvSpPr>
                  <a:spLocks noChangeShapeType="1"/>
                </p:cNvSpPr>
                <p:nvPr/>
              </p:nvSpPr>
              <p:spPr bwMode="auto">
                <a:xfrm flipV="1">
                  <a:off x="2764"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0" name="Line 13374"/>
                <p:cNvSpPr>
                  <a:spLocks noChangeShapeType="1"/>
                </p:cNvSpPr>
                <p:nvPr/>
              </p:nvSpPr>
              <p:spPr bwMode="auto">
                <a:xfrm flipV="1">
                  <a:off x="2764"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1" name="Line 13375"/>
                <p:cNvSpPr>
                  <a:spLocks noChangeShapeType="1"/>
                </p:cNvSpPr>
                <p:nvPr/>
              </p:nvSpPr>
              <p:spPr bwMode="auto">
                <a:xfrm flipV="1">
                  <a:off x="2764"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2" name="Line 13376"/>
                <p:cNvSpPr>
                  <a:spLocks noChangeShapeType="1"/>
                </p:cNvSpPr>
                <p:nvPr/>
              </p:nvSpPr>
              <p:spPr bwMode="auto">
                <a:xfrm flipV="1">
                  <a:off x="2764"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3" name="Line 13377"/>
                <p:cNvSpPr>
                  <a:spLocks noChangeShapeType="1"/>
                </p:cNvSpPr>
                <p:nvPr/>
              </p:nvSpPr>
              <p:spPr bwMode="auto">
                <a:xfrm flipV="1">
                  <a:off x="2764"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4" name="Line 13378"/>
                <p:cNvSpPr>
                  <a:spLocks noChangeShapeType="1"/>
                </p:cNvSpPr>
                <p:nvPr/>
              </p:nvSpPr>
              <p:spPr bwMode="auto">
                <a:xfrm flipV="1">
                  <a:off x="2764"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5" name="Line 13379"/>
                <p:cNvSpPr>
                  <a:spLocks noChangeShapeType="1"/>
                </p:cNvSpPr>
                <p:nvPr/>
              </p:nvSpPr>
              <p:spPr bwMode="auto">
                <a:xfrm flipV="1">
                  <a:off x="2764"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6" name="Line 13380"/>
                <p:cNvSpPr>
                  <a:spLocks noChangeShapeType="1"/>
                </p:cNvSpPr>
                <p:nvPr/>
              </p:nvSpPr>
              <p:spPr bwMode="auto">
                <a:xfrm flipV="1">
                  <a:off x="2764"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7" name="Line 13381"/>
                <p:cNvSpPr>
                  <a:spLocks noChangeShapeType="1"/>
                </p:cNvSpPr>
                <p:nvPr/>
              </p:nvSpPr>
              <p:spPr bwMode="auto">
                <a:xfrm flipV="1">
                  <a:off x="2764"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8" name="Line 13382"/>
                <p:cNvSpPr>
                  <a:spLocks noChangeShapeType="1"/>
                </p:cNvSpPr>
                <p:nvPr/>
              </p:nvSpPr>
              <p:spPr bwMode="auto">
                <a:xfrm flipV="1">
                  <a:off x="2764"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59" name="Line 13383"/>
                <p:cNvSpPr>
                  <a:spLocks noChangeShapeType="1"/>
                </p:cNvSpPr>
                <p:nvPr/>
              </p:nvSpPr>
              <p:spPr bwMode="auto">
                <a:xfrm flipV="1">
                  <a:off x="2764"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0" name="Line 13384"/>
                <p:cNvSpPr>
                  <a:spLocks noChangeShapeType="1"/>
                </p:cNvSpPr>
                <p:nvPr/>
              </p:nvSpPr>
              <p:spPr bwMode="auto">
                <a:xfrm flipV="1">
                  <a:off x="2764"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1" name="Line 13385"/>
                <p:cNvSpPr>
                  <a:spLocks noChangeShapeType="1"/>
                </p:cNvSpPr>
                <p:nvPr/>
              </p:nvSpPr>
              <p:spPr bwMode="auto">
                <a:xfrm flipV="1">
                  <a:off x="2764"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2" name="Line 13386"/>
                <p:cNvSpPr>
                  <a:spLocks noChangeShapeType="1"/>
                </p:cNvSpPr>
                <p:nvPr/>
              </p:nvSpPr>
              <p:spPr bwMode="auto">
                <a:xfrm flipV="1">
                  <a:off x="2764"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3" name="Line 13387"/>
                <p:cNvSpPr>
                  <a:spLocks noChangeShapeType="1"/>
                </p:cNvSpPr>
                <p:nvPr/>
              </p:nvSpPr>
              <p:spPr bwMode="auto">
                <a:xfrm flipV="1">
                  <a:off x="2764"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4" name="Line 13388"/>
                <p:cNvSpPr>
                  <a:spLocks noChangeShapeType="1"/>
                </p:cNvSpPr>
                <p:nvPr/>
              </p:nvSpPr>
              <p:spPr bwMode="auto">
                <a:xfrm flipV="1">
                  <a:off x="2764"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5" name="Line 13389"/>
                <p:cNvSpPr>
                  <a:spLocks noChangeShapeType="1"/>
                </p:cNvSpPr>
                <p:nvPr/>
              </p:nvSpPr>
              <p:spPr bwMode="auto">
                <a:xfrm flipV="1">
                  <a:off x="2764"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6" name="Line 13390"/>
                <p:cNvSpPr>
                  <a:spLocks noChangeShapeType="1"/>
                </p:cNvSpPr>
                <p:nvPr/>
              </p:nvSpPr>
              <p:spPr bwMode="auto">
                <a:xfrm flipV="1">
                  <a:off x="2764"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7" name="Line 13391"/>
                <p:cNvSpPr>
                  <a:spLocks noChangeShapeType="1"/>
                </p:cNvSpPr>
                <p:nvPr/>
              </p:nvSpPr>
              <p:spPr bwMode="auto">
                <a:xfrm flipV="1">
                  <a:off x="2764"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8" name="Line 13392"/>
                <p:cNvSpPr>
                  <a:spLocks noChangeShapeType="1"/>
                </p:cNvSpPr>
                <p:nvPr/>
              </p:nvSpPr>
              <p:spPr bwMode="auto">
                <a:xfrm flipV="1">
                  <a:off x="2764"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69" name="Line 13393"/>
                <p:cNvSpPr>
                  <a:spLocks noChangeShapeType="1"/>
                </p:cNvSpPr>
                <p:nvPr/>
              </p:nvSpPr>
              <p:spPr bwMode="auto">
                <a:xfrm flipV="1">
                  <a:off x="2764"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0" name="Line 13394"/>
                <p:cNvSpPr>
                  <a:spLocks noChangeShapeType="1"/>
                </p:cNvSpPr>
                <p:nvPr/>
              </p:nvSpPr>
              <p:spPr bwMode="auto">
                <a:xfrm flipV="1">
                  <a:off x="2764"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1" name="Line 13395"/>
                <p:cNvSpPr>
                  <a:spLocks noChangeShapeType="1"/>
                </p:cNvSpPr>
                <p:nvPr/>
              </p:nvSpPr>
              <p:spPr bwMode="auto">
                <a:xfrm flipV="1">
                  <a:off x="2764"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2" name="Line 13396"/>
                <p:cNvSpPr>
                  <a:spLocks noChangeShapeType="1"/>
                </p:cNvSpPr>
                <p:nvPr/>
              </p:nvSpPr>
              <p:spPr bwMode="auto">
                <a:xfrm flipV="1">
                  <a:off x="2764"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3" name="Line 13397"/>
                <p:cNvSpPr>
                  <a:spLocks noChangeShapeType="1"/>
                </p:cNvSpPr>
                <p:nvPr/>
              </p:nvSpPr>
              <p:spPr bwMode="auto">
                <a:xfrm flipV="1">
                  <a:off x="2764"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4" name="Line 13398"/>
                <p:cNvSpPr>
                  <a:spLocks noChangeShapeType="1"/>
                </p:cNvSpPr>
                <p:nvPr/>
              </p:nvSpPr>
              <p:spPr bwMode="auto">
                <a:xfrm flipV="1">
                  <a:off x="2764"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5" name="Line 13399"/>
                <p:cNvSpPr>
                  <a:spLocks noChangeShapeType="1"/>
                </p:cNvSpPr>
                <p:nvPr/>
              </p:nvSpPr>
              <p:spPr bwMode="auto">
                <a:xfrm flipV="1">
                  <a:off x="2764"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6" name="Line 13400"/>
                <p:cNvSpPr>
                  <a:spLocks noChangeShapeType="1"/>
                </p:cNvSpPr>
                <p:nvPr/>
              </p:nvSpPr>
              <p:spPr bwMode="auto">
                <a:xfrm flipV="1">
                  <a:off x="2764"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7" name="Line 13401"/>
                <p:cNvSpPr>
                  <a:spLocks noChangeShapeType="1"/>
                </p:cNvSpPr>
                <p:nvPr/>
              </p:nvSpPr>
              <p:spPr bwMode="auto">
                <a:xfrm flipV="1">
                  <a:off x="2764"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8" name="Line 13402"/>
                <p:cNvSpPr>
                  <a:spLocks noChangeShapeType="1"/>
                </p:cNvSpPr>
                <p:nvPr/>
              </p:nvSpPr>
              <p:spPr bwMode="auto">
                <a:xfrm flipV="1">
                  <a:off x="2764"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79" name="Line 13403"/>
                <p:cNvSpPr>
                  <a:spLocks noChangeShapeType="1"/>
                </p:cNvSpPr>
                <p:nvPr/>
              </p:nvSpPr>
              <p:spPr bwMode="auto">
                <a:xfrm flipV="1">
                  <a:off x="2764"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0" name="Line 13404"/>
                <p:cNvSpPr>
                  <a:spLocks noChangeShapeType="1"/>
                </p:cNvSpPr>
                <p:nvPr/>
              </p:nvSpPr>
              <p:spPr bwMode="auto">
                <a:xfrm flipV="1">
                  <a:off x="2764"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1" name="Line 13405"/>
                <p:cNvSpPr>
                  <a:spLocks noChangeShapeType="1"/>
                </p:cNvSpPr>
                <p:nvPr/>
              </p:nvSpPr>
              <p:spPr bwMode="auto">
                <a:xfrm flipV="1">
                  <a:off x="2764"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2" name="Line 13406"/>
                <p:cNvSpPr>
                  <a:spLocks noChangeShapeType="1"/>
                </p:cNvSpPr>
                <p:nvPr/>
              </p:nvSpPr>
              <p:spPr bwMode="auto">
                <a:xfrm flipV="1">
                  <a:off x="2764"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3" name="Line 13407"/>
                <p:cNvSpPr>
                  <a:spLocks noChangeShapeType="1"/>
                </p:cNvSpPr>
                <p:nvPr/>
              </p:nvSpPr>
              <p:spPr bwMode="auto">
                <a:xfrm flipV="1">
                  <a:off x="2764"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4" name="Line 13408"/>
                <p:cNvSpPr>
                  <a:spLocks noChangeShapeType="1"/>
                </p:cNvSpPr>
                <p:nvPr/>
              </p:nvSpPr>
              <p:spPr bwMode="auto">
                <a:xfrm flipV="1">
                  <a:off x="2764"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5" name="Line 13409"/>
                <p:cNvSpPr>
                  <a:spLocks noChangeShapeType="1"/>
                </p:cNvSpPr>
                <p:nvPr/>
              </p:nvSpPr>
              <p:spPr bwMode="auto">
                <a:xfrm flipV="1">
                  <a:off x="2764"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6" name="Line 13410"/>
                <p:cNvSpPr>
                  <a:spLocks noChangeShapeType="1"/>
                </p:cNvSpPr>
                <p:nvPr/>
              </p:nvSpPr>
              <p:spPr bwMode="auto">
                <a:xfrm flipV="1">
                  <a:off x="2764"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7" name="Line 13411"/>
                <p:cNvSpPr>
                  <a:spLocks noChangeShapeType="1"/>
                </p:cNvSpPr>
                <p:nvPr/>
              </p:nvSpPr>
              <p:spPr bwMode="auto">
                <a:xfrm flipV="1">
                  <a:off x="2764"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8" name="Line 13412"/>
                <p:cNvSpPr>
                  <a:spLocks noChangeShapeType="1"/>
                </p:cNvSpPr>
                <p:nvPr/>
              </p:nvSpPr>
              <p:spPr bwMode="auto">
                <a:xfrm flipV="1">
                  <a:off x="2764"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89" name="Line 13413"/>
                <p:cNvSpPr>
                  <a:spLocks noChangeShapeType="1"/>
                </p:cNvSpPr>
                <p:nvPr/>
              </p:nvSpPr>
              <p:spPr bwMode="auto">
                <a:xfrm flipV="1">
                  <a:off x="2764"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0" name="Line 13414"/>
                <p:cNvSpPr>
                  <a:spLocks noChangeShapeType="1"/>
                </p:cNvSpPr>
                <p:nvPr/>
              </p:nvSpPr>
              <p:spPr bwMode="auto">
                <a:xfrm flipV="1">
                  <a:off x="2764"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1" name="Line 13415"/>
                <p:cNvSpPr>
                  <a:spLocks noChangeShapeType="1"/>
                </p:cNvSpPr>
                <p:nvPr/>
              </p:nvSpPr>
              <p:spPr bwMode="auto">
                <a:xfrm flipV="1">
                  <a:off x="2764"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2" name="Line 13416"/>
                <p:cNvSpPr>
                  <a:spLocks noChangeShapeType="1"/>
                </p:cNvSpPr>
                <p:nvPr/>
              </p:nvSpPr>
              <p:spPr bwMode="auto">
                <a:xfrm flipV="1">
                  <a:off x="2764"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3" name="Line 13417"/>
                <p:cNvSpPr>
                  <a:spLocks noChangeShapeType="1"/>
                </p:cNvSpPr>
                <p:nvPr/>
              </p:nvSpPr>
              <p:spPr bwMode="auto">
                <a:xfrm flipV="1">
                  <a:off x="2764"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4" name="Line 13418"/>
                <p:cNvSpPr>
                  <a:spLocks noChangeShapeType="1"/>
                </p:cNvSpPr>
                <p:nvPr/>
              </p:nvSpPr>
              <p:spPr bwMode="auto">
                <a:xfrm flipV="1">
                  <a:off x="2764"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5" name="Line 13419"/>
                <p:cNvSpPr>
                  <a:spLocks noChangeShapeType="1"/>
                </p:cNvSpPr>
                <p:nvPr/>
              </p:nvSpPr>
              <p:spPr bwMode="auto">
                <a:xfrm flipV="1">
                  <a:off x="2764"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6" name="Line 13420"/>
                <p:cNvSpPr>
                  <a:spLocks noChangeShapeType="1"/>
                </p:cNvSpPr>
                <p:nvPr/>
              </p:nvSpPr>
              <p:spPr bwMode="auto">
                <a:xfrm flipV="1">
                  <a:off x="2764"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7" name="Line 13421"/>
                <p:cNvSpPr>
                  <a:spLocks noChangeShapeType="1"/>
                </p:cNvSpPr>
                <p:nvPr/>
              </p:nvSpPr>
              <p:spPr bwMode="auto">
                <a:xfrm flipV="1">
                  <a:off x="2764"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8" name="Line 13422"/>
                <p:cNvSpPr>
                  <a:spLocks noChangeShapeType="1"/>
                </p:cNvSpPr>
                <p:nvPr/>
              </p:nvSpPr>
              <p:spPr bwMode="auto">
                <a:xfrm flipV="1">
                  <a:off x="2764"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199" name="Line 13423"/>
                <p:cNvSpPr>
                  <a:spLocks noChangeShapeType="1"/>
                </p:cNvSpPr>
                <p:nvPr/>
              </p:nvSpPr>
              <p:spPr bwMode="auto">
                <a:xfrm flipV="1">
                  <a:off x="2764"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0" name="Line 13424"/>
                <p:cNvSpPr>
                  <a:spLocks noChangeShapeType="1"/>
                </p:cNvSpPr>
                <p:nvPr/>
              </p:nvSpPr>
              <p:spPr bwMode="auto">
                <a:xfrm flipV="1">
                  <a:off x="2764"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1" name="Line 13425"/>
                <p:cNvSpPr>
                  <a:spLocks noChangeShapeType="1"/>
                </p:cNvSpPr>
                <p:nvPr/>
              </p:nvSpPr>
              <p:spPr bwMode="auto">
                <a:xfrm flipV="1">
                  <a:off x="2764"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2" name="Line 13426"/>
                <p:cNvSpPr>
                  <a:spLocks noChangeShapeType="1"/>
                </p:cNvSpPr>
                <p:nvPr/>
              </p:nvSpPr>
              <p:spPr bwMode="auto">
                <a:xfrm flipV="1">
                  <a:off x="2764"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3" name="Line 13427"/>
                <p:cNvSpPr>
                  <a:spLocks noChangeShapeType="1"/>
                </p:cNvSpPr>
                <p:nvPr/>
              </p:nvSpPr>
              <p:spPr bwMode="auto">
                <a:xfrm flipV="1">
                  <a:off x="2764"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4" name="Line 13428"/>
                <p:cNvSpPr>
                  <a:spLocks noChangeShapeType="1"/>
                </p:cNvSpPr>
                <p:nvPr/>
              </p:nvSpPr>
              <p:spPr bwMode="auto">
                <a:xfrm flipV="1">
                  <a:off x="2764"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5" name="Line 13429"/>
                <p:cNvSpPr>
                  <a:spLocks noChangeShapeType="1"/>
                </p:cNvSpPr>
                <p:nvPr/>
              </p:nvSpPr>
              <p:spPr bwMode="auto">
                <a:xfrm flipV="1">
                  <a:off x="2764"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6" name="Line 13430"/>
                <p:cNvSpPr>
                  <a:spLocks noChangeShapeType="1"/>
                </p:cNvSpPr>
                <p:nvPr/>
              </p:nvSpPr>
              <p:spPr bwMode="auto">
                <a:xfrm flipV="1">
                  <a:off x="2764"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7" name="Line 13431"/>
                <p:cNvSpPr>
                  <a:spLocks noChangeShapeType="1"/>
                </p:cNvSpPr>
                <p:nvPr/>
              </p:nvSpPr>
              <p:spPr bwMode="auto">
                <a:xfrm flipV="1">
                  <a:off x="2764"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8" name="Line 13432"/>
                <p:cNvSpPr>
                  <a:spLocks noChangeShapeType="1"/>
                </p:cNvSpPr>
                <p:nvPr/>
              </p:nvSpPr>
              <p:spPr bwMode="auto">
                <a:xfrm flipV="1">
                  <a:off x="2764"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09" name="Line 13433"/>
                <p:cNvSpPr>
                  <a:spLocks noChangeShapeType="1"/>
                </p:cNvSpPr>
                <p:nvPr/>
              </p:nvSpPr>
              <p:spPr bwMode="auto">
                <a:xfrm flipV="1">
                  <a:off x="2764"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0" name="Line 13434"/>
                <p:cNvSpPr>
                  <a:spLocks noChangeShapeType="1"/>
                </p:cNvSpPr>
                <p:nvPr/>
              </p:nvSpPr>
              <p:spPr bwMode="auto">
                <a:xfrm flipV="1">
                  <a:off x="2764"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1" name="Line 13435"/>
                <p:cNvSpPr>
                  <a:spLocks noChangeShapeType="1"/>
                </p:cNvSpPr>
                <p:nvPr/>
              </p:nvSpPr>
              <p:spPr bwMode="auto">
                <a:xfrm flipV="1">
                  <a:off x="2764"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2" name="Line 13436"/>
                <p:cNvSpPr>
                  <a:spLocks noChangeShapeType="1"/>
                </p:cNvSpPr>
                <p:nvPr/>
              </p:nvSpPr>
              <p:spPr bwMode="auto">
                <a:xfrm flipV="1">
                  <a:off x="2764"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3" name="Line 13437"/>
                <p:cNvSpPr>
                  <a:spLocks noChangeShapeType="1"/>
                </p:cNvSpPr>
                <p:nvPr/>
              </p:nvSpPr>
              <p:spPr bwMode="auto">
                <a:xfrm flipV="1">
                  <a:off x="2764"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4" name="Line 13438"/>
                <p:cNvSpPr>
                  <a:spLocks noChangeShapeType="1"/>
                </p:cNvSpPr>
                <p:nvPr/>
              </p:nvSpPr>
              <p:spPr bwMode="auto">
                <a:xfrm flipV="1">
                  <a:off x="2764"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5" name="Line 13439"/>
                <p:cNvSpPr>
                  <a:spLocks noChangeShapeType="1"/>
                </p:cNvSpPr>
                <p:nvPr/>
              </p:nvSpPr>
              <p:spPr bwMode="auto">
                <a:xfrm flipV="1">
                  <a:off x="2764"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6" name="Line 13440"/>
                <p:cNvSpPr>
                  <a:spLocks noChangeShapeType="1"/>
                </p:cNvSpPr>
                <p:nvPr/>
              </p:nvSpPr>
              <p:spPr bwMode="auto">
                <a:xfrm flipV="1">
                  <a:off x="2764"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7" name="Line 13441"/>
                <p:cNvSpPr>
                  <a:spLocks noChangeShapeType="1"/>
                </p:cNvSpPr>
                <p:nvPr/>
              </p:nvSpPr>
              <p:spPr bwMode="auto">
                <a:xfrm flipV="1">
                  <a:off x="2764"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8" name="Line 13442"/>
                <p:cNvSpPr>
                  <a:spLocks noChangeShapeType="1"/>
                </p:cNvSpPr>
                <p:nvPr/>
              </p:nvSpPr>
              <p:spPr bwMode="auto">
                <a:xfrm flipV="1">
                  <a:off x="2764"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19" name="Line 13443"/>
                <p:cNvSpPr>
                  <a:spLocks noChangeShapeType="1"/>
                </p:cNvSpPr>
                <p:nvPr/>
              </p:nvSpPr>
              <p:spPr bwMode="auto">
                <a:xfrm flipV="1">
                  <a:off x="2764"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0" name="Line 13444"/>
                <p:cNvSpPr>
                  <a:spLocks noChangeShapeType="1"/>
                </p:cNvSpPr>
                <p:nvPr/>
              </p:nvSpPr>
              <p:spPr bwMode="auto">
                <a:xfrm flipV="1">
                  <a:off x="2764"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1" name="Line 13445"/>
                <p:cNvSpPr>
                  <a:spLocks noChangeShapeType="1"/>
                </p:cNvSpPr>
                <p:nvPr/>
              </p:nvSpPr>
              <p:spPr bwMode="auto">
                <a:xfrm flipV="1">
                  <a:off x="2764"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2" name="Line 13446"/>
                <p:cNvSpPr>
                  <a:spLocks noChangeShapeType="1"/>
                </p:cNvSpPr>
                <p:nvPr/>
              </p:nvSpPr>
              <p:spPr bwMode="auto">
                <a:xfrm flipV="1">
                  <a:off x="2764"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3" name="Line 13447"/>
                <p:cNvSpPr>
                  <a:spLocks noChangeShapeType="1"/>
                </p:cNvSpPr>
                <p:nvPr/>
              </p:nvSpPr>
              <p:spPr bwMode="auto">
                <a:xfrm flipV="1">
                  <a:off x="2764"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4" name="Line 13448"/>
                <p:cNvSpPr>
                  <a:spLocks noChangeShapeType="1"/>
                </p:cNvSpPr>
                <p:nvPr/>
              </p:nvSpPr>
              <p:spPr bwMode="auto">
                <a:xfrm flipV="1">
                  <a:off x="2764"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5" name="Line 13449"/>
                <p:cNvSpPr>
                  <a:spLocks noChangeShapeType="1"/>
                </p:cNvSpPr>
                <p:nvPr/>
              </p:nvSpPr>
              <p:spPr bwMode="auto">
                <a:xfrm flipV="1">
                  <a:off x="2764"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6" name="Line 13450"/>
                <p:cNvSpPr>
                  <a:spLocks noChangeShapeType="1"/>
                </p:cNvSpPr>
                <p:nvPr/>
              </p:nvSpPr>
              <p:spPr bwMode="auto">
                <a:xfrm flipV="1">
                  <a:off x="2764"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7" name="Line 13451"/>
                <p:cNvSpPr>
                  <a:spLocks noChangeShapeType="1"/>
                </p:cNvSpPr>
                <p:nvPr/>
              </p:nvSpPr>
              <p:spPr bwMode="auto">
                <a:xfrm flipV="1">
                  <a:off x="2764"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8" name="Line 13452"/>
                <p:cNvSpPr>
                  <a:spLocks noChangeShapeType="1"/>
                </p:cNvSpPr>
                <p:nvPr/>
              </p:nvSpPr>
              <p:spPr bwMode="auto">
                <a:xfrm flipV="1">
                  <a:off x="2764"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29" name="Line 13453"/>
                <p:cNvSpPr>
                  <a:spLocks noChangeShapeType="1"/>
                </p:cNvSpPr>
                <p:nvPr/>
              </p:nvSpPr>
              <p:spPr bwMode="auto">
                <a:xfrm flipV="1">
                  <a:off x="2764"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0" name="Line 13454"/>
                <p:cNvSpPr>
                  <a:spLocks noChangeShapeType="1"/>
                </p:cNvSpPr>
                <p:nvPr/>
              </p:nvSpPr>
              <p:spPr bwMode="auto">
                <a:xfrm flipV="1">
                  <a:off x="2764"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1" name="Line 13455"/>
                <p:cNvSpPr>
                  <a:spLocks noChangeShapeType="1"/>
                </p:cNvSpPr>
                <p:nvPr/>
              </p:nvSpPr>
              <p:spPr bwMode="auto">
                <a:xfrm flipV="1">
                  <a:off x="2764"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2" name="Line 13456"/>
                <p:cNvSpPr>
                  <a:spLocks noChangeShapeType="1"/>
                </p:cNvSpPr>
                <p:nvPr/>
              </p:nvSpPr>
              <p:spPr bwMode="auto">
                <a:xfrm flipV="1">
                  <a:off x="2764"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3" name="Line 13457"/>
                <p:cNvSpPr>
                  <a:spLocks noChangeShapeType="1"/>
                </p:cNvSpPr>
                <p:nvPr/>
              </p:nvSpPr>
              <p:spPr bwMode="auto">
                <a:xfrm flipV="1">
                  <a:off x="2764"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4" name="Line 13458"/>
                <p:cNvSpPr>
                  <a:spLocks noChangeShapeType="1"/>
                </p:cNvSpPr>
                <p:nvPr/>
              </p:nvSpPr>
              <p:spPr bwMode="auto">
                <a:xfrm flipV="1">
                  <a:off x="2764"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5" name="Line 13459"/>
                <p:cNvSpPr>
                  <a:spLocks noChangeShapeType="1"/>
                </p:cNvSpPr>
                <p:nvPr/>
              </p:nvSpPr>
              <p:spPr bwMode="auto">
                <a:xfrm flipV="1">
                  <a:off x="2764"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6" name="Line 13460"/>
                <p:cNvSpPr>
                  <a:spLocks noChangeShapeType="1"/>
                </p:cNvSpPr>
                <p:nvPr/>
              </p:nvSpPr>
              <p:spPr bwMode="auto">
                <a:xfrm flipV="1">
                  <a:off x="2764"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7" name="Line 13461"/>
                <p:cNvSpPr>
                  <a:spLocks noChangeShapeType="1"/>
                </p:cNvSpPr>
                <p:nvPr/>
              </p:nvSpPr>
              <p:spPr bwMode="auto">
                <a:xfrm flipV="1">
                  <a:off x="2764"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8" name="Line 13462"/>
                <p:cNvSpPr>
                  <a:spLocks noChangeShapeType="1"/>
                </p:cNvSpPr>
                <p:nvPr/>
              </p:nvSpPr>
              <p:spPr bwMode="auto">
                <a:xfrm flipV="1">
                  <a:off x="2764"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39" name="Line 13463"/>
                <p:cNvSpPr>
                  <a:spLocks noChangeShapeType="1"/>
                </p:cNvSpPr>
                <p:nvPr/>
              </p:nvSpPr>
              <p:spPr bwMode="auto">
                <a:xfrm flipV="1">
                  <a:off x="2764"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0" name="Line 13464"/>
                <p:cNvSpPr>
                  <a:spLocks noChangeShapeType="1"/>
                </p:cNvSpPr>
                <p:nvPr/>
              </p:nvSpPr>
              <p:spPr bwMode="auto">
                <a:xfrm flipV="1">
                  <a:off x="2764"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1" name="Line 13465"/>
                <p:cNvSpPr>
                  <a:spLocks noChangeShapeType="1"/>
                </p:cNvSpPr>
                <p:nvPr/>
              </p:nvSpPr>
              <p:spPr bwMode="auto">
                <a:xfrm flipV="1">
                  <a:off x="2764"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2" name="Line 13466"/>
                <p:cNvSpPr>
                  <a:spLocks noChangeShapeType="1"/>
                </p:cNvSpPr>
                <p:nvPr/>
              </p:nvSpPr>
              <p:spPr bwMode="auto">
                <a:xfrm flipV="1">
                  <a:off x="2764"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3" name="Line 13467"/>
                <p:cNvSpPr>
                  <a:spLocks noChangeShapeType="1"/>
                </p:cNvSpPr>
                <p:nvPr/>
              </p:nvSpPr>
              <p:spPr bwMode="auto">
                <a:xfrm flipV="1">
                  <a:off x="2764"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4" name="Line 13468"/>
                <p:cNvSpPr>
                  <a:spLocks noChangeShapeType="1"/>
                </p:cNvSpPr>
                <p:nvPr/>
              </p:nvSpPr>
              <p:spPr bwMode="auto">
                <a:xfrm flipV="1">
                  <a:off x="2764"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5" name="Line 13469"/>
                <p:cNvSpPr>
                  <a:spLocks noChangeShapeType="1"/>
                </p:cNvSpPr>
                <p:nvPr/>
              </p:nvSpPr>
              <p:spPr bwMode="auto">
                <a:xfrm flipV="1">
                  <a:off x="2764"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6" name="Line 13470"/>
                <p:cNvSpPr>
                  <a:spLocks noChangeShapeType="1"/>
                </p:cNvSpPr>
                <p:nvPr/>
              </p:nvSpPr>
              <p:spPr bwMode="auto">
                <a:xfrm flipV="1">
                  <a:off x="2764"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7" name="Line 13471"/>
                <p:cNvSpPr>
                  <a:spLocks noChangeShapeType="1"/>
                </p:cNvSpPr>
                <p:nvPr/>
              </p:nvSpPr>
              <p:spPr bwMode="auto">
                <a:xfrm flipV="1">
                  <a:off x="2764"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48" name="Line 13472"/>
                <p:cNvSpPr>
                  <a:spLocks noChangeShapeType="1"/>
                </p:cNvSpPr>
                <p:nvPr/>
              </p:nvSpPr>
              <p:spPr bwMode="auto">
                <a:xfrm flipV="1">
                  <a:off x="2764"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7249" name="Group 13473"/>
              <p:cNvGrpSpPr>
                <a:grpSpLocks/>
              </p:cNvGrpSpPr>
              <p:nvPr/>
            </p:nvGrpSpPr>
            <p:grpSpPr bwMode="auto">
              <a:xfrm>
                <a:off x="2764" y="515"/>
                <a:ext cx="564" cy="3392"/>
                <a:chOff x="2764" y="515"/>
                <a:chExt cx="564" cy="3392"/>
              </a:xfrm>
            </p:grpSpPr>
            <p:sp>
              <p:nvSpPr>
                <p:cNvPr id="857250" name="Line 13474"/>
                <p:cNvSpPr>
                  <a:spLocks noChangeShapeType="1"/>
                </p:cNvSpPr>
                <p:nvPr/>
              </p:nvSpPr>
              <p:spPr bwMode="auto">
                <a:xfrm flipV="1">
                  <a:off x="2764"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1" name="Line 13475"/>
                <p:cNvSpPr>
                  <a:spLocks noChangeShapeType="1"/>
                </p:cNvSpPr>
                <p:nvPr/>
              </p:nvSpPr>
              <p:spPr bwMode="auto">
                <a:xfrm flipV="1">
                  <a:off x="2764"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2" name="Line 13476"/>
                <p:cNvSpPr>
                  <a:spLocks noChangeShapeType="1"/>
                </p:cNvSpPr>
                <p:nvPr/>
              </p:nvSpPr>
              <p:spPr bwMode="auto">
                <a:xfrm flipV="1">
                  <a:off x="2764"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3" name="Line 13477"/>
                <p:cNvSpPr>
                  <a:spLocks noChangeShapeType="1"/>
                </p:cNvSpPr>
                <p:nvPr/>
              </p:nvSpPr>
              <p:spPr bwMode="auto">
                <a:xfrm flipV="1">
                  <a:off x="2764"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4" name="Line 13478"/>
                <p:cNvSpPr>
                  <a:spLocks noChangeShapeType="1"/>
                </p:cNvSpPr>
                <p:nvPr/>
              </p:nvSpPr>
              <p:spPr bwMode="auto">
                <a:xfrm flipV="1">
                  <a:off x="2764"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5" name="Line 13479"/>
                <p:cNvSpPr>
                  <a:spLocks noChangeShapeType="1"/>
                </p:cNvSpPr>
                <p:nvPr/>
              </p:nvSpPr>
              <p:spPr bwMode="auto">
                <a:xfrm flipV="1">
                  <a:off x="2764"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6" name="Line 13480"/>
                <p:cNvSpPr>
                  <a:spLocks noChangeShapeType="1"/>
                </p:cNvSpPr>
                <p:nvPr/>
              </p:nvSpPr>
              <p:spPr bwMode="auto">
                <a:xfrm flipV="1">
                  <a:off x="2764"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7" name="Line 13481"/>
                <p:cNvSpPr>
                  <a:spLocks noChangeShapeType="1"/>
                </p:cNvSpPr>
                <p:nvPr/>
              </p:nvSpPr>
              <p:spPr bwMode="auto">
                <a:xfrm flipV="1">
                  <a:off x="2764"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8" name="Line 13482"/>
                <p:cNvSpPr>
                  <a:spLocks noChangeShapeType="1"/>
                </p:cNvSpPr>
                <p:nvPr/>
              </p:nvSpPr>
              <p:spPr bwMode="auto">
                <a:xfrm flipV="1">
                  <a:off x="2764"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59" name="Line 13483"/>
                <p:cNvSpPr>
                  <a:spLocks noChangeShapeType="1"/>
                </p:cNvSpPr>
                <p:nvPr/>
              </p:nvSpPr>
              <p:spPr bwMode="auto">
                <a:xfrm flipV="1">
                  <a:off x="2764"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0" name="Line 13484"/>
                <p:cNvSpPr>
                  <a:spLocks noChangeShapeType="1"/>
                </p:cNvSpPr>
                <p:nvPr/>
              </p:nvSpPr>
              <p:spPr bwMode="auto">
                <a:xfrm flipV="1">
                  <a:off x="2764"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1" name="Line 13485"/>
                <p:cNvSpPr>
                  <a:spLocks noChangeShapeType="1"/>
                </p:cNvSpPr>
                <p:nvPr/>
              </p:nvSpPr>
              <p:spPr bwMode="auto">
                <a:xfrm flipV="1">
                  <a:off x="2764"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2" name="Line 13486"/>
                <p:cNvSpPr>
                  <a:spLocks noChangeShapeType="1"/>
                </p:cNvSpPr>
                <p:nvPr/>
              </p:nvSpPr>
              <p:spPr bwMode="auto">
                <a:xfrm flipV="1">
                  <a:off x="2764"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3" name="Line 13487"/>
                <p:cNvSpPr>
                  <a:spLocks noChangeShapeType="1"/>
                </p:cNvSpPr>
                <p:nvPr/>
              </p:nvSpPr>
              <p:spPr bwMode="auto">
                <a:xfrm flipV="1">
                  <a:off x="2764"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4" name="Line 13488"/>
                <p:cNvSpPr>
                  <a:spLocks noChangeShapeType="1"/>
                </p:cNvSpPr>
                <p:nvPr/>
              </p:nvSpPr>
              <p:spPr bwMode="auto">
                <a:xfrm flipV="1">
                  <a:off x="2764"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5" name="Line 13489"/>
                <p:cNvSpPr>
                  <a:spLocks noChangeShapeType="1"/>
                </p:cNvSpPr>
                <p:nvPr/>
              </p:nvSpPr>
              <p:spPr bwMode="auto">
                <a:xfrm flipV="1">
                  <a:off x="2764"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6" name="Line 13490"/>
                <p:cNvSpPr>
                  <a:spLocks noChangeShapeType="1"/>
                </p:cNvSpPr>
                <p:nvPr/>
              </p:nvSpPr>
              <p:spPr bwMode="auto">
                <a:xfrm flipV="1">
                  <a:off x="2764"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7" name="Line 13491"/>
                <p:cNvSpPr>
                  <a:spLocks noChangeShapeType="1"/>
                </p:cNvSpPr>
                <p:nvPr/>
              </p:nvSpPr>
              <p:spPr bwMode="auto">
                <a:xfrm flipV="1">
                  <a:off x="2764"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8" name="Line 13492"/>
                <p:cNvSpPr>
                  <a:spLocks noChangeShapeType="1"/>
                </p:cNvSpPr>
                <p:nvPr/>
              </p:nvSpPr>
              <p:spPr bwMode="auto">
                <a:xfrm flipV="1">
                  <a:off x="2764"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69" name="Line 13493"/>
                <p:cNvSpPr>
                  <a:spLocks noChangeShapeType="1"/>
                </p:cNvSpPr>
                <p:nvPr/>
              </p:nvSpPr>
              <p:spPr bwMode="auto">
                <a:xfrm flipV="1">
                  <a:off x="2764"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0" name="Line 13494"/>
                <p:cNvSpPr>
                  <a:spLocks noChangeShapeType="1"/>
                </p:cNvSpPr>
                <p:nvPr/>
              </p:nvSpPr>
              <p:spPr bwMode="auto">
                <a:xfrm flipV="1">
                  <a:off x="2764"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1" name="Line 13495"/>
                <p:cNvSpPr>
                  <a:spLocks noChangeShapeType="1"/>
                </p:cNvSpPr>
                <p:nvPr/>
              </p:nvSpPr>
              <p:spPr bwMode="auto">
                <a:xfrm flipV="1">
                  <a:off x="2764"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2" name="Line 13496"/>
                <p:cNvSpPr>
                  <a:spLocks noChangeShapeType="1"/>
                </p:cNvSpPr>
                <p:nvPr/>
              </p:nvSpPr>
              <p:spPr bwMode="auto">
                <a:xfrm flipV="1">
                  <a:off x="2764"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3" name="Line 13497"/>
                <p:cNvSpPr>
                  <a:spLocks noChangeShapeType="1"/>
                </p:cNvSpPr>
                <p:nvPr/>
              </p:nvSpPr>
              <p:spPr bwMode="auto">
                <a:xfrm flipV="1">
                  <a:off x="2764"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4" name="Line 13498"/>
                <p:cNvSpPr>
                  <a:spLocks noChangeShapeType="1"/>
                </p:cNvSpPr>
                <p:nvPr/>
              </p:nvSpPr>
              <p:spPr bwMode="auto">
                <a:xfrm flipV="1">
                  <a:off x="2764"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5" name="Line 13499"/>
                <p:cNvSpPr>
                  <a:spLocks noChangeShapeType="1"/>
                </p:cNvSpPr>
                <p:nvPr/>
              </p:nvSpPr>
              <p:spPr bwMode="auto">
                <a:xfrm flipV="1">
                  <a:off x="2764"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6" name="Line 13500"/>
                <p:cNvSpPr>
                  <a:spLocks noChangeShapeType="1"/>
                </p:cNvSpPr>
                <p:nvPr/>
              </p:nvSpPr>
              <p:spPr bwMode="auto">
                <a:xfrm flipV="1">
                  <a:off x="2764"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7" name="Line 13501"/>
                <p:cNvSpPr>
                  <a:spLocks noChangeShapeType="1"/>
                </p:cNvSpPr>
                <p:nvPr/>
              </p:nvSpPr>
              <p:spPr bwMode="auto">
                <a:xfrm flipV="1">
                  <a:off x="2764"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8" name="Line 13502"/>
                <p:cNvSpPr>
                  <a:spLocks noChangeShapeType="1"/>
                </p:cNvSpPr>
                <p:nvPr/>
              </p:nvSpPr>
              <p:spPr bwMode="auto">
                <a:xfrm flipV="1">
                  <a:off x="2764"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79" name="Line 13503"/>
                <p:cNvSpPr>
                  <a:spLocks noChangeShapeType="1"/>
                </p:cNvSpPr>
                <p:nvPr/>
              </p:nvSpPr>
              <p:spPr bwMode="auto">
                <a:xfrm flipV="1">
                  <a:off x="2764"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0" name="Line 13504"/>
                <p:cNvSpPr>
                  <a:spLocks noChangeShapeType="1"/>
                </p:cNvSpPr>
                <p:nvPr/>
              </p:nvSpPr>
              <p:spPr bwMode="auto">
                <a:xfrm flipV="1">
                  <a:off x="2764"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1" name="Line 13505"/>
                <p:cNvSpPr>
                  <a:spLocks noChangeShapeType="1"/>
                </p:cNvSpPr>
                <p:nvPr/>
              </p:nvSpPr>
              <p:spPr bwMode="auto">
                <a:xfrm flipV="1">
                  <a:off x="2764"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2" name="Line 13506"/>
                <p:cNvSpPr>
                  <a:spLocks noChangeShapeType="1"/>
                </p:cNvSpPr>
                <p:nvPr/>
              </p:nvSpPr>
              <p:spPr bwMode="auto">
                <a:xfrm flipV="1">
                  <a:off x="2764"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3" name="Line 13507"/>
                <p:cNvSpPr>
                  <a:spLocks noChangeShapeType="1"/>
                </p:cNvSpPr>
                <p:nvPr/>
              </p:nvSpPr>
              <p:spPr bwMode="auto">
                <a:xfrm flipV="1">
                  <a:off x="2764"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4" name="Line 13508"/>
                <p:cNvSpPr>
                  <a:spLocks noChangeShapeType="1"/>
                </p:cNvSpPr>
                <p:nvPr/>
              </p:nvSpPr>
              <p:spPr bwMode="auto">
                <a:xfrm flipV="1">
                  <a:off x="2764"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5" name="Line 13509"/>
                <p:cNvSpPr>
                  <a:spLocks noChangeShapeType="1"/>
                </p:cNvSpPr>
                <p:nvPr/>
              </p:nvSpPr>
              <p:spPr bwMode="auto">
                <a:xfrm flipV="1">
                  <a:off x="2764"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6" name="Line 13510"/>
                <p:cNvSpPr>
                  <a:spLocks noChangeShapeType="1"/>
                </p:cNvSpPr>
                <p:nvPr/>
              </p:nvSpPr>
              <p:spPr bwMode="auto">
                <a:xfrm flipV="1">
                  <a:off x="2764"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7" name="Line 13511"/>
                <p:cNvSpPr>
                  <a:spLocks noChangeShapeType="1"/>
                </p:cNvSpPr>
                <p:nvPr/>
              </p:nvSpPr>
              <p:spPr bwMode="auto">
                <a:xfrm flipV="1">
                  <a:off x="2764"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8" name="Line 13512"/>
                <p:cNvSpPr>
                  <a:spLocks noChangeShapeType="1"/>
                </p:cNvSpPr>
                <p:nvPr/>
              </p:nvSpPr>
              <p:spPr bwMode="auto">
                <a:xfrm flipV="1">
                  <a:off x="2764"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89" name="Line 13513"/>
                <p:cNvSpPr>
                  <a:spLocks noChangeShapeType="1"/>
                </p:cNvSpPr>
                <p:nvPr/>
              </p:nvSpPr>
              <p:spPr bwMode="auto">
                <a:xfrm flipV="1">
                  <a:off x="2764"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0" name="Line 13514"/>
                <p:cNvSpPr>
                  <a:spLocks noChangeShapeType="1"/>
                </p:cNvSpPr>
                <p:nvPr/>
              </p:nvSpPr>
              <p:spPr bwMode="auto">
                <a:xfrm flipV="1">
                  <a:off x="2764"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1" name="Line 13515"/>
                <p:cNvSpPr>
                  <a:spLocks noChangeShapeType="1"/>
                </p:cNvSpPr>
                <p:nvPr/>
              </p:nvSpPr>
              <p:spPr bwMode="auto">
                <a:xfrm flipV="1">
                  <a:off x="2764"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2" name="Line 13516"/>
                <p:cNvSpPr>
                  <a:spLocks noChangeShapeType="1"/>
                </p:cNvSpPr>
                <p:nvPr/>
              </p:nvSpPr>
              <p:spPr bwMode="auto">
                <a:xfrm flipV="1">
                  <a:off x="2764"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3" name="Line 13517"/>
                <p:cNvSpPr>
                  <a:spLocks noChangeShapeType="1"/>
                </p:cNvSpPr>
                <p:nvPr/>
              </p:nvSpPr>
              <p:spPr bwMode="auto">
                <a:xfrm flipV="1">
                  <a:off x="2764"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4" name="Line 13518"/>
                <p:cNvSpPr>
                  <a:spLocks noChangeShapeType="1"/>
                </p:cNvSpPr>
                <p:nvPr/>
              </p:nvSpPr>
              <p:spPr bwMode="auto">
                <a:xfrm flipV="1">
                  <a:off x="2764"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5" name="Line 13519"/>
                <p:cNvSpPr>
                  <a:spLocks noChangeShapeType="1"/>
                </p:cNvSpPr>
                <p:nvPr/>
              </p:nvSpPr>
              <p:spPr bwMode="auto">
                <a:xfrm flipV="1">
                  <a:off x="2764"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6" name="Line 13520"/>
                <p:cNvSpPr>
                  <a:spLocks noChangeShapeType="1"/>
                </p:cNvSpPr>
                <p:nvPr/>
              </p:nvSpPr>
              <p:spPr bwMode="auto">
                <a:xfrm flipV="1">
                  <a:off x="2764"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7" name="Line 13521"/>
                <p:cNvSpPr>
                  <a:spLocks noChangeShapeType="1"/>
                </p:cNvSpPr>
                <p:nvPr/>
              </p:nvSpPr>
              <p:spPr bwMode="auto">
                <a:xfrm flipV="1">
                  <a:off x="2764"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8" name="Line 13522"/>
                <p:cNvSpPr>
                  <a:spLocks noChangeShapeType="1"/>
                </p:cNvSpPr>
                <p:nvPr/>
              </p:nvSpPr>
              <p:spPr bwMode="auto">
                <a:xfrm flipV="1">
                  <a:off x="2764"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299" name="Line 13523"/>
                <p:cNvSpPr>
                  <a:spLocks noChangeShapeType="1"/>
                </p:cNvSpPr>
                <p:nvPr/>
              </p:nvSpPr>
              <p:spPr bwMode="auto">
                <a:xfrm flipV="1">
                  <a:off x="2764"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0" name="Line 13524"/>
                <p:cNvSpPr>
                  <a:spLocks noChangeShapeType="1"/>
                </p:cNvSpPr>
                <p:nvPr/>
              </p:nvSpPr>
              <p:spPr bwMode="auto">
                <a:xfrm flipV="1">
                  <a:off x="2764"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1" name="Line 13525"/>
                <p:cNvSpPr>
                  <a:spLocks noChangeShapeType="1"/>
                </p:cNvSpPr>
                <p:nvPr/>
              </p:nvSpPr>
              <p:spPr bwMode="auto">
                <a:xfrm flipV="1">
                  <a:off x="2764"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2" name="Line 13526"/>
                <p:cNvSpPr>
                  <a:spLocks noChangeShapeType="1"/>
                </p:cNvSpPr>
                <p:nvPr/>
              </p:nvSpPr>
              <p:spPr bwMode="auto">
                <a:xfrm flipV="1">
                  <a:off x="2764"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3" name="Line 13527"/>
                <p:cNvSpPr>
                  <a:spLocks noChangeShapeType="1"/>
                </p:cNvSpPr>
                <p:nvPr/>
              </p:nvSpPr>
              <p:spPr bwMode="auto">
                <a:xfrm flipV="1">
                  <a:off x="2764"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4" name="Line 13528"/>
                <p:cNvSpPr>
                  <a:spLocks noChangeShapeType="1"/>
                </p:cNvSpPr>
                <p:nvPr/>
              </p:nvSpPr>
              <p:spPr bwMode="auto">
                <a:xfrm flipV="1">
                  <a:off x="2764"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5" name="Line 13529"/>
                <p:cNvSpPr>
                  <a:spLocks noChangeShapeType="1"/>
                </p:cNvSpPr>
                <p:nvPr/>
              </p:nvSpPr>
              <p:spPr bwMode="auto">
                <a:xfrm flipV="1">
                  <a:off x="2764"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6" name="Line 13530"/>
                <p:cNvSpPr>
                  <a:spLocks noChangeShapeType="1"/>
                </p:cNvSpPr>
                <p:nvPr/>
              </p:nvSpPr>
              <p:spPr bwMode="auto">
                <a:xfrm flipV="1">
                  <a:off x="2764"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7" name="Line 13531"/>
                <p:cNvSpPr>
                  <a:spLocks noChangeShapeType="1"/>
                </p:cNvSpPr>
                <p:nvPr/>
              </p:nvSpPr>
              <p:spPr bwMode="auto">
                <a:xfrm flipV="1">
                  <a:off x="2764"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8" name="Line 13532"/>
                <p:cNvSpPr>
                  <a:spLocks noChangeShapeType="1"/>
                </p:cNvSpPr>
                <p:nvPr/>
              </p:nvSpPr>
              <p:spPr bwMode="auto">
                <a:xfrm flipV="1">
                  <a:off x="2764"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09" name="Line 13533"/>
                <p:cNvSpPr>
                  <a:spLocks noChangeShapeType="1"/>
                </p:cNvSpPr>
                <p:nvPr/>
              </p:nvSpPr>
              <p:spPr bwMode="auto">
                <a:xfrm flipV="1">
                  <a:off x="2764"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0" name="Line 13534"/>
                <p:cNvSpPr>
                  <a:spLocks noChangeShapeType="1"/>
                </p:cNvSpPr>
                <p:nvPr/>
              </p:nvSpPr>
              <p:spPr bwMode="auto">
                <a:xfrm flipV="1">
                  <a:off x="2764"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1" name="Line 13535"/>
                <p:cNvSpPr>
                  <a:spLocks noChangeShapeType="1"/>
                </p:cNvSpPr>
                <p:nvPr/>
              </p:nvSpPr>
              <p:spPr bwMode="auto">
                <a:xfrm flipV="1">
                  <a:off x="2764"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2" name="Line 13536"/>
                <p:cNvSpPr>
                  <a:spLocks noChangeShapeType="1"/>
                </p:cNvSpPr>
                <p:nvPr/>
              </p:nvSpPr>
              <p:spPr bwMode="auto">
                <a:xfrm flipV="1">
                  <a:off x="2764"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3" name="Line 13537"/>
                <p:cNvSpPr>
                  <a:spLocks noChangeShapeType="1"/>
                </p:cNvSpPr>
                <p:nvPr/>
              </p:nvSpPr>
              <p:spPr bwMode="auto">
                <a:xfrm flipV="1">
                  <a:off x="2764"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4" name="Line 13538"/>
                <p:cNvSpPr>
                  <a:spLocks noChangeShapeType="1"/>
                </p:cNvSpPr>
                <p:nvPr/>
              </p:nvSpPr>
              <p:spPr bwMode="auto">
                <a:xfrm flipV="1">
                  <a:off x="2764"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5" name="Line 13539"/>
                <p:cNvSpPr>
                  <a:spLocks noChangeShapeType="1"/>
                </p:cNvSpPr>
                <p:nvPr/>
              </p:nvSpPr>
              <p:spPr bwMode="auto">
                <a:xfrm flipV="1">
                  <a:off x="2764"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6" name="Line 13540"/>
                <p:cNvSpPr>
                  <a:spLocks noChangeShapeType="1"/>
                </p:cNvSpPr>
                <p:nvPr/>
              </p:nvSpPr>
              <p:spPr bwMode="auto">
                <a:xfrm flipV="1">
                  <a:off x="2764"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7" name="Line 13541"/>
                <p:cNvSpPr>
                  <a:spLocks noChangeShapeType="1"/>
                </p:cNvSpPr>
                <p:nvPr/>
              </p:nvSpPr>
              <p:spPr bwMode="auto">
                <a:xfrm flipV="1">
                  <a:off x="2764"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8" name="Line 13542"/>
                <p:cNvSpPr>
                  <a:spLocks noChangeShapeType="1"/>
                </p:cNvSpPr>
                <p:nvPr/>
              </p:nvSpPr>
              <p:spPr bwMode="auto">
                <a:xfrm flipV="1">
                  <a:off x="2764"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19" name="Line 13543"/>
                <p:cNvSpPr>
                  <a:spLocks noChangeShapeType="1"/>
                </p:cNvSpPr>
                <p:nvPr/>
              </p:nvSpPr>
              <p:spPr bwMode="auto">
                <a:xfrm flipV="1">
                  <a:off x="2764"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0" name="Line 13544"/>
                <p:cNvSpPr>
                  <a:spLocks noChangeShapeType="1"/>
                </p:cNvSpPr>
                <p:nvPr/>
              </p:nvSpPr>
              <p:spPr bwMode="auto">
                <a:xfrm flipV="1">
                  <a:off x="2764"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1" name="Line 13545"/>
                <p:cNvSpPr>
                  <a:spLocks noChangeShapeType="1"/>
                </p:cNvSpPr>
                <p:nvPr/>
              </p:nvSpPr>
              <p:spPr bwMode="auto">
                <a:xfrm flipV="1">
                  <a:off x="2764"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2" name="Line 13546"/>
                <p:cNvSpPr>
                  <a:spLocks noChangeShapeType="1"/>
                </p:cNvSpPr>
                <p:nvPr/>
              </p:nvSpPr>
              <p:spPr bwMode="auto">
                <a:xfrm flipV="1">
                  <a:off x="2764"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3" name="Line 13547"/>
                <p:cNvSpPr>
                  <a:spLocks noChangeShapeType="1"/>
                </p:cNvSpPr>
                <p:nvPr/>
              </p:nvSpPr>
              <p:spPr bwMode="auto">
                <a:xfrm flipV="1">
                  <a:off x="2764"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4" name="Line 13548"/>
                <p:cNvSpPr>
                  <a:spLocks noChangeShapeType="1"/>
                </p:cNvSpPr>
                <p:nvPr/>
              </p:nvSpPr>
              <p:spPr bwMode="auto">
                <a:xfrm flipV="1">
                  <a:off x="2764"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5" name="Line 13549"/>
                <p:cNvSpPr>
                  <a:spLocks noChangeShapeType="1"/>
                </p:cNvSpPr>
                <p:nvPr/>
              </p:nvSpPr>
              <p:spPr bwMode="auto">
                <a:xfrm flipV="1">
                  <a:off x="2764"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6" name="Line 13550"/>
                <p:cNvSpPr>
                  <a:spLocks noChangeShapeType="1"/>
                </p:cNvSpPr>
                <p:nvPr/>
              </p:nvSpPr>
              <p:spPr bwMode="auto">
                <a:xfrm flipV="1">
                  <a:off x="2764"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7" name="Line 13551"/>
                <p:cNvSpPr>
                  <a:spLocks noChangeShapeType="1"/>
                </p:cNvSpPr>
                <p:nvPr/>
              </p:nvSpPr>
              <p:spPr bwMode="auto">
                <a:xfrm flipV="1">
                  <a:off x="2764"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8" name="Line 13552"/>
                <p:cNvSpPr>
                  <a:spLocks noChangeShapeType="1"/>
                </p:cNvSpPr>
                <p:nvPr/>
              </p:nvSpPr>
              <p:spPr bwMode="auto">
                <a:xfrm flipV="1">
                  <a:off x="2764"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29" name="Line 13553"/>
                <p:cNvSpPr>
                  <a:spLocks noChangeShapeType="1"/>
                </p:cNvSpPr>
                <p:nvPr/>
              </p:nvSpPr>
              <p:spPr bwMode="auto">
                <a:xfrm flipV="1">
                  <a:off x="2764"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0" name="Line 13554"/>
                <p:cNvSpPr>
                  <a:spLocks noChangeShapeType="1"/>
                </p:cNvSpPr>
                <p:nvPr/>
              </p:nvSpPr>
              <p:spPr bwMode="auto">
                <a:xfrm flipV="1">
                  <a:off x="2764"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1" name="Line 13555"/>
                <p:cNvSpPr>
                  <a:spLocks noChangeShapeType="1"/>
                </p:cNvSpPr>
                <p:nvPr/>
              </p:nvSpPr>
              <p:spPr bwMode="auto">
                <a:xfrm flipV="1">
                  <a:off x="2764"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2" name="Line 13556"/>
                <p:cNvSpPr>
                  <a:spLocks noChangeShapeType="1"/>
                </p:cNvSpPr>
                <p:nvPr/>
              </p:nvSpPr>
              <p:spPr bwMode="auto">
                <a:xfrm flipV="1">
                  <a:off x="2764"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3" name="Line 13557"/>
                <p:cNvSpPr>
                  <a:spLocks noChangeShapeType="1"/>
                </p:cNvSpPr>
                <p:nvPr/>
              </p:nvSpPr>
              <p:spPr bwMode="auto">
                <a:xfrm flipV="1">
                  <a:off x="2764"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4" name="Line 13558"/>
                <p:cNvSpPr>
                  <a:spLocks noChangeShapeType="1"/>
                </p:cNvSpPr>
                <p:nvPr/>
              </p:nvSpPr>
              <p:spPr bwMode="auto">
                <a:xfrm flipV="1">
                  <a:off x="2764"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5" name="Line 13559"/>
                <p:cNvSpPr>
                  <a:spLocks noChangeShapeType="1"/>
                </p:cNvSpPr>
                <p:nvPr/>
              </p:nvSpPr>
              <p:spPr bwMode="auto">
                <a:xfrm flipV="1">
                  <a:off x="2764"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6" name="Line 13560"/>
                <p:cNvSpPr>
                  <a:spLocks noChangeShapeType="1"/>
                </p:cNvSpPr>
                <p:nvPr/>
              </p:nvSpPr>
              <p:spPr bwMode="auto">
                <a:xfrm flipV="1">
                  <a:off x="2764"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7" name="Line 13561"/>
                <p:cNvSpPr>
                  <a:spLocks noChangeShapeType="1"/>
                </p:cNvSpPr>
                <p:nvPr/>
              </p:nvSpPr>
              <p:spPr bwMode="auto">
                <a:xfrm flipV="1">
                  <a:off x="2764"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8" name="Line 13562"/>
                <p:cNvSpPr>
                  <a:spLocks noChangeShapeType="1"/>
                </p:cNvSpPr>
                <p:nvPr/>
              </p:nvSpPr>
              <p:spPr bwMode="auto">
                <a:xfrm flipV="1">
                  <a:off x="2764"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39" name="Line 13563"/>
                <p:cNvSpPr>
                  <a:spLocks noChangeShapeType="1"/>
                </p:cNvSpPr>
                <p:nvPr/>
              </p:nvSpPr>
              <p:spPr bwMode="auto">
                <a:xfrm flipV="1">
                  <a:off x="2764"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0" name="Line 13564"/>
                <p:cNvSpPr>
                  <a:spLocks noChangeShapeType="1"/>
                </p:cNvSpPr>
                <p:nvPr/>
              </p:nvSpPr>
              <p:spPr bwMode="auto">
                <a:xfrm flipV="1">
                  <a:off x="2764"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1" name="Line 13565"/>
                <p:cNvSpPr>
                  <a:spLocks noChangeShapeType="1"/>
                </p:cNvSpPr>
                <p:nvPr/>
              </p:nvSpPr>
              <p:spPr bwMode="auto">
                <a:xfrm flipV="1">
                  <a:off x="2764"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2" name="Line 13566"/>
                <p:cNvSpPr>
                  <a:spLocks noChangeShapeType="1"/>
                </p:cNvSpPr>
                <p:nvPr/>
              </p:nvSpPr>
              <p:spPr bwMode="auto">
                <a:xfrm flipV="1">
                  <a:off x="2764"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3" name="Line 13567"/>
                <p:cNvSpPr>
                  <a:spLocks noChangeShapeType="1"/>
                </p:cNvSpPr>
                <p:nvPr/>
              </p:nvSpPr>
              <p:spPr bwMode="auto">
                <a:xfrm flipV="1">
                  <a:off x="2764"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4" name="Line 13568"/>
                <p:cNvSpPr>
                  <a:spLocks noChangeShapeType="1"/>
                </p:cNvSpPr>
                <p:nvPr/>
              </p:nvSpPr>
              <p:spPr bwMode="auto">
                <a:xfrm flipV="1">
                  <a:off x="2764"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5" name="Line 13569"/>
                <p:cNvSpPr>
                  <a:spLocks noChangeShapeType="1"/>
                </p:cNvSpPr>
                <p:nvPr/>
              </p:nvSpPr>
              <p:spPr bwMode="auto">
                <a:xfrm flipV="1">
                  <a:off x="2764"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6" name="Line 13570"/>
                <p:cNvSpPr>
                  <a:spLocks noChangeShapeType="1"/>
                </p:cNvSpPr>
                <p:nvPr/>
              </p:nvSpPr>
              <p:spPr bwMode="auto">
                <a:xfrm flipV="1">
                  <a:off x="2764"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7" name="Line 13571"/>
                <p:cNvSpPr>
                  <a:spLocks noChangeShapeType="1"/>
                </p:cNvSpPr>
                <p:nvPr/>
              </p:nvSpPr>
              <p:spPr bwMode="auto">
                <a:xfrm flipV="1">
                  <a:off x="2764"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8" name="Line 13572"/>
                <p:cNvSpPr>
                  <a:spLocks noChangeShapeType="1"/>
                </p:cNvSpPr>
                <p:nvPr/>
              </p:nvSpPr>
              <p:spPr bwMode="auto">
                <a:xfrm flipV="1">
                  <a:off x="2764"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49" name="Line 13573"/>
                <p:cNvSpPr>
                  <a:spLocks noChangeShapeType="1"/>
                </p:cNvSpPr>
                <p:nvPr/>
              </p:nvSpPr>
              <p:spPr bwMode="auto">
                <a:xfrm flipV="1">
                  <a:off x="2764"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0" name="Line 13574"/>
                <p:cNvSpPr>
                  <a:spLocks noChangeShapeType="1"/>
                </p:cNvSpPr>
                <p:nvPr/>
              </p:nvSpPr>
              <p:spPr bwMode="auto">
                <a:xfrm flipV="1">
                  <a:off x="2764"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1" name="Line 13575"/>
                <p:cNvSpPr>
                  <a:spLocks noChangeShapeType="1"/>
                </p:cNvSpPr>
                <p:nvPr/>
              </p:nvSpPr>
              <p:spPr bwMode="auto">
                <a:xfrm flipV="1">
                  <a:off x="2764"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2" name="Line 13576"/>
                <p:cNvSpPr>
                  <a:spLocks noChangeShapeType="1"/>
                </p:cNvSpPr>
                <p:nvPr/>
              </p:nvSpPr>
              <p:spPr bwMode="auto">
                <a:xfrm flipV="1">
                  <a:off x="2764"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3" name="Line 13577"/>
                <p:cNvSpPr>
                  <a:spLocks noChangeShapeType="1"/>
                </p:cNvSpPr>
                <p:nvPr/>
              </p:nvSpPr>
              <p:spPr bwMode="auto">
                <a:xfrm flipV="1">
                  <a:off x="2764"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4" name="Line 13578"/>
                <p:cNvSpPr>
                  <a:spLocks noChangeShapeType="1"/>
                </p:cNvSpPr>
                <p:nvPr/>
              </p:nvSpPr>
              <p:spPr bwMode="auto">
                <a:xfrm flipV="1">
                  <a:off x="2764"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5" name="Line 13579"/>
                <p:cNvSpPr>
                  <a:spLocks noChangeShapeType="1"/>
                </p:cNvSpPr>
                <p:nvPr/>
              </p:nvSpPr>
              <p:spPr bwMode="auto">
                <a:xfrm flipV="1">
                  <a:off x="2764"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6" name="Line 13580"/>
                <p:cNvSpPr>
                  <a:spLocks noChangeShapeType="1"/>
                </p:cNvSpPr>
                <p:nvPr/>
              </p:nvSpPr>
              <p:spPr bwMode="auto">
                <a:xfrm flipV="1">
                  <a:off x="2764"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7" name="Line 13581"/>
                <p:cNvSpPr>
                  <a:spLocks noChangeShapeType="1"/>
                </p:cNvSpPr>
                <p:nvPr/>
              </p:nvSpPr>
              <p:spPr bwMode="auto">
                <a:xfrm flipV="1">
                  <a:off x="2764"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8" name="Line 13582"/>
                <p:cNvSpPr>
                  <a:spLocks noChangeShapeType="1"/>
                </p:cNvSpPr>
                <p:nvPr/>
              </p:nvSpPr>
              <p:spPr bwMode="auto">
                <a:xfrm flipV="1">
                  <a:off x="2764"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59" name="Line 13583"/>
                <p:cNvSpPr>
                  <a:spLocks noChangeShapeType="1"/>
                </p:cNvSpPr>
                <p:nvPr/>
              </p:nvSpPr>
              <p:spPr bwMode="auto">
                <a:xfrm flipV="1">
                  <a:off x="2764"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0" name="Line 13584"/>
                <p:cNvSpPr>
                  <a:spLocks noChangeShapeType="1"/>
                </p:cNvSpPr>
                <p:nvPr/>
              </p:nvSpPr>
              <p:spPr bwMode="auto">
                <a:xfrm flipV="1">
                  <a:off x="2764"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1" name="Line 13585"/>
                <p:cNvSpPr>
                  <a:spLocks noChangeShapeType="1"/>
                </p:cNvSpPr>
                <p:nvPr/>
              </p:nvSpPr>
              <p:spPr bwMode="auto">
                <a:xfrm flipV="1">
                  <a:off x="2764"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2" name="Line 13586"/>
                <p:cNvSpPr>
                  <a:spLocks noChangeShapeType="1"/>
                </p:cNvSpPr>
                <p:nvPr/>
              </p:nvSpPr>
              <p:spPr bwMode="auto">
                <a:xfrm flipV="1">
                  <a:off x="2764"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3" name="Line 13587"/>
                <p:cNvSpPr>
                  <a:spLocks noChangeShapeType="1"/>
                </p:cNvSpPr>
                <p:nvPr/>
              </p:nvSpPr>
              <p:spPr bwMode="auto">
                <a:xfrm flipV="1">
                  <a:off x="2764"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4" name="Line 13588"/>
                <p:cNvSpPr>
                  <a:spLocks noChangeShapeType="1"/>
                </p:cNvSpPr>
                <p:nvPr/>
              </p:nvSpPr>
              <p:spPr bwMode="auto">
                <a:xfrm flipV="1">
                  <a:off x="2764"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5" name="Line 13589"/>
                <p:cNvSpPr>
                  <a:spLocks noChangeShapeType="1"/>
                </p:cNvSpPr>
                <p:nvPr/>
              </p:nvSpPr>
              <p:spPr bwMode="auto">
                <a:xfrm flipV="1">
                  <a:off x="2764"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6" name="Line 13590"/>
                <p:cNvSpPr>
                  <a:spLocks noChangeShapeType="1"/>
                </p:cNvSpPr>
                <p:nvPr/>
              </p:nvSpPr>
              <p:spPr bwMode="auto">
                <a:xfrm flipV="1">
                  <a:off x="2764"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7" name="Line 13591"/>
                <p:cNvSpPr>
                  <a:spLocks noChangeShapeType="1"/>
                </p:cNvSpPr>
                <p:nvPr/>
              </p:nvSpPr>
              <p:spPr bwMode="auto">
                <a:xfrm flipV="1">
                  <a:off x="2764"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8" name="Line 13592"/>
                <p:cNvSpPr>
                  <a:spLocks noChangeShapeType="1"/>
                </p:cNvSpPr>
                <p:nvPr/>
              </p:nvSpPr>
              <p:spPr bwMode="auto">
                <a:xfrm flipV="1">
                  <a:off x="2764"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69" name="Line 13593"/>
                <p:cNvSpPr>
                  <a:spLocks noChangeShapeType="1"/>
                </p:cNvSpPr>
                <p:nvPr/>
              </p:nvSpPr>
              <p:spPr bwMode="auto">
                <a:xfrm flipV="1">
                  <a:off x="2764"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0" name="Line 13594"/>
                <p:cNvSpPr>
                  <a:spLocks noChangeShapeType="1"/>
                </p:cNvSpPr>
                <p:nvPr/>
              </p:nvSpPr>
              <p:spPr bwMode="auto">
                <a:xfrm flipV="1">
                  <a:off x="2764"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1" name="Line 13595"/>
                <p:cNvSpPr>
                  <a:spLocks noChangeShapeType="1"/>
                </p:cNvSpPr>
                <p:nvPr/>
              </p:nvSpPr>
              <p:spPr bwMode="auto">
                <a:xfrm flipV="1">
                  <a:off x="2764"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2" name="Line 13596"/>
                <p:cNvSpPr>
                  <a:spLocks noChangeShapeType="1"/>
                </p:cNvSpPr>
                <p:nvPr/>
              </p:nvSpPr>
              <p:spPr bwMode="auto">
                <a:xfrm flipV="1">
                  <a:off x="2764"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3" name="Line 13597"/>
                <p:cNvSpPr>
                  <a:spLocks noChangeShapeType="1"/>
                </p:cNvSpPr>
                <p:nvPr/>
              </p:nvSpPr>
              <p:spPr bwMode="auto">
                <a:xfrm flipV="1">
                  <a:off x="2764"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4" name="Line 13598"/>
                <p:cNvSpPr>
                  <a:spLocks noChangeShapeType="1"/>
                </p:cNvSpPr>
                <p:nvPr/>
              </p:nvSpPr>
              <p:spPr bwMode="auto">
                <a:xfrm flipV="1">
                  <a:off x="2764"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5" name="Line 13599"/>
                <p:cNvSpPr>
                  <a:spLocks noChangeShapeType="1"/>
                </p:cNvSpPr>
                <p:nvPr/>
              </p:nvSpPr>
              <p:spPr bwMode="auto">
                <a:xfrm flipV="1">
                  <a:off x="2764"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6" name="Line 13600"/>
                <p:cNvSpPr>
                  <a:spLocks noChangeShapeType="1"/>
                </p:cNvSpPr>
                <p:nvPr/>
              </p:nvSpPr>
              <p:spPr bwMode="auto">
                <a:xfrm flipV="1">
                  <a:off x="2764"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7" name="Line 13601"/>
                <p:cNvSpPr>
                  <a:spLocks noChangeShapeType="1"/>
                </p:cNvSpPr>
                <p:nvPr/>
              </p:nvSpPr>
              <p:spPr bwMode="auto">
                <a:xfrm flipV="1">
                  <a:off x="2764"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8" name="Line 13602"/>
                <p:cNvSpPr>
                  <a:spLocks noChangeShapeType="1"/>
                </p:cNvSpPr>
                <p:nvPr/>
              </p:nvSpPr>
              <p:spPr bwMode="auto">
                <a:xfrm flipV="1">
                  <a:off x="2764"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79" name="Line 13603"/>
                <p:cNvSpPr>
                  <a:spLocks noChangeShapeType="1"/>
                </p:cNvSpPr>
                <p:nvPr/>
              </p:nvSpPr>
              <p:spPr bwMode="auto">
                <a:xfrm flipV="1">
                  <a:off x="2764"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0" name="Line 13604"/>
                <p:cNvSpPr>
                  <a:spLocks noChangeShapeType="1"/>
                </p:cNvSpPr>
                <p:nvPr/>
              </p:nvSpPr>
              <p:spPr bwMode="auto">
                <a:xfrm flipV="1">
                  <a:off x="2764"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1" name="Line 13605"/>
                <p:cNvSpPr>
                  <a:spLocks noChangeShapeType="1"/>
                </p:cNvSpPr>
                <p:nvPr/>
              </p:nvSpPr>
              <p:spPr bwMode="auto">
                <a:xfrm flipV="1">
                  <a:off x="2764"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2" name="Line 13606"/>
                <p:cNvSpPr>
                  <a:spLocks noChangeShapeType="1"/>
                </p:cNvSpPr>
                <p:nvPr/>
              </p:nvSpPr>
              <p:spPr bwMode="auto">
                <a:xfrm flipV="1">
                  <a:off x="2764"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3" name="Line 13607"/>
                <p:cNvSpPr>
                  <a:spLocks noChangeShapeType="1"/>
                </p:cNvSpPr>
                <p:nvPr/>
              </p:nvSpPr>
              <p:spPr bwMode="auto">
                <a:xfrm flipV="1">
                  <a:off x="2764"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4" name="Line 13608"/>
                <p:cNvSpPr>
                  <a:spLocks noChangeShapeType="1"/>
                </p:cNvSpPr>
                <p:nvPr/>
              </p:nvSpPr>
              <p:spPr bwMode="auto">
                <a:xfrm flipV="1">
                  <a:off x="2764"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5" name="Line 13609"/>
                <p:cNvSpPr>
                  <a:spLocks noChangeShapeType="1"/>
                </p:cNvSpPr>
                <p:nvPr/>
              </p:nvSpPr>
              <p:spPr bwMode="auto">
                <a:xfrm flipV="1">
                  <a:off x="2764"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6" name="Line 13610"/>
                <p:cNvSpPr>
                  <a:spLocks noChangeShapeType="1"/>
                </p:cNvSpPr>
                <p:nvPr/>
              </p:nvSpPr>
              <p:spPr bwMode="auto">
                <a:xfrm flipV="1">
                  <a:off x="2764"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7" name="Line 13611"/>
                <p:cNvSpPr>
                  <a:spLocks noChangeShapeType="1"/>
                </p:cNvSpPr>
                <p:nvPr/>
              </p:nvSpPr>
              <p:spPr bwMode="auto">
                <a:xfrm flipV="1">
                  <a:off x="2764"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8" name="Line 13612"/>
                <p:cNvSpPr>
                  <a:spLocks noChangeShapeType="1"/>
                </p:cNvSpPr>
                <p:nvPr/>
              </p:nvSpPr>
              <p:spPr bwMode="auto">
                <a:xfrm flipV="1">
                  <a:off x="2764"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89" name="Line 13613"/>
                <p:cNvSpPr>
                  <a:spLocks noChangeShapeType="1"/>
                </p:cNvSpPr>
                <p:nvPr/>
              </p:nvSpPr>
              <p:spPr bwMode="auto">
                <a:xfrm flipV="1">
                  <a:off x="2764"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0" name="Line 13614"/>
                <p:cNvSpPr>
                  <a:spLocks noChangeShapeType="1"/>
                </p:cNvSpPr>
                <p:nvPr/>
              </p:nvSpPr>
              <p:spPr bwMode="auto">
                <a:xfrm flipV="1">
                  <a:off x="2764"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1" name="Line 13615"/>
                <p:cNvSpPr>
                  <a:spLocks noChangeShapeType="1"/>
                </p:cNvSpPr>
                <p:nvPr/>
              </p:nvSpPr>
              <p:spPr bwMode="auto">
                <a:xfrm flipV="1">
                  <a:off x="2764"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2" name="Line 13616"/>
                <p:cNvSpPr>
                  <a:spLocks noChangeShapeType="1"/>
                </p:cNvSpPr>
                <p:nvPr/>
              </p:nvSpPr>
              <p:spPr bwMode="auto">
                <a:xfrm flipV="1">
                  <a:off x="2764"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3" name="Line 13617"/>
                <p:cNvSpPr>
                  <a:spLocks noChangeShapeType="1"/>
                </p:cNvSpPr>
                <p:nvPr/>
              </p:nvSpPr>
              <p:spPr bwMode="auto">
                <a:xfrm flipV="1">
                  <a:off x="2764"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4" name="Line 13618"/>
                <p:cNvSpPr>
                  <a:spLocks noChangeShapeType="1"/>
                </p:cNvSpPr>
                <p:nvPr/>
              </p:nvSpPr>
              <p:spPr bwMode="auto">
                <a:xfrm flipV="1">
                  <a:off x="2764"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5" name="Line 13619"/>
                <p:cNvSpPr>
                  <a:spLocks noChangeShapeType="1"/>
                </p:cNvSpPr>
                <p:nvPr/>
              </p:nvSpPr>
              <p:spPr bwMode="auto">
                <a:xfrm flipV="1">
                  <a:off x="2764"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6" name="Line 13620"/>
                <p:cNvSpPr>
                  <a:spLocks noChangeShapeType="1"/>
                </p:cNvSpPr>
                <p:nvPr/>
              </p:nvSpPr>
              <p:spPr bwMode="auto">
                <a:xfrm flipV="1">
                  <a:off x="2764"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7" name="Line 13621"/>
                <p:cNvSpPr>
                  <a:spLocks noChangeShapeType="1"/>
                </p:cNvSpPr>
                <p:nvPr/>
              </p:nvSpPr>
              <p:spPr bwMode="auto">
                <a:xfrm flipV="1">
                  <a:off x="2764"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8" name="Line 13622"/>
                <p:cNvSpPr>
                  <a:spLocks noChangeShapeType="1"/>
                </p:cNvSpPr>
                <p:nvPr/>
              </p:nvSpPr>
              <p:spPr bwMode="auto">
                <a:xfrm flipV="1">
                  <a:off x="2764"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399" name="Line 13623"/>
                <p:cNvSpPr>
                  <a:spLocks noChangeShapeType="1"/>
                </p:cNvSpPr>
                <p:nvPr/>
              </p:nvSpPr>
              <p:spPr bwMode="auto">
                <a:xfrm flipV="1">
                  <a:off x="2764"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0" name="Line 13624"/>
                <p:cNvSpPr>
                  <a:spLocks noChangeShapeType="1"/>
                </p:cNvSpPr>
                <p:nvPr/>
              </p:nvSpPr>
              <p:spPr bwMode="auto">
                <a:xfrm flipV="1">
                  <a:off x="2764"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1" name="Line 13625"/>
                <p:cNvSpPr>
                  <a:spLocks noChangeShapeType="1"/>
                </p:cNvSpPr>
                <p:nvPr/>
              </p:nvSpPr>
              <p:spPr bwMode="auto">
                <a:xfrm flipV="1">
                  <a:off x="2764"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2" name="Line 13626"/>
                <p:cNvSpPr>
                  <a:spLocks noChangeShapeType="1"/>
                </p:cNvSpPr>
                <p:nvPr/>
              </p:nvSpPr>
              <p:spPr bwMode="auto">
                <a:xfrm flipV="1">
                  <a:off x="3328"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3" name="Line 13627"/>
                <p:cNvSpPr>
                  <a:spLocks noChangeShapeType="1"/>
                </p:cNvSpPr>
                <p:nvPr/>
              </p:nvSpPr>
              <p:spPr bwMode="auto">
                <a:xfrm flipV="1">
                  <a:off x="3328"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4" name="Line 13628"/>
                <p:cNvSpPr>
                  <a:spLocks noChangeShapeType="1"/>
                </p:cNvSpPr>
                <p:nvPr/>
              </p:nvSpPr>
              <p:spPr bwMode="auto">
                <a:xfrm flipV="1">
                  <a:off x="3328"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5" name="Line 13629"/>
                <p:cNvSpPr>
                  <a:spLocks noChangeShapeType="1"/>
                </p:cNvSpPr>
                <p:nvPr/>
              </p:nvSpPr>
              <p:spPr bwMode="auto">
                <a:xfrm flipV="1">
                  <a:off x="3328"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6" name="Line 13630"/>
                <p:cNvSpPr>
                  <a:spLocks noChangeShapeType="1"/>
                </p:cNvSpPr>
                <p:nvPr/>
              </p:nvSpPr>
              <p:spPr bwMode="auto">
                <a:xfrm flipV="1">
                  <a:off x="3328"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7" name="Line 13631"/>
                <p:cNvSpPr>
                  <a:spLocks noChangeShapeType="1"/>
                </p:cNvSpPr>
                <p:nvPr/>
              </p:nvSpPr>
              <p:spPr bwMode="auto">
                <a:xfrm flipV="1">
                  <a:off x="3328"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8" name="Line 13632"/>
                <p:cNvSpPr>
                  <a:spLocks noChangeShapeType="1"/>
                </p:cNvSpPr>
                <p:nvPr/>
              </p:nvSpPr>
              <p:spPr bwMode="auto">
                <a:xfrm flipV="1">
                  <a:off x="3328"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09" name="Line 13633"/>
                <p:cNvSpPr>
                  <a:spLocks noChangeShapeType="1"/>
                </p:cNvSpPr>
                <p:nvPr/>
              </p:nvSpPr>
              <p:spPr bwMode="auto">
                <a:xfrm flipV="1">
                  <a:off x="3328"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0" name="Line 13634"/>
                <p:cNvSpPr>
                  <a:spLocks noChangeShapeType="1"/>
                </p:cNvSpPr>
                <p:nvPr/>
              </p:nvSpPr>
              <p:spPr bwMode="auto">
                <a:xfrm flipV="1">
                  <a:off x="3328"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1" name="Line 13635"/>
                <p:cNvSpPr>
                  <a:spLocks noChangeShapeType="1"/>
                </p:cNvSpPr>
                <p:nvPr/>
              </p:nvSpPr>
              <p:spPr bwMode="auto">
                <a:xfrm flipV="1">
                  <a:off x="3328"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2" name="Line 13636"/>
                <p:cNvSpPr>
                  <a:spLocks noChangeShapeType="1"/>
                </p:cNvSpPr>
                <p:nvPr/>
              </p:nvSpPr>
              <p:spPr bwMode="auto">
                <a:xfrm flipV="1">
                  <a:off x="3328"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3" name="Line 13637"/>
                <p:cNvSpPr>
                  <a:spLocks noChangeShapeType="1"/>
                </p:cNvSpPr>
                <p:nvPr/>
              </p:nvSpPr>
              <p:spPr bwMode="auto">
                <a:xfrm flipV="1">
                  <a:off x="3328"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4" name="Line 13638"/>
                <p:cNvSpPr>
                  <a:spLocks noChangeShapeType="1"/>
                </p:cNvSpPr>
                <p:nvPr/>
              </p:nvSpPr>
              <p:spPr bwMode="auto">
                <a:xfrm flipV="1">
                  <a:off x="3328"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5" name="Line 13639"/>
                <p:cNvSpPr>
                  <a:spLocks noChangeShapeType="1"/>
                </p:cNvSpPr>
                <p:nvPr/>
              </p:nvSpPr>
              <p:spPr bwMode="auto">
                <a:xfrm flipV="1">
                  <a:off x="3328"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6" name="Line 13640"/>
                <p:cNvSpPr>
                  <a:spLocks noChangeShapeType="1"/>
                </p:cNvSpPr>
                <p:nvPr/>
              </p:nvSpPr>
              <p:spPr bwMode="auto">
                <a:xfrm flipV="1">
                  <a:off x="3328"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7" name="Line 13641"/>
                <p:cNvSpPr>
                  <a:spLocks noChangeShapeType="1"/>
                </p:cNvSpPr>
                <p:nvPr/>
              </p:nvSpPr>
              <p:spPr bwMode="auto">
                <a:xfrm flipV="1">
                  <a:off x="3328"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8" name="Line 13642"/>
                <p:cNvSpPr>
                  <a:spLocks noChangeShapeType="1"/>
                </p:cNvSpPr>
                <p:nvPr/>
              </p:nvSpPr>
              <p:spPr bwMode="auto">
                <a:xfrm flipV="1">
                  <a:off x="3328"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19" name="Line 13643"/>
                <p:cNvSpPr>
                  <a:spLocks noChangeShapeType="1"/>
                </p:cNvSpPr>
                <p:nvPr/>
              </p:nvSpPr>
              <p:spPr bwMode="auto">
                <a:xfrm flipV="1">
                  <a:off x="3328"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0" name="Line 13644"/>
                <p:cNvSpPr>
                  <a:spLocks noChangeShapeType="1"/>
                </p:cNvSpPr>
                <p:nvPr/>
              </p:nvSpPr>
              <p:spPr bwMode="auto">
                <a:xfrm flipV="1">
                  <a:off x="3328"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1" name="Line 13645"/>
                <p:cNvSpPr>
                  <a:spLocks noChangeShapeType="1"/>
                </p:cNvSpPr>
                <p:nvPr/>
              </p:nvSpPr>
              <p:spPr bwMode="auto">
                <a:xfrm flipV="1">
                  <a:off x="3328"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2" name="Line 13646"/>
                <p:cNvSpPr>
                  <a:spLocks noChangeShapeType="1"/>
                </p:cNvSpPr>
                <p:nvPr/>
              </p:nvSpPr>
              <p:spPr bwMode="auto">
                <a:xfrm flipV="1">
                  <a:off x="3328"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3" name="Line 13647"/>
                <p:cNvSpPr>
                  <a:spLocks noChangeShapeType="1"/>
                </p:cNvSpPr>
                <p:nvPr/>
              </p:nvSpPr>
              <p:spPr bwMode="auto">
                <a:xfrm flipV="1">
                  <a:off x="3328"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4" name="Line 13648"/>
                <p:cNvSpPr>
                  <a:spLocks noChangeShapeType="1"/>
                </p:cNvSpPr>
                <p:nvPr/>
              </p:nvSpPr>
              <p:spPr bwMode="auto">
                <a:xfrm flipV="1">
                  <a:off x="3328"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5" name="Line 13649"/>
                <p:cNvSpPr>
                  <a:spLocks noChangeShapeType="1"/>
                </p:cNvSpPr>
                <p:nvPr/>
              </p:nvSpPr>
              <p:spPr bwMode="auto">
                <a:xfrm flipV="1">
                  <a:off x="3328"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6" name="Line 13650"/>
                <p:cNvSpPr>
                  <a:spLocks noChangeShapeType="1"/>
                </p:cNvSpPr>
                <p:nvPr/>
              </p:nvSpPr>
              <p:spPr bwMode="auto">
                <a:xfrm flipV="1">
                  <a:off x="3328"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7" name="Line 13651"/>
                <p:cNvSpPr>
                  <a:spLocks noChangeShapeType="1"/>
                </p:cNvSpPr>
                <p:nvPr/>
              </p:nvSpPr>
              <p:spPr bwMode="auto">
                <a:xfrm flipV="1">
                  <a:off x="3328"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8" name="Line 13652"/>
                <p:cNvSpPr>
                  <a:spLocks noChangeShapeType="1"/>
                </p:cNvSpPr>
                <p:nvPr/>
              </p:nvSpPr>
              <p:spPr bwMode="auto">
                <a:xfrm flipV="1">
                  <a:off x="3328"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29" name="Line 13653"/>
                <p:cNvSpPr>
                  <a:spLocks noChangeShapeType="1"/>
                </p:cNvSpPr>
                <p:nvPr/>
              </p:nvSpPr>
              <p:spPr bwMode="auto">
                <a:xfrm flipV="1">
                  <a:off x="3328"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0" name="Line 13654"/>
                <p:cNvSpPr>
                  <a:spLocks noChangeShapeType="1"/>
                </p:cNvSpPr>
                <p:nvPr/>
              </p:nvSpPr>
              <p:spPr bwMode="auto">
                <a:xfrm flipV="1">
                  <a:off x="3328"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1" name="Line 13655"/>
                <p:cNvSpPr>
                  <a:spLocks noChangeShapeType="1"/>
                </p:cNvSpPr>
                <p:nvPr/>
              </p:nvSpPr>
              <p:spPr bwMode="auto">
                <a:xfrm flipV="1">
                  <a:off x="3328"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2" name="Line 13656"/>
                <p:cNvSpPr>
                  <a:spLocks noChangeShapeType="1"/>
                </p:cNvSpPr>
                <p:nvPr/>
              </p:nvSpPr>
              <p:spPr bwMode="auto">
                <a:xfrm flipV="1">
                  <a:off x="3328"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3" name="Line 13657"/>
                <p:cNvSpPr>
                  <a:spLocks noChangeShapeType="1"/>
                </p:cNvSpPr>
                <p:nvPr/>
              </p:nvSpPr>
              <p:spPr bwMode="auto">
                <a:xfrm flipV="1">
                  <a:off x="3328"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4" name="Line 13658"/>
                <p:cNvSpPr>
                  <a:spLocks noChangeShapeType="1"/>
                </p:cNvSpPr>
                <p:nvPr/>
              </p:nvSpPr>
              <p:spPr bwMode="auto">
                <a:xfrm flipV="1">
                  <a:off x="3328"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5" name="Line 13659"/>
                <p:cNvSpPr>
                  <a:spLocks noChangeShapeType="1"/>
                </p:cNvSpPr>
                <p:nvPr/>
              </p:nvSpPr>
              <p:spPr bwMode="auto">
                <a:xfrm flipV="1">
                  <a:off x="3328"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6" name="Line 13660"/>
                <p:cNvSpPr>
                  <a:spLocks noChangeShapeType="1"/>
                </p:cNvSpPr>
                <p:nvPr/>
              </p:nvSpPr>
              <p:spPr bwMode="auto">
                <a:xfrm flipV="1">
                  <a:off x="3328"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7" name="Line 13661"/>
                <p:cNvSpPr>
                  <a:spLocks noChangeShapeType="1"/>
                </p:cNvSpPr>
                <p:nvPr/>
              </p:nvSpPr>
              <p:spPr bwMode="auto">
                <a:xfrm flipV="1">
                  <a:off x="3328"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8" name="Line 13662"/>
                <p:cNvSpPr>
                  <a:spLocks noChangeShapeType="1"/>
                </p:cNvSpPr>
                <p:nvPr/>
              </p:nvSpPr>
              <p:spPr bwMode="auto">
                <a:xfrm flipV="1">
                  <a:off x="3328"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39" name="Line 13663"/>
                <p:cNvSpPr>
                  <a:spLocks noChangeShapeType="1"/>
                </p:cNvSpPr>
                <p:nvPr/>
              </p:nvSpPr>
              <p:spPr bwMode="auto">
                <a:xfrm flipV="1">
                  <a:off x="3328"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0" name="Line 13664"/>
                <p:cNvSpPr>
                  <a:spLocks noChangeShapeType="1"/>
                </p:cNvSpPr>
                <p:nvPr/>
              </p:nvSpPr>
              <p:spPr bwMode="auto">
                <a:xfrm flipV="1">
                  <a:off x="3328"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1" name="Line 13665"/>
                <p:cNvSpPr>
                  <a:spLocks noChangeShapeType="1"/>
                </p:cNvSpPr>
                <p:nvPr/>
              </p:nvSpPr>
              <p:spPr bwMode="auto">
                <a:xfrm flipV="1">
                  <a:off x="3328"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2" name="Line 13666"/>
                <p:cNvSpPr>
                  <a:spLocks noChangeShapeType="1"/>
                </p:cNvSpPr>
                <p:nvPr/>
              </p:nvSpPr>
              <p:spPr bwMode="auto">
                <a:xfrm flipV="1">
                  <a:off x="3328"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3" name="Line 13667"/>
                <p:cNvSpPr>
                  <a:spLocks noChangeShapeType="1"/>
                </p:cNvSpPr>
                <p:nvPr/>
              </p:nvSpPr>
              <p:spPr bwMode="auto">
                <a:xfrm flipV="1">
                  <a:off x="3328"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4" name="Line 13668"/>
                <p:cNvSpPr>
                  <a:spLocks noChangeShapeType="1"/>
                </p:cNvSpPr>
                <p:nvPr/>
              </p:nvSpPr>
              <p:spPr bwMode="auto">
                <a:xfrm flipV="1">
                  <a:off x="3328"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5" name="Line 13669"/>
                <p:cNvSpPr>
                  <a:spLocks noChangeShapeType="1"/>
                </p:cNvSpPr>
                <p:nvPr/>
              </p:nvSpPr>
              <p:spPr bwMode="auto">
                <a:xfrm flipV="1">
                  <a:off x="3328"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6" name="Line 13670"/>
                <p:cNvSpPr>
                  <a:spLocks noChangeShapeType="1"/>
                </p:cNvSpPr>
                <p:nvPr/>
              </p:nvSpPr>
              <p:spPr bwMode="auto">
                <a:xfrm flipV="1">
                  <a:off x="3328"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7" name="Line 13671"/>
                <p:cNvSpPr>
                  <a:spLocks noChangeShapeType="1"/>
                </p:cNvSpPr>
                <p:nvPr/>
              </p:nvSpPr>
              <p:spPr bwMode="auto">
                <a:xfrm flipV="1">
                  <a:off x="3328"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8" name="Line 13672"/>
                <p:cNvSpPr>
                  <a:spLocks noChangeShapeType="1"/>
                </p:cNvSpPr>
                <p:nvPr/>
              </p:nvSpPr>
              <p:spPr bwMode="auto">
                <a:xfrm flipV="1">
                  <a:off x="3328"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49" name="Line 13673"/>
                <p:cNvSpPr>
                  <a:spLocks noChangeShapeType="1"/>
                </p:cNvSpPr>
                <p:nvPr/>
              </p:nvSpPr>
              <p:spPr bwMode="auto">
                <a:xfrm flipV="1">
                  <a:off x="3328"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7450" name="Group 13674"/>
              <p:cNvGrpSpPr>
                <a:grpSpLocks/>
              </p:cNvGrpSpPr>
              <p:nvPr/>
            </p:nvGrpSpPr>
            <p:grpSpPr bwMode="auto">
              <a:xfrm>
                <a:off x="3328" y="988"/>
                <a:ext cx="0" cy="2352"/>
                <a:chOff x="3328" y="988"/>
                <a:chExt cx="0" cy="2352"/>
              </a:xfrm>
            </p:grpSpPr>
            <p:sp>
              <p:nvSpPr>
                <p:cNvPr id="857451" name="Line 13675"/>
                <p:cNvSpPr>
                  <a:spLocks noChangeShapeType="1"/>
                </p:cNvSpPr>
                <p:nvPr/>
              </p:nvSpPr>
              <p:spPr bwMode="auto">
                <a:xfrm flipV="1">
                  <a:off x="3328"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2" name="Line 13676"/>
                <p:cNvSpPr>
                  <a:spLocks noChangeShapeType="1"/>
                </p:cNvSpPr>
                <p:nvPr/>
              </p:nvSpPr>
              <p:spPr bwMode="auto">
                <a:xfrm flipV="1">
                  <a:off x="3328"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3" name="Line 13677"/>
                <p:cNvSpPr>
                  <a:spLocks noChangeShapeType="1"/>
                </p:cNvSpPr>
                <p:nvPr/>
              </p:nvSpPr>
              <p:spPr bwMode="auto">
                <a:xfrm flipV="1">
                  <a:off x="3328"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4" name="Line 13678"/>
                <p:cNvSpPr>
                  <a:spLocks noChangeShapeType="1"/>
                </p:cNvSpPr>
                <p:nvPr/>
              </p:nvSpPr>
              <p:spPr bwMode="auto">
                <a:xfrm flipV="1">
                  <a:off x="3328"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5" name="Line 13679"/>
                <p:cNvSpPr>
                  <a:spLocks noChangeShapeType="1"/>
                </p:cNvSpPr>
                <p:nvPr/>
              </p:nvSpPr>
              <p:spPr bwMode="auto">
                <a:xfrm flipV="1">
                  <a:off x="3328"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6" name="Line 13680"/>
                <p:cNvSpPr>
                  <a:spLocks noChangeShapeType="1"/>
                </p:cNvSpPr>
                <p:nvPr/>
              </p:nvSpPr>
              <p:spPr bwMode="auto">
                <a:xfrm flipV="1">
                  <a:off x="3328"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7" name="Line 13681"/>
                <p:cNvSpPr>
                  <a:spLocks noChangeShapeType="1"/>
                </p:cNvSpPr>
                <p:nvPr/>
              </p:nvSpPr>
              <p:spPr bwMode="auto">
                <a:xfrm flipV="1">
                  <a:off x="3328"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8" name="Line 13682"/>
                <p:cNvSpPr>
                  <a:spLocks noChangeShapeType="1"/>
                </p:cNvSpPr>
                <p:nvPr/>
              </p:nvSpPr>
              <p:spPr bwMode="auto">
                <a:xfrm flipV="1">
                  <a:off x="3328"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59" name="Line 13683"/>
                <p:cNvSpPr>
                  <a:spLocks noChangeShapeType="1"/>
                </p:cNvSpPr>
                <p:nvPr/>
              </p:nvSpPr>
              <p:spPr bwMode="auto">
                <a:xfrm flipV="1">
                  <a:off x="3328"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0" name="Line 13684"/>
                <p:cNvSpPr>
                  <a:spLocks noChangeShapeType="1"/>
                </p:cNvSpPr>
                <p:nvPr/>
              </p:nvSpPr>
              <p:spPr bwMode="auto">
                <a:xfrm flipV="1">
                  <a:off x="3328"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1" name="Line 13685"/>
                <p:cNvSpPr>
                  <a:spLocks noChangeShapeType="1"/>
                </p:cNvSpPr>
                <p:nvPr/>
              </p:nvSpPr>
              <p:spPr bwMode="auto">
                <a:xfrm flipV="1">
                  <a:off x="3328"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2" name="Line 13686"/>
                <p:cNvSpPr>
                  <a:spLocks noChangeShapeType="1"/>
                </p:cNvSpPr>
                <p:nvPr/>
              </p:nvSpPr>
              <p:spPr bwMode="auto">
                <a:xfrm flipV="1">
                  <a:off x="3328"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3" name="Line 13687"/>
                <p:cNvSpPr>
                  <a:spLocks noChangeShapeType="1"/>
                </p:cNvSpPr>
                <p:nvPr/>
              </p:nvSpPr>
              <p:spPr bwMode="auto">
                <a:xfrm flipV="1">
                  <a:off x="3328"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4" name="Line 13688"/>
                <p:cNvSpPr>
                  <a:spLocks noChangeShapeType="1"/>
                </p:cNvSpPr>
                <p:nvPr/>
              </p:nvSpPr>
              <p:spPr bwMode="auto">
                <a:xfrm flipV="1">
                  <a:off x="3328"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5" name="Line 13689"/>
                <p:cNvSpPr>
                  <a:spLocks noChangeShapeType="1"/>
                </p:cNvSpPr>
                <p:nvPr/>
              </p:nvSpPr>
              <p:spPr bwMode="auto">
                <a:xfrm flipV="1">
                  <a:off x="3328"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6" name="Line 13690"/>
                <p:cNvSpPr>
                  <a:spLocks noChangeShapeType="1"/>
                </p:cNvSpPr>
                <p:nvPr/>
              </p:nvSpPr>
              <p:spPr bwMode="auto">
                <a:xfrm flipV="1">
                  <a:off x="3328"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7" name="Line 13691"/>
                <p:cNvSpPr>
                  <a:spLocks noChangeShapeType="1"/>
                </p:cNvSpPr>
                <p:nvPr/>
              </p:nvSpPr>
              <p:spPr bwMode="auto">
                <a:xfrm flipV="1">
                  <a:off x="3328"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8" name="Line 13692"/>
                <p:cNvSpPr>
                  <a:spLocks noChangeShapeType="1"/>
                </p:cNvSpPr>
                <p:nvPr/>
              </p:nvSpPr>
              <p:spPr bwMode="auto">
                <a:xfrm flipV="1">
                  <a:off x="3328"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69" name="Line 13693"/>
                <p:cNvSpPr>
                  <a:spLocks noChangeShapeType="1"/>
                </p:cNvSpPr>
                <p:nvPr/>
              </p:nvSpPr>
              <p:spPr bwMode="auto">
                <a:xfrm flipV="1">
                  <a:off x="3328"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0" name="Line 13694"/>
                <p:cNvSpPr>
                  <a:spLocks noChangeShapeType="1"/>
                </p:cNvSpPr>
                <p:nvPr/>
              </p:nvSpPr>
              <p:spPr bwMode="auto">
                <a:xfrm flipV="1">
                  <a:off x="3328"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1" name="Line 13695"/>
                <p:cNvSpPr>
                  <a:spLocks noChangeShapeType="1"/>
                </p:cNvSpPr>
                <p:nvPr/>
              </p:nvSpPr>
              <p:spPr bwMode="auto">
                <a:xfrm flipV="1">
                  <a:off x="3328"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2" name="Line 13696"/>
                <p:cNvSpPr>
                  <a:spLocks noChangeShapeType="1"/>
                </p:cNvSpPr>
                <p:nvPr/>
              </p:nvSpPr>
              <p:spPr bwMode="auto">
                <a:xfrm flipV="1">
                  <a:off x="3328"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3" name="Line 13697"/>
                <p:cNvSpPr>
                  <a:spLocks noChangeShapeType="1"/>
                </p:cNvSpPr>
                <p:nvPr/>
              </p:nvSpPr>
              <p:spPr bwMode="auto">
                <a:xfrm flipV="1">
                  <a:off x="3328"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4" name="Line 13698"/>
                <p:cNvSpPr>
                  <a:spLocks noChangeShapeType="1"/>
                </p:cNvSpPr>
                <p:nvPr/>
              </p:nvSpPr>
              <p:spPr bwMode="auto">
                <a:xfrm flipV="1">
                  <a:off x="3328"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5" name="Line 13699"/>
                <p:cNvSpPr>
                  <a:spLocks noChangeShapeType="1"/>
                </p:cNvSpPr>
                <p:nvPr/>
              </p:nvSpPr>
              <p:spPr bwMode="auto">
                <a:xfrm flipV="1">
                  <a:off x="3328"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6" name="Line 13700"/>
                <p:cNvSpPr>
                  <a:spLocks noChangeShapeType="1"/>
                </p:cNvSpPr>
                <p:nvPr/>
              </p:nvSpPr>
              <p:spPr bwMode="auto">
                <a:xfrm flipV="1">
                  <a:off x="3328"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7" name="Line 13701"/>
                <p:cNvSpPr>
                  <a:spLocks noChangeShapeType="1"/>
                </p:cNvSpPr>
                <p:nvPr/>
              </p:nvSpPr>
              <p:spPr bwMode="auto">
                <a:xfrm flipV="1">
                  <a:off x="3328"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8" name="Line 13702"/>
                <p:cNvSpPr>
                  <a:spLocks noChangeShapeType="1"/>
                </p:cNvSpPr>
                <p:nvPr/>
              </p:nvSpPr>
              <p:spPr bwMode="auto">
                <a:xfrm flipV="1">
                  <a:off x="3328"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79" name="Line 13703"/>
                <p:cNvSpPr>
                  <a:spLocks noChangeShapeType="1"/>
                </p:cNvSpPr>
                <p:nvPr/>
              </p:nvSpPr>
              <p:spPr bwMode="auto">
                <a:xfrm flipV="1">
                  <a:off x="3328"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0" name="Line 13704"/>
                <p:cNvSpPr>
                  <a:spLocks noChangeShapeType="1"/>
                </p:cNvSpPr>
                <p:nvPr/>
              </p:nvSpPr>
              <p:spPr bwMode="auto">
                <a:xfrm flipV="1">
                  <a:off x="3328"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1" name="Line 13705"/>
                <p:cNvSpPr>
                  <a:spLocks noChangeShapeType="1"/>
                </p:cNvSpPr>
                <p:nvPr/>
              </p:nvSpPr>
              <p:spPr bwMode="auto">
                <a:xfrm flipV="1">
                  <a:off x="3328"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2" name="Line 13706"/>
                <p:cNvSpPr>
                  <a:spLocks noChangeShapeType="1"/>
                </p:cNvSpPr>
                <p:nvPr/>
              </p:nvSpPr>
              <p:spPr bwMode="auto">
                <a:xfrm flipV="1">
                  <a:off x="3328"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3" name="Line 13707"/>
                <p:cNvSpPr>
                  <a:spLocks noChangeShapeType="1"/>
                </p:cNvSpPr>
                <p:nvPr/>
              </p:nvSpPr>
              <p:spPr bwMode="auto">
                <a:xfrm flipV="1">
                  <a:off x="3328"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4" name="Line 13708"/>
                <p:cNvSpPr>
                  <a:spLocks noChangeShapeType="1"/>
                </p:cNvSpPr>
                <p:nvPr/>
              </p:nvSpPr>
              <p:spPr bwMode="auto">
                <a:xfrm flipV="1">
                  <a:off x="3328"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5" name="Line 13709"/>
                <p:cNvSpPr>
                  <a:spLocks noChangeShapeType="1"/>
                </p:cNvSpPr>
                <p:nvPr/>
              </p:nvSpPr>
              <p:spPr bwMode="auto">
                <a:xfrm flipV="1">
                  <a:off x="3328"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6" name="Line 13710"/>
                <p:cNvSpPr>
                  <a:spLocks noChangeShapeType="1"/>
                </p:cNvSpPr>
                <p:nvPr/>
              </p:nvSpPr>
              <p:spPr bwMode="auto">
                <a:xfrm flipV="1">
                  <a:off x="3328"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7" name="Line 13711"/>
                <p:cNvSpPr>
                  <a:spLocks noChangeShapeType="1"/>
                </p:cNvSpPr>
                <p:nvPr/>
              </p:nvSpPr>
              <p:spPr bwMode="auto">
                <a:xfrm flipV="1">
                  <a:off x="3328"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8" name="Line 13712"/>
                <p:cNvSpPr>
                  <a:spLocks noChangeShapeType="1"/>
                </p:cNvSpPr>
                <p:nvPr/>
              </p:nvSpPr>
              <p:spPr bwMode="auto">
                <a:xfrm flipV="1">
                  <a:off x="3328"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89" name="Line 13713"/>
                <p:cNvSpPr>
                  <a:spLocks noChangeShapeType="1"/>
                </p:cNvSpPr>
                <p:nvPr/>
              </p:nvSpPr>
              <p:spPr bwMode="auto">
                <a:xfrm flipV="1">
                  <a:off x="3328"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0" name="Line 13714"/>
                <p:cNvSpPr>
                  <a:spLocks noChangeShapeType="1"/>
                </p:cNvSpPr>
                <p:nvPr/>
              </p:nvSpPr>
              <p:spPr bwMode="auto">
                <a:xfrm flipV="1">
                  <a:off x="3328"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1" name="Line 13715"/>
                <p:cNvSpPr>
                  <a:spLocks noChangeShapeType="1"/>
                </p:cNvSpPr>
                <p:nvPr/>
              </p:nvSpPr>
              <p:spPr bwMode="auto">
                <a:xfrm flipV="1">
                  <a:off x="3328"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2" name="Line 13716"/>
                <p:cNvSpPr>
                  <a:spLocks noChangeShapeType="1"/>
                </p:cNvSpPr>
                <p:nvPr/>
              </p:nvSpPr>
              <p:spPr bwMode="auto">
                <a:xfrm flipV="1">
                  <a:off x="3328"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3" name="Line 13717"/>
                <p:cNvSpPr>
                  <a:spLocks noChangeShapeType="1"/>
                </p:cNvSpPr>
                <p:nvPr/>
              </p:nvSpPr>
              <p:spPr bwMode="auto">
                <a:xfrm flipV="1">
                  <a:off x="3328"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4" name="Line 13718"/>
                <p:cNvSpPr>
                  <a:spLocks noChangeShapeType="1"/>
                </p:cNvSpPr>
                <p:nvPr/>
              </p:nvSpPr>
              <p:spPr bwMode="auto">
                <a:xfrm flipV="1">
                  <a:off x="3328"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5" name="Line 13719"/>
                <p:cNvSpPr>
                  <a:spLocks noChangeShapeType="1"/>
                </p:cNvSpPr>
                <p:nvPr/>
              </p:nvSpPr>
              <p:spPr bwMode="auto">
                <a:xfrm flipV="1">
                  <a:off x="3328"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6" name="Line 13720"/>
                <p:cNvSpPr>
                  <a:spLocks noChangeShapeType="1"/>
                </p:cNvSpPr>
                <p:nvPr/>
              </p:nvSpPr>
              <p:spPr bwMode="auto">
                <a:xfrm flipV="1">
                  <a:off x="3328"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7" name="Line 13721"/>
                <p:cNvSpPr>
                  <a:spLocks noChangeShapeType="1"/>
                </p:cNvSpPr>
                <p:nvPr/>
              </p:nvSpPr>
              <p:spPr bwMode="auto">
                <a:xfrm flipV="1">
                  <a:off x="3328"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8" name="Line 13722"/>
                <p:cNvSpPr>
                  <a:spLocks noChangeShapeType="1"/>
                </p:cNvSpPr>
                <p:nvPr/>
              </p:nvSpPr>
              <p:spPr bwMode="auto">
                <a:xfrm flipV="1">
                  <a:off x="3328"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499" name="Line 13723"/>
                <p:cNvSpPr>
                  <a:spLocks noChangeShapeType="1"/>
                </p:cNvSpPr>
                <p:nvPr/>
              </p:nvSpPr>
              <p:spPr bwMode="auto">
                <a:xfrm flipV="1">
                  <a:off x="3328"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0" name="Line 13724"/>
                <p:cNvSpPr>
                  <a:spLocks noChangeShapeType="1"/>
                </p:cNvSpPr>
                <p:nvPr/>
              </p:nvSpPr>
              <p:spPr bwMode="auto">
                <a:xfrm flipV="1">
                  <a:off x="3328"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1" name="Line 13725"/>
                <p:cNvSpPr>
                  <a:spLocks noChangeShapeType="1"/>
                </p:cNvSpPr>
                <p:nvPr/>
              </p:nvSpPr>
              <p:spPr bwMode="auto">
                <a:xfrm flipV="1">
                  <a:off x="3328"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2" name="Line 13726"/>
                <p:cNvSpPr>
                  <a:spLocks noChangeShapeType="1"/>
                </p:cNvSpPr>
                <p:nvPr/>
              </p:nvSpPr>
              <p:spPr bwMode="auto">
                <a:xfrm flipV="1">
                  <a:off x="3328"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3" name="Line 13727"/>
                <p:cNvSpPr>
                  <a:spLocks noChangeShapeType="1"/>
                </p:cNvSpPr>
                <p:nvPr/>
              </p:nvSpPr>
              <p:spPr bwMode="auto">
                <a:xfrm flipV="1">
                  <a:off x="3328"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4" name="Line 13728"/>
                <p:cNvSpPr>
                  <a:spLocks noChangeShapeType="1"/>
                </p:cNvSpPr>
                <p:nvPr/>
              </p:nvSpPr>
              <p:spPr bwMode="auto">
                <a:xfrm flipV="1">
                  <a:off x="3328"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5" name="Line 13729"/>
                <p:cNvSpPr>
                  <a:spLocks noChangeShapeType="1"/>
                </p:cNvSpPr>
                <p:nvPr/>
              </p:nvSpPr>
              <p:spPr bwMode="auto">
                <a:xfrm flipV="1">
                  <a:off x="3328"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6" name="Line 13730"/>
                <p:cNvSpPr>
                  <a:spLocks noChangeShapeType="1"/>
                </p:cNvSpPr>
                <p:nvPr/>
              </p:nvSpPr>
              <p:spPr bwMode="auto">
                <a:xfrm flipV="1">
                  <a:off x="3328"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7" name="Line 13731"/>
                <p:cNvSpPr>
                  <a:spLocks noChangeShapeType="1"/>
                </p:cNvSpPr>
                <p:nvPr/>
              </p:nvSpPr>
              <p:spPr bwMode="auto">
                <a:xfrm flipV="1">
                  <a:off x="3328"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8" name="Line 13732"/>
                <p:cNvSpPr>
                  <a:spLocks noChangeShapeType="1"/>
                </p:cNvSpPr>
                <p:nvPr/>
              </p:nvSpPr>
              <p:spPr bwMode="auto">
                <a:xfrm flipV="1">
                  <a:off x="3328"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09" name="Line 13733"/>
                <p:cNvSpPr>
                  <a:spLocks noChangeShapeType="1"/>
                </p:cNvSpPr>
                <p:nvPr/>
              </p:nvSpPr>
              <p:spPr bwMode="auto">
                <a:xfrm flipV="1">
                  <a:off x="3328"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0" name="Line 13734"/>
                <p:cNvSpPr>
                  <a:spLocks noChangeShapeType="1"/>
                </p:cNvSpPr>
                <p:nvPr/>
              </p:nvSpPr>
              <p:spPr bwMode="auto">
                <a:xfrm flipV="1">
                  <a:off x="3328"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1" name="Line 13735"/>
                <p:cNvSpPr>
                  <a:spLocks noChangeShapeType="1"/>
                </p:cNvSpPr>
                <p:nvPr/>
              </p:nvSpPr>
              <p:spPr bwMode="auto">
                <a:xfrm flipV="1">
                  <a:off x="3328"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2" name="Line 13736"/>
                <p:cNvSpPr>
                  <a:spLocks noChangeShapeType="1"/>
                </p:cNvSpPr>
                <p:nvPr/>
              </p:nvSpPr>
              <p:spPr bwMode="auto">
                <a:xfrm flipV="1">
                  <a:off x="3328"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3" name="Line 13737"/>
                <p:cNvSpPr>
                  <a:spLocks noChangeShapeType="1"/>
                </p:cNvSpPr>
                <p:nvPr/>
              </p:nvSpPr>
              <p:spPr bwMode="auto">
                <a:xfrm flipV="1">
                  <a:off x="3328"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4" name="Line 13738"/>
                <p:cNvSpPr>
                  <a:spLocks noChangeShapeType="1"/>
                </p:cNvSpPr>
                <p:nvPr/>
              </p:nvSpPr>
              <p:spPr bwMode="auto">
                <a:xfrm flipV="1">
                  <a:off x="3328"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5" name="Line 13739"/>
                <p:cNvSpPr>
                  <a:spLocks noChangeShapeType="1"/>
                </p:cNvSpPr>
                <p:nvPr/>
              </p:nvSpPr>
              <p:spPr bwMode="auto">
                <a:xfrm flipV="1">
                  <a:off x="3328"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6" name="Line 13740"/>
                <p:cNvSpPr>
                  <a:spLocks noChangeShapeType="1"/>
                </p:cNvSpPr>
                <p:nvPr/>
              </p:nvSpPr>
              <p:spPr bwMode="auto">
                <a:xfrm flipV="1">
                  <a:off x="3328"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7" name="Line 13741"/>
                <p:cNvSpPr>
                  <a:spLocks noChangeShapeType="1"/>
                </p:cNvSpPr>
                <p:nvPr/>
              </p:nvSpPr>
              <p:spPr bwMode="auto">
                <a:xfrm flipV="1">
                  <a:off x="3328"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8" name="Line 13742"/>
                <p:cNvSpPr>
                  <a:spLocks noChangeShapeType="1"/>
                </p:cNvSpPr>
                <p:nvPr/>
              </p:nvSpPr>
              <p:spPr bwMode="auto">
                <a:xfrm flipV="1">
                  <a:off x="3328"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19" name="Line 13743"/>
                <p:cNvSpPr>
                  <a:spLocks noChangeShapeType="1"/>
                </p:cNvSpPr>
                <p:nvPr/>
              </p:nvSpPr>
              <p:spPr bwMode="auto">
                <a:xfrm flipV="1">
                  <a:off x="3328"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0" name="Line 13744"/>
                <p:cNvSpPr>
                  <a:spLocks noChangeShapeType="1"/>
                </p:cNvSpPr>
                <p:nvPr/>
              </p:nvSpPr>
              <p:spPr bwMode="auto">
                <a:xfrm flipV="1">
                  <a:off x="3328"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1" name="Line 13745"/>
                <p:cNvSpPr>
                  <a:spLocks noChangeShapeType="1"/>
                </p:cNvSpPr>
                <p:nvPr/>
              </p:nvSpPr>
              <p:spPr bwMode="auto">
                <a:xfrm flipV="1">
                  <a:off x="3328"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2" name="Line 13746"/>
                <p:cNvSpPr>
                  <a:spLocks noChangeShapeType="1"/>
                </p:cNvSpPr>
                <p:nvPr/>
              </p:nvSpPr>
              <p:spPr bwMode="auto">
                <a:xfrm flipV="1">
                  <a:off x="3328"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3" name="Line 13747"/>
                <p:cNvSpPr>
                  <a:spLocks noChangeShapeType="1"/>
                </p:cNvSpPr>
                <p:nvPr/>
              </p:nvSpPr>
              <p:spPr bwMode="auto">
                <a:xfrm flipV="1">
                  <a:off x="3328"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4" name="Line 13748"/>
                <p:cNvSpPr>
                  <a:spLocks noChangeShapeType="1"/>
                </p:cNvSpPr>
                <p:nvPr/>
              </p:nvSpPr>
              <p:spPr bwMode="auto">
                <a:xfrm flipV="1">
                  <a:off x="3328"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5" name="Line 13749"/>
                <p:cNvSpPr>
                  <a:spLocks noChangeShapeType="1"/>
                </p:cNvSpPr>
                <p:nvPr/>
              </p:nvSpPr>
              <p:spPr bwMode="auto">
                <a:xfrm flipV="1">
                  <a:off x="3328"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6" name="Line 13750"/>
                <p:cNvSpPr>
                  <a:spLocks noChangeShapeType="1"/>
                </p:cNvSpPr>
                <p:nvPr/>
              </p:nvSpPr>
              <p:spPr bwMode="auto">
                <a:xfrm flipV="1">
                  <a:off x="3328"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7" name="Line 13751"/>
                <p:cNvSpPr>
                  <a:spLocks noChangeShapeType="1"/>
                </p:cNvSpPr>
                <p:nvPr/>
              </p:nvSpPr>
              <p:spPr bwMode="auto">
                <a:xfrm flipV="1">
                  <a:off x="3328"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8" name="Line 13752"/>
                <p:cNvSpPr>
                  <a:spLocks noChangeShapeType="1"/>
                </p:cNvSpPr>
                <p:nvPr/>
              </p:nvSpPr>
              <p:spPr bwMode="auto">
                <a:xfrm flipV="1">
                  <a:off x="3328"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29" name="Line 13753"/>
                <p:cNvSpPr>
                  <a:spLocks noChangeShapeType="1"/>
                </p:cNvSpPr>
                <p:nvPr/>
              </p:nvSpPr>
              <p:spPr bwMode="auto">
                <a:xfrm flipV="1">
                  <a:off x="3328"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0" name="Line 13754"/>
                <p:cNvSpPr>
                  <a:spLocks noChangeShapeType="1"/>
                </p:cNvSpPr>
                <p:nvPr/>
              </p:nvSpPr>
              <p:spPr bwMode="auto">
                <a:xfrm flipV="1">
                  <a:off x="3328"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1" name="Line 13755"/>
                <p:cNvSpPr>
                  <a:spLocks noChangeShapeType="1"/>
                </p:cNvSpPr>
                <p:nvPr/>
              </p:nvSpPr>
              <p:spPr bwMode="auto">
                <a:xfrm flipV="1">
                  <a:off x="3328"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2" name="Line 13756"/>
                <p:cNvSpPr>
                  <a:spLocks noChangeShapeType="1"/>
                </p:cNvSpPr>
                <p:nvPr/>
              </p:nvSpPr>
              <p:spPr bwMode="auto">
                <a:xfrm flipV="1">
                  <a:off x="3328"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3" name="Line 13757"/>
                <p:cNvSpPr>
                  <a:spLocks noChangeShapeType="1"/>
                </p:cNvSpPr>
                <p:nvPr/>
              </p:nvSpPr>
              <p:spPr bwMode="auto">
                <a:xfrm flipV="1">
                  <a:off x="3328"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4" name="Line 13758"/>
                <p:cNvSpPr>
                  <a:spLocks noChangeShapeType="1"/>
                </p:cNvSpPr>
                <p:nvPr/>
              </p:nvSpPr>
              <p:spPr bwMode="auto">
                <a:xfrm flipV="1">
                  <a:off x="3328"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5" name="Line 13759"/>
                <p:cNvSpPr>
                  <a:spLocks noChangeShapeType="1"/>
                </p:cNvSpPr>
                <p:nvPr/>
              </p:nvSpPr>
              <p:spPr bwMode="auto">
                <a:xfrm flipV="1">
                  <a:off x="3328"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6" name="Line 13760"/>
                <p:cNvSpPr>
                  <a:spLocks noChangeShapeType="1"/>
                </p:cNvSpPr>
                <p:nvPr/>
              </p:nvSpPr>
              <p:spPr bwMode="auto">
                <a:xfrm flipV="1">
                  <a:off x="3328"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7" name="Line 13761"/>
                <p:cNvSpPr>
                  <a:spLocks noChangeShapeType="1"/>
                </p:cNvSpPr>
                <p:nvPr/>
              </p:nvSpPr>
              <p:spPr bwMode="auto">
                <a:xfrm flipV="1">
                  <a:off x="3328"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8" name="Line 13762"/>
                <p:cNvSpPr>
                  <a:spLocks noChangeShapeType="1"/>
                </p:cNvSpPr>
                <p:nvPr/>
              </p:nvSpPr>
              <p:spPr bwMode="auto">
                <a:xfrm flipV="1">
                  <a:off x="3328"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39" name="Line 13763"/>
                <p:cNvSpPr>
                  <a:spLocks noChangeShapeType="1"/>
                </p:cNvSpPr>
                <p:nvPr/>
              </p:nvSpPr>
              <p:spPr bwMode="auto">
                <a:xfrm flipV="1">
                  <a:off x="3328"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0" name="Line 13764"/>
                <p:cNvSpPr>
                  <a:spLocks noChangeShapeType="1"/>
                </p:cNvSpPr>
                <p:nvPr/>
              </p:nvSpPr>
              <p:spPr bwMode="auto">
                <a:xfrm flipV="1">
                  <a:off x="3328"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1" name="Line 13765"/>
                <p:cNvSpPr>
                  <a:spLocks noChangeShapeType="1"/>
                </p:cNvSpPr>
                <p:nvPr/>
              </p:nvSpPr>
              <p:spPr bwMode="auto">
                <a:xfrm flipV="1">
                  <a:off x="3328"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2" name="Line 13766"/>
                <p:cNvSpPr>
                  <a:spLocks noChangeShapeType="1"/>
                </p:cNvSpPr>
                <p:nvPr/>
              </p:nvSpPr>
              <p:spPr bwMode="auto">
                <a:xfrm flipV="1">
                  <a:off x="3328"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3" name="Line 13767"/>
                <p:cNvSpPr>
                  <a:spLocks noChangeShapeType="1"/>
                </p:cNvSpPr>
                <p:nvPr/>
              </p:nvSpPr>
              <p:spPr bwMode="auto">
                <a:xfrm flipV="1">
                  <a:off x="3328"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4" name="Line 13768"/>
                <p:cNvSpPr>
                  <a:spLocks noChangeShapeType="1"/>
                </p:cNvSpPr>
                <p:nvPr/>
              </p:nvSpPr>
              <p:spPr bwMode="auto">
                <a:xfrm flipV="1">
                  <a:off x="3328"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5" name="Line 13769"/>
                <p:cNvSpPr>
                  <a:spLocks noChangeShapeType="1"/>
                </p:cNvSpPr>
                <p:nvPr/>
              </p:nvSpPr>
              <p:spPr bwMode="auto">
                <a:xfrm flipV="1">
                  <a:off x="3328"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6" name="Line 13770"/>
                <p:cNvSpPr>
                  <a:spLocks noChangeShapeType="1"/>
                </p:cNvSpPr>
                <p:nvPr/>
              </p:nvSpPr>
              <p:spPr bwMode="auto">
                <a:xfrm flipV="1">
                  <a:off x="3328"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7" name="Line 13771"/>
                <p:cNvSpPr>
                  <a:spLocks noChangeShapeType="1"/>
                </p:cNvSpPr>
                <p:nvPr/>
              </p:nvSpPr>
              <p:spPr bwMode="auto">
                <a:xfrm flipV="1">
                  <a:off x="3328"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8" name="Line 13772"/>
                <p:cNvSpPr>
                  <a:spLocks noChangeShapeType="1"/>
                </p:cNvSpPr>
                <p:nvPr/>
              </p:nvSpPr>
              <p:spPr bwMode="auto">
                <a:xfrm flipV="1">
                  <a:off x="3328"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49" name="Line 13773"/>
                <p:cNvSpPr>
                  <a:spLocks noChangeShapeType="1"/>
                </p:cNvSpPr>
                <p:nvPr/>
              </p:nvSpPr>
              <p:spPr bwMode="auto">
                <a:xfrm flipV="1">
                  <a:off x="3328"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0" name="Line 13774"/>
                <p:cNvSpPr>
                  <a:spLocks noChangeShapeType="1"/>
                </p:cNvSpPr>
                <p:nvPr/>
              </p:nvSpPr>
              <p:spPr bwMode="auto">
                <a:xfrm flipV="1">
                  <a:off x="3328"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1" name="Line 13775"/>
                <p:cNvSpPr>
                  <a:spLocks noChangeShapeType="1"/>
                </p:cNvSpPr>
                <p:nvPr/>
              </p:nvSpPr>
              <p:spPr bwMode="auto">
                <a:xfrm flipV="1">
                  <a:off x="3328"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2" name="Line 13776"/>
                <p:cNvSpPr>
                  <a:spLocks noChangeShapeType="1"/>
                </p:cNvSpPr>
                <p:nvPr/>
              </p:nvSpPr>
              <p:spPr bwMode="auto">
                <a:xfrm flipV="1">
                  <a:off x="3328"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3" name="Line 13777"/>
                <p:cNvSpPr>
                  <a:spLocks noChangeShapeType="1"/>
                </p:cNvSpPr>
                <p:nvPr/>
              </p:nvSpPr>
              <p:spPr bwMode="auto">
                <a:xfrm flipV="1">
                  <a:off x="3328"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4" name="Line 13778"/>
                <p:cNvSpPr>
                  <a:spLocks noChangeShapeType="1"/>
                </p:cNvSpPr>
                <p:nvPr/>
              </p:nvSpPr>
              <p:spPr bwMode="auto">
                <a:xfrm flipV="1">
                  <a:off x="3328"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5" name="Line 13779"/>
                <p:cNvSpPr>
                  <a:spLocks noChangeShapeType="1"/>
                </p:cNvSpPr>
                <p:nvPr/>
              </p:nvSpPr>
              <p:spPr bwMode="auto">
                <a:xfrm flipV="1">
                  <a:off x="3328"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6" name="Line 13780"/>
                <p:cNvSpPr>
                  <a:spLocks noChangeShapeType="1"/>
                </p:cNvSpPr>
                <p:nvPr/>
              </p:nvSpPr>
              <p:spPr bwMode="auto">
                <a:xfrm flipV="1">
                  <a:off x="3328"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7" name="Line 13781"/>
                <p:cNvSpPr>
                  <a:spLocks noChangeShapeType="1"/>
                </p:cNvSpPr>
                <p:nvPr/>
              </p:nvSpPr>
              <p:spPr bwMode="auto">
                <a:xfrm flipV="1">
                  <a:off x="3328"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8" name="Line 13782"/>
                <p:cNvSpPr>
                  <a:spLocks noChangeShapeType="1"/>
                </p:cNvSpPr>
                <p:nvPr/>
              </p:nvSpPr>
              <p:spPr bwMode="auto">
                <a:xfrm flipV="1">
                  <a:off x="3328"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59" name="Line 13783"/>
                <p:cNvSpPr>
                  <a:spLocks noChangeShapeType="1"/>
                </p:cNvSpPr>
                <p:nvPr/>
              </p:nvSpPr>
              <p:spPr bwMode="auto">
                <a:xfrm flipV="1">
                  <a:off x="3328"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0" name="Line 13784"/>
                <p:cNvSpPr>
                  <a:spLocks noChangeShapeType="1"/>
                </p:cNvSpPr>
                <p:nvPr/>
              </p:nvSpPr>
              <p:spPr bwMode="auto">
                <a:xfrm flipV="1">
                  <a:off x="3328"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1" name="Line 13785"/>
                <p:cNvSpPr>
                  <a:spLocks noChangeShapeType="1"/>
                </p:cNvSpPr>
                <p:nvPr/>
              </p:nvSpPr>
              <p:spPr bwMode="auto">
                <a:xfrm flipV="1">
                  <a:off x="3328"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2" name="Line 13786"/>
                <p:cNvSpPr>
                  <a:spLocks noChangeShapeType="1"/>
                </p:cNvSpPr>
                <p:nvPr/>
              </p:nvSpPr>
              <p:spPr bwMode="auto">
                <a:xfrm flipV="1">
                  <a:off x="3328"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3" name="Line 13787"/>
                <p:cNvSpPr>
                  <a:spLocks noChangeShapeType="1"/>
                </p:cNvSpPr>
                <p:nvPr/>
              </p:nvSpPr>
              <p:spPr bwMode="auto">
                <a:xfrm flipV="1">
                  <a:off x="3328"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4" name="Line 13788"/>
                <p:cNvSpPr>
                  <a:spLocks noChangeShapeType="1"/>
                </p:cNvSpPr>
                <p:nvPr/>
              </p:nvSpPr>
              <p:spPr bwMode="auto">
                <a:xfrm flipV="1">
                  <a:off x="3328"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5" name="Line 13789"/>
                <p:cNvSpPr>
                  <a:spLocks noChangeShapeType="1"/>
                </p:cNvSpPr>
                <p:nvPr/>
              </p:nvSpPr>
              <p:spPr bwMode="auto">
                <a:xfrm flipV="1">
                  <a:off x="3328"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6" name="Line 13790"/>
                <p:cNvSpPr>
                  <a:spLocks noChangeShapeType="1"/>
                </p:cNvSpPr>
                <p:nvPr/>
              </p:nvSpPr>
              <p:spPr bwMode="auto">
                <a:xfrm flipV="1">
                  <a:off x="3328"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7" name="Line 13791"/>
                <p:cNvSpPr>
                  <a:spLocks noChangeShapeType="1"/>
                </p:cNvSpPr>
                <p:nvPr/>
              </p:nvSpPr>
              <p:spPr bwMode="auto">
                <a:xfrm flipV="1">
                  <a:off x="3328"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8" name="Line 13792"/>
                <p:cNvSpPr>
                  <a:spLocks noChangeShapeType="1"/>
                </p:cNvSpPr>
                <p:nvPr/>
              </p:nvSpPr>
              <p:spPr bwMode="auto">
                <a:xfrm flipV="1">
                  <a:off x="3328"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69" name="Line 13793"/>
                <p:cNvSpPr>
                  <a:spLocks noChangeShapeType="1"/>
                </p:cNvSpPr>
                <p:nvPr/>
              </p:nvSpPr>
              <p:spPr bwMode="auto">
                <a:xfrm flipV="1">
                  <a:off x="3328"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0" name="Line 13794"/>
                <p:cNvSpPr>
                  <a:spLocks noChangeShapeType="1"/>
                </p:cNvSpPr>
                <p:nvPr/>
              </p:nvSpPr>
              <p:spPr bwMode="auto">
                <a:xfrm flipV="1">
                  <a:off x="3328"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1" name="Line 13795"/>
                <p:cNvSpPr>
                  <a:spLocks noChangeShapeType="1"/>
                </p:cNvSpPr>
                <p:nvPr/>
              </p:nvSpPr>
              <p:spPr bwMode="auto">
                <a:xfrm flipV="1">
                  <a:off x="3328"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2" name="Line 13796"/>
                <p:cNvSpPr>
                  <a:spLocks noChangeShapeType="1"/>
                </p:cNvSpPr>
                <p:nvPr/>
              </p:nvSpPr>
              <p:spPr bwMode="auto">
                <a:xfrm flipV="1">
                  <a:off x="3328"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3" name="Line 13797"/>
                <p:cNvSpPr>
                  <a:spLocks noChangeShapeType="1"/>
                </p:cNvSpPr>
                <p:nvPr/>
              </p:nvSpPr>
              <p:spPr bwMode="auto">
                <a:xfrm flipV="1">
                  <a:off x="3328"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4" name="Line 13798"/>
                <p:cNvSpPr>
                  <a:spLocks noChangeShapeType="1"/>
                </p:cNvSpPr>
                <p:nvPr/>
              </p:nvSpPr>
              <p:spPr bwMode="auto">
                <a:xfrm flipV="1">
                  <a:off x="3328"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5" name="Line 13799"/>
                <p:cNvSpPr>
                  <a:spLocks noChangeShapeType="1"/>
                </p:cNvSpPr>
                <p:nvPr/>
              </p:nvSpPr>
              <p:spPr bwMode="auto">
                <a:xfrm flipV="1">
                  <a:off x="3328"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6" name="Line 13800"/>
                <p:cNvSpPr>
                  <a:spLocks noChangeShapeType="1"/>
                </p:cNvSpPr>
                <p:nvPr/>
              </p:nvSpPr>
              <p:spPr bwMode="auto">
                <a:xfrm flipV="1">
                  <a:off x="3328"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7" name="Line 13801"/>
                <p:cNvSpPr>
                  <a:spLocks noChangeShapeType="1"/>
                </p:cNvSpPr>
                <p:nvPr/>
              </p:nvSpPr>
              <p:spPr bwMode="auto">
                <a:xfrm flipV="1">
                  <a:off x="3328"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8" name="Line 13802"/>
                <p:cNvSpPr>
                  <a:spLocks noChangeShapeType="1"/>
                </p:cNvSpPr>
                <p:nvPr/>
              </p:nvSpPr>
              <p:spPr bwMode="auto">
                <a:xfrm flipV="1">
                  <a:off x="3328"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79" name="Line 13803"/>
                <p:cNvSpPr>
                  <a:spLocks noChangeShapeType="1"/>
                </p:cNvSpPr>
                <p:nvPr/>
              </p:nvSpPr>
              <p:spPr bwMode="auto">
                <a:xfrm flipV="1">
                  <a:off x="3328"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0" name="Line 13804"/>
                <p:cNvSpPr>
                  <a:spLocks noChangeShapeType="1"/>
                </p:cNvSpPr>
                <p:nvPr/>
              </p:nvSpPr>
              <p:spPr bwMode="auto">
                <a:xfrm flipV="1">
                  <a:off x="3328"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1" name="Line 13805"/>
                <p:cNvSpPr>
                  <a:spLocks noChangeShapeType="1"/>
                </p:cNvSpPr>
                <p:nvPr/>
              </p:nvSpPr>
              <p:spPr bwMode="auto">
                <a:xfrm flipV="1">
                  <a:off x="3328"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2" name="Line 13806"/>
                <p:cNvSpPr>
                  <a:spLocks noChangeShapeType="1"/>
                </p:cNvSpPr>
                <p:nvPr/>
              </p:nvSpPr>
              <p:spPr bwMode="auto">
                <a:xfrm flipV="1">
                  <a:off x="3328"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3" name="Line 13807"/>
                <p:cNvSpPr>
                  <a:spLocks noChangeShapeType="1"/>
                </p:cNvSpPr>
                <p:nvPr/>
              </p:nvSpPr>
              <p:spPr bwMode="auto">
                <a:xfrm flipV="1">
                  <a:off x="3328"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4" name="Line 13808"/>
                <p:cNvSpPr>
                  <a:spLocks noChangeShapeType="1"/>
                </p:cNvSpPr>
                <p:nvPr/>
              </p:nvSpPr>
              <p:spPr bwMode="auto">
                <a:xfrm flipV="1">
                  <a:off x="3328"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5" name="Line 13809"/>
                <p:cNvSpPr>
                  <a:spLocks noChangeShapeType="1"/>
                </p:cNvSpPr>
                <p:nvPr/>
              </p:nvSpPr>
              <p:spPr bwMode="auto">
                <a:xfrm flipV="1">
                  <a:off x="3328"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6" name="Line 13810"/>
                <p:cNvSpPr>
                  <a:spLocks noChangeShapeType="1"/>
                </p:cNvSpPr>
                <p:nvPr/>
              </p:nvSpPr>
              <p:spPr bwMode="auto">
                <a:xfrm flipV="1">
                  <a:off x="3328"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7" name="Line 13811"/>
                <p:cNvSpPr>
                  <a:spLocks noChangeShapeType="1"/>
                </p:cNvSpPr>
                <p:nvPr/>
              </p:nvSpPr>
              <p:spPr bwMode="auto">
                <a:xfrm flipV="1">
                  <a:off x="3328"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8" name="Line 13812"/>
                <p:cNvSpPr>
                  <a:spLocks noChangeShapeType="1"/>
                </p:cNvSpPr>
                <p:nvPr/>
              </p:nvSpPr>
              <p:spPr bwMode="auto">
                <a:xfrm flipV="1">
                  <a:off x="3328"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89" name="Line 13813"/>
                <p:cNvSpPr>
                  <a:spLocks noChangeShapeType="1"/>
                </p:cNvSpPr>
                <p:nvPr/>
              </p:nvSpPr>
              <p:spPr bwMode="auto">
                <a:xfrm flipV="1">
                  <a:off x="3328"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0" name="Line 13814"/>
                <p:cNvSpPr>
                  <a:spLocks noChangeShapeType="1"/>
                </p:cNvSpPr>
                <p:nvPr/>
              </p:nvSpPr>
              <p:spPr bwMode="auto">
                <a:xfrm flipV="1">
                  <a:off x="3328"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1" name="Line 13815"/>
                <p:cNvSpPr>
                  <a:spLocks noChangeShapeType="1"/>
                </p:cNvSpPr>
                <p:nvPr/>
              </p:nvSpPr>
              <p:spPr bwMode="auto">
                <a:xfrm flipV="1">
                  <a:off x="3328"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2" name="Line 13816"/>
                <p:cNvSpPr>
                  <a:spLocks noChangeShapeType="1"/>
                </p:cNvSpPr>
                <p:nvPr/>
              </p:nvSpPr>
              <p:spPr bwMode="auto">
                <a:xfrm flipV="1">
                  <a:off x="3328"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3" name="Line 13817"/>
                <p:cNvSpPr>
                  <a:spLocks noChangeShapeType="1"/>
                </p:cNvSpPr>
                <p:nvPr/>
              </p:nvSpPr>
              <p:spPr bwMode="auto">
                <a:xfrm flipV="1">
                  <a:off x="3328"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4" name="Line 13818"/>
                <p:cNvSpPr>
                  <a:spLocks noChangeShapeType="1"/>
                </p:cNvSpPr>
                <p:nvPr/>
              </p:nvSpPr>
              <p:spPr bwMode="auto">
                <a:xfrm flipV="1">
                  <a:off x="3328"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5" name="Line 13819"/>
                <p:cNvSpPr>
                  <a:spLocks noChangeShapeType="1"/>
                </p:cNvSpPr>
                <p:nvPr/>
              </p:nvSpPr>
              <p:spPr bwMode="auto">
                <a:xfrm flipV="1">
                  <a:off x="3328"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6" name="Line 13820"/>
                <p:cNvSpPr>
                  <a:spLocks noChangeShapeType="1"/>
                </p:cNvSpPr>
                <p:nvPr/>
              </p:nvSpPr>
              <p:spPr bwMode="auto">
                <a:xfrm flipV="1">
                  <a:off x="3328"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7" name="Line 13821"/>
                <p:cNvSpPr>
                  <a:spLocks noChangeShapeType="1"/>
                </p:cNvSpPr>
                <p:nvPr/>
              </p:nvSpPr>
              <p:spPr bwMode="auto">
                <a:xfrm flipV="1">
                  <a:off x="3328"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8" name="Line 13822"/>
                <p:cNvSpPr>
                  <a:spLocks noChangeShapeType="1"/>
                </p:cNvSpPr>
                <p:nvPr/>
              </p:nvSpPr>
              <p:spPr bwMode="auto">
                <a:xfrm flipV="1">
                  <a:off x="3328"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599" name="Line 13823"/>
                <p:cNvSpPr>
                  <a:spLocks noChangeShapeType="1"/>
                </p:cNvSpPr>
                <p:nvPr/>
              </p:nvSpPr>
              <p:spPr bwMode="auto">
                <a:xfrm flipV="1">
                  <a:off x="3328"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0" name="Line 13824"/>
                <p:cNvSpPr>
                  <a:spLocks noChangeShapeType="1"/>
                </p:cNvSpPr>
                <p:nvPr/>
              </p:nvSpPr>
              <p:spPr bwMode="auto">
                <a:xfrm flipV="1">
                  <a:off x="3328"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1" name="Line 13825"/>
                <p:cNvSpPr>
                  <a:spLocks noChangeShapeType="1"/>
                </p:cNvSpPr>
                <p:nvPr/>
              </p:nvSpPr>
              <p:spPr bwMode="auto">
                <a:xfrm flipV="1">
                  <a:off x="3328"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2" name="Line 13826"/>
                <p:cNvSpPr>
                  <a:spLocks noChangeShapeType="1"/>
                </p:cNvSpPr>
                <p:nvPr/>
              </p:nvSpPr>
              <p:spPr bwMode="auto">
                <a:xfrm flipV="1">
                  <a:off x="3328"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3" name="Line 13827"/>
                <p:cNvSpPr>
                  <a:spLocks noChangeShapeType="1"/>
                </p:cNvSpPr>
                <p:nvPr/>
              </p:nvSpPr>
              <p:spPr bwMode="auto">
                <a:xfrm flipV="1">
                  <a:off x="3328"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4" name="Line 13828"/>
                <p:cNvSpPr>
                  <a:spLocks noChangeShapeType="1"/>
                </p:cNvSpPr>
                <p:nvPr/>
              </p:nvSpPr>
              <p:spPr bwMode="auto">
                <a:xfrm flipV="1">
                  <a:off x="3328"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5" name="Line 13829"/>
                <p:cNvSpPr>
                  <a:spLocks noChangeShapeType="1"/>
                </p:cNvSpPr>
                <p:nvPr/>
              </p:nvSpPr>
              <p:spPr bwMode="auto">
                <a:xfrm flipV="1">
                  <a:off x="3328"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6" name="Line 13830"/>
                <p:cNvSpPr>
                  <a:spLocks noChangeShapeType="1"/>
                </p:cNvSpPr>
                <p:nvPr/>
              </p:nvSpPr>
              <p:spPr bwMode="auto">
                <a:xfrm flipV="1">
                  <a:off x="3328"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7" name="Line 13831"/>
                <p:cNvSpPr>
                  <a:spLocks noChangeShapeType="1"/>
                </p:cNvSpPr>
                <p:nvPr/>
              </p:nvSpPr>
              <p:spPr bwMode="auto">
                <a:xfrm flipV="1">
                  <a:off x="3328"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8" name="Line 13832"/>
                <p:cNvSpPr>
                  <a:spLocks noChangeShapeType="1"/>
                </p:cNvSpPr>
                <p:nvPr/>
              </p:nvSpPr>
              <p:spPr bwMode="auto">
                <a:xfrm flipV="1">
                  <a:off x="3328"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09" name="Line 13833"/>
                <p:cNvSpPr>
                  <a:spLocks noChangeShapeType="1"/>
                </p:cNvSpPr>
                <p:nvPr/>
              </p:nvSpPr>
              <p:spPr bwMode="auto">
                <a:xfrm flipV="1">
                  <a:off x="3328"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0" name="Line 13834"/>
                <p:cNvSpPr>
                  <a:spLocks noChangeShapeType="1"/>
                </p:cNvSpPr>
                <p:nvPr/>
              </p:nvSpPr>
              <p:spPr bwMode="auto">
                <a:xfrm flipV="1">
                  <a:off x="3328"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1" name="Line 13835"/>
                <p:cNvSpPr>
                  <a:spLocks noChangeShapeType="1"/>
                </p:cNvSpPr>
                <p:nvPr/>
              </p:nvSpPr>
              <p:spPr bwMode="auto">
                <a:xfrm flipV="1">
                  <a:off x="3328"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2" name="Line 13836"/>
                <p:cNvSpPr>
                  <a:spLocks noChangeShapeType="1"/>
                </p:cNvSpPr>
                <p:nvPr/>
              </p:nvSpPr>
              <p:spPr bwMode="auto">
                <a:xfrm flipV="1">
                  <a:off x="3328"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3" name="Line 13837"/>
                <p:cNvSpPr>
                  <a:spLocks noChangeShapeType="1"/>
                </p:cNvSpPr>
                <p:nvPr/>
              </p:nvSpPr>
              <p:spPr bwMode="auto">
                <a:xfrm flipV="1">
                  <a:off x="3328"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4" name="Line 13838"/>
                <p:cNvSpPr>
                  <a:spLocks noChangeShapeType="1"/>
                </p:cNvSpPr>
                <p:nvPr/>
              </p:nvSpPr>
              <p:spPr bwMode="auto">
                <a:xfrm flipV="1">
                  <a:off x="3328"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5" name="Line 13839"/>
                <p:cNvSpPr>
                  <a:spLocks noChangeShapeType="1"/>
                </p:cNvSpPr>
                <p:nvPr/>
              </p:nvSpPr>
              <p:spPr bwMode="auto">
                <a:xfrm flipV="1">
                  <a:off x="3328"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6" name="Line 13840"/>
                <p:cNvSpPr>
                  <a:spLocks noChangeShapeType="1"/>
                </p:cNvSpPr>
                <p:nvPr/>
              </p:nvSpPr>
              <p:spPr bwMode="auto">
                <a:xfrm flipV="1">
                  <a:off x="3328"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7" name="Line 13841"/>
                <p:cNvSpPr>
                  <a:spLocks noChangeShapeType="1"/>
                </p:cNvSpPr>
                <p:nvPr/>
              </p:nvSpPr>
              <p:spPr bwMode="auto">
                <a:xfrm flipV="1">
                  <a:off x="3328"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8" name="Line 13842"/>
                <p:cNvSpPr>
                  <a:spLocks noChangeShapeType="1"/>
                </p:cNvSpPr>
                <p:nvPr/>
              </p:nvSpPr>
              <p:spPr bwMode="auto">
                <a:xfrm flipV="1">
                  <a:off x="3328"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19" name="Line 13843"/>
                <p:cNvSpPr>
                  <a:spLocks noChangeShapeType="1"/>
                </p:cNvSpPr>
                <p:nvPr/>
              </p:nvSpPr>
              <p:spPr bwMode="auto">
                <a:xfrm flipV="1">
                  <a:off x="3328"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0" name="Line 13844"/>
                <p:cNvSpPr>
                  <a:spLocks noChangeShapeType="1"/>
                </p:cNvSpPr>
                <p:nvPr/>
              </p:nvSpPr>
              <p:spPr bwMode="auto">
                <a:xfrm flipV="1">
                  <a:off x="3328"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1" name="Line 13845"/>
                <p:cNvSpPr>
                  <a:spLocks noChangeShapeType="1"/>
                </p:cNvSpPr>
                <p:nvPr/>
              </p:nvSpPr>
              <p:spPr bwMode="auto">
                <a:xfrm flipV="1">
                  <a:off x="3328"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2" name="Line 13846"/>
                <p:cNvSpPr>
                  <a:spLocks noChangeShapeType="1"/>
                </p:cNvSpPr>
                <p:nvPr/>
              </p:nvSpPr>
              <p:spPr bwMode="auto">
                <a:xfrm flipV="1">
                  <a:off x="3328"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3" name="Line 13847"/>
                <p:cNvSpPr>
                  <a:spLocks noChangeShapeType="1"/>
                </p:cNvSpPr>
                <p:nvPr/>
              </p:nvSpPr>
              <p:spPr bwMode="auto">
                <a:xfrm flipV="1">
                  <a:off x="3328"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4" name="Line 13848"/>
                <p:cNvSpPr>
                  <a:spLocks noChangeShapeType="1"/>
                </p:cNvSpPr>
                <p:nvPr/>
              </p:nvSpPr>
              <p:spPr bwMode="auto">
                <a:xfrm flipV="1">
                  <a:off x="3328"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5" name="Line 13849"/>
                <p:cNvSpPr>
                  <a:spLocks noChangeShapeType="1"/>
                </p:cNvSpPr>
                <p:nvPr/>
              </p:nvSpPr>
              <p:spPr bwMode="auto">
                <a:xfrm flipV="1">
                  <a:off x="3328"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6" name="Line 13850"/>
                <p:cNvSpPr>
                  <a:spLocks noChangeShapeType="1"/>
                </p:cNvSpPr>
                <p:nvPr/>
              </p:nvSpPr>
              <p:spPr bwMode="auto">
                <a:xfrm flipV="1">
                  <a:off x="3328"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7" name="Line 13851"/>
                <p:cNvSpPr>
                  <a:spLocks noChangeShapeType="1"/>
                </p:cNvSpPr>
                <p:nvPr/>
              </p:nvSpPr>
              <p:spPr bwMode="auto">
                <a:xfrm flipV="1">
                  <a:off x="3328"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8" name="Line 13852"/>
                <p:cNvSpPr>
                  <a:spLocks noChangeShapeType="1"/>
                </p:cNvSpPr>
                <p:nvPr/>
              </p:nvSpPr>
              <p:spPr bwMode="auto">
                <a:xfrm flipV="1">
                  <a:off x="3328"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29" name="Line 13853"/>
                <p:cNvSpPr>
                  <a:spLocks noChangeShapeType="1"/>
                </p:cNvSpPr>
                <p:nvPr/>
              </p:nvSpPr>
              <p:spPr bwMode="auto">
                <a:xfrm flipV="1">
                  <a:off x="3328"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0" name="Line 13854"/>
                <p:cNvSpPr>
                  <a:spLocks noChangeShapeType="1"/>
                </p:cNvSpPr>
                <p:nvPr/>
              </p:nvSpPr>
              <p:spPr bwMode="auto">
                <a:xfrm flipV="1">
                  <a:off x="3328"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1" name="Line 13855"/>
                <p:cNvSpPr>
                  <a:spLocks noChangeShapeType="1"/>
                </p:cNvSpPr>
                <p:nvPr/>
              </p:nvSpPr>
              <p:spPr bwMode="auto">
                <a:xfrm flipV="1">
                  <a:off x="3328"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2" name="Line 13856"/>
                <p:cNvSpPr>
                  <a:spLocks noChangeShapeType="1"/>
                </p:cNvSpPr>
                <p:nvPr/>
              </p:nvSpPr>
              <p:spPr bwMode="auto">
                <a:xfrm flipV="1">
                  <a:off x="3328"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3" name="Line 13857"/>
                <p:cNvSpPr>
                  <a:spLocks noChangeShapeType="1"/>
                </p:cNvSpPr>
                <p:nvPr/>
              </p:nvSpPr>
              <p:spPr bwMode="auto">
                <a:xfrm flipV="1">
                  <a:off x="3328"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4" name="Line 13858"/>
                <p:cNvSpPr>
                  <a:spLocks noChangeShapeType="1"/>
                </p:cNvSpPr>
                <p:nvPr/>
              </p:nvSpPr>
              <p:spPr bwMode="auto">
                <a:xfrm flipV="1">
                  <a:off x="3328"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5" name="Line 13859"/>
                <p:cNvSpPr>
                  <a:spLocks noChangeShapeType="1"/>
                </p:cNvSpPr>
                <p:nvPr/>
              </p:nvSpPr>
              <p:spPr bwMode="auto">
                <a:xfrm flipV="1">
                  <a:off x="3328"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6" name="Line 13860"/>
                <p:cNvSpPr>
                  <a:spLocks noChangeShapeType="1"/>
                </p:cNvSpPr>
                <p:nvPr/>
              </p:nvSpPr>
              <p:spPr bwMode="auto">
                <a:xfrm flipV="1">
                  <a:off x="3328"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7" name="Line 13861"/>
                <p:cNvSpPr>
                  <a:spLocks noChangeShapeType="1"/>
                </p:cNvSpPr>
                <p:nvPr/>
              </p:nvSpPr>
              <p:spPr bwMode="auto">
                <a:xfrm flipV="1">
                  <a:off x="3328"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8" name="Line 13862"/>
                <p:cNvSpPr>
                  <a:spLocks noChangeShapeType="1"/>
                </p:cNvSpPr>
                <p:nvPr/>
              </p:nvSpPr>
              <p:spPr bwMode="auto">
                <a:xfrm flipV="1">
                  <a:off x="3328"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39" name="Line 13863"/>
                <p:cNvSpPr>
                  <a:spLocks noChangeShapeType="1"/>
                </p:cNvSpPr>
                <p:nvPr/>
              </p:nvSpPr>
              <p:spPr bwMode="auto">
                <a:xfrm flipV="1">
                  <a:off x="3328"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0" name="Line 13864"/>
                <p:cNvSpPr>
                  <a:spLocks noChangeShapeType="1"/>
                </p:cNvSpPr>
                <p:nvPr/>
              </p:nvSpPr>
              <p:spPr bwMode="auto">
                <a:xfrm flipV="1">
                  <a:off x="3328"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1" name="Line 13865"/>
                <p:cNvSpPr>
                  <a:spLocks noChangeShapeType="1"/>
                </p:cNvSpPr>
                <p:nvPr/>
              </p:nvSpPr>
              <p:spPr bwMode="auto">
                <a:xfrm flipV="1">
                  <a:off x="3328"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2" name="Line 13866"/>
                <p:cNvSpPr>
                  <a:spLocks noChangeShapeType="1"/>
                </p:cNvSpPr>
                <p:nvPr/>
              </p:nvSpPr>
              <p:spPr bwMode="auto">
                <a:xfrm flipV="1">
                  <a:off x="3328"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3" name="Line 13867"/>
                <p:cNvSpPr>
                  <a:spLocks noChangeShapeType="1"/>
                </p:cNvSpPr>
                <p:nvPr/>
              </p:nvSpPr>
              <p:spPr bwMode="auto">
                <a:xfrm flipV="1">
                  <a:off x="3328"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4" name="Line 13868"/>
                <p:cNvSpPr>
                  <a:spLocks noChangeShapeType="1"/>
                </p:cNvSpPr>
                <p:nvPr/>
              </p:nvSpPr>
              <p:spPr bwMode="auto">
                <a:xfrm flipV="1">
                  <a:off x="3328"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5" name="Line 13869"/>
                <p:cNvSpPr>
                  <a:spLocks noChangeShapeType="1"/>
                </p:cNvSpPr>
                <p:nvPr/>
              </p:nvSpPr>
              <p:spPr bwMode="auto">
                <a:xfrm flipV="1">
                  <a:off x="3328"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6" name="Line 13870"/>
                <p:cNvSpPr>
                  <a:spLocks noChangeShapeType="1"/>
                </p:cNvSpPr>
                <p:nvPr/>
              </p:nvSpPr>
              <p:spPr bwMode="auto">
                <a:xfrm flipV="1">
                  <a:off x="3328"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7" name="Line 13871"/>
                <p:cNvSpPr>
                  <a:spLocks noChangeShapeType="1"/>
                </p:cNvSpPr>
                <p:nvPr/>
              </p:nvSpPr>
              <p:spPr bwMode="auto">
                <a:xfrm flipV="1">
                  <a:off x="3328"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8" name="Line 13872"/>
                <p:cNvSpPr>
                  <a:spLocks noChangeShapeType="1"/>
                </p:cNvSpPr>
                <p:nvPr/>
              </p:nvSpPr>
              <p:spPr bwMode="auto">
                <a:xfrm flipV="1">
                  <a:off x="3328"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49" name="Line 13873"/>
                <p:cNvSpPr>
                  <a:spLocks noChangeShapeType="1"/>
                </p:cNvSpPr>
                <p:nvPr/>
              </p:nvSpPr>
              <p:spPr bwMode="auto">
                <a:xfrm flipV="1">
                  <a:off x="3328"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0" name="Line 13874"/>
                <p:cNvSpPr>
                  <a:spLocks noChangeShapeType="1"/>
                </p:cNvSpPr>
                <p:nvPr/>
              </p:nvSpPr>
              <p:spPr bwMode="auto">
                <a:xfrm flipV="1">
                  <a:off x="3328"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7651" name="Group 13875"/>
              <p:cNvGrpSpPr>
                <a:grpSpLocks/>
              </p:cNvGrpSpPr>
              <p:nvPr/>
            </p:nvGrpSpPr>
            <p:grpSpPr bwMode="auto">
              <a:xfrm>
                <a:off x="3328" y="515"/>
                <a:ext cx="565" cy="3392"/>
                <a:chOff x="3328" y="515"/>
                <a:chExt cx="565" cy="3392"/>
              </a:xfrm>
            </p:grpSpPr>
            <p:sp>
              <p:nvSpPr>
                <p:cNvPr id="857652" name="Line 13876"/>
                <p:cNvSpPr>
                  <a:spLocks noChangeShapeType="1"/>
                </p:cNvSpPr>
                <p:nvPr/>
              </p:nvSpPr>
              <p:spPr bwMode="auto">
                <a:xfrm flipV="1">
                  <a:off x="3328"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3" name="Line 13877"/>
                <p:cNvSpPr>
                  <a:spLocks noChangeShapeType="1"/>
                </p:cNvSpPr>
                <p:nvPr/>
              </p:nvSpPr>
              <p:spPr bwMode="auto">
                <a:xfrm flipV="1">
                  <a:off x="3328"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4" name="Line 13878"/>
                <p:cNvSpPr>
                  <a:spLocks noChangeShapeType="1"/>
                </p:cNvSpPr>
                <p:nvPr/>
              </p:nvSpPr>
              <p:spPr bwMode="auto">
                <a:xfrm flipV="1">
                  <a:off x="3328"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5" name="Line 13879"/>
                <p:cNvSpPr>
                  <a:spLocks noChangeShapeType="1"/>
                </p:cNvSpPr>
                <p:nvPr/>
              </p:nvSpPr>
              <p:spPr bwMode="auto">
                <a:xfrm flipV="1">
                  <a:off x="3328"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6" name="Line 13880"/>
                <p:cNvSpPr>
                  <a:spLocks noChangeShapeType="1"/>
                </p:cNvSpPr>
                <p:nvPr/>
              </p:nvSpPr>
              <p:spPr bwMode="auto">
                <a:xfrm flipV="1">
                  <a:off x="3328"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7" name="Line 13881"/>
                <p:cNvSpPr>
                  <a:spLocks noChangeShapeType="1"/>
                </p:cNvSpPr>
                <p:nvPr/>
              </p:nvSpPr>
              <p:spPr bwMode="auto">
                <a:xfrm flipV="1">
                  <a:off x="3328"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8" name="Line 13882"/>
                <p:cNvSpPr>
                  <a:spLocks noChangeShapeType="1"/>
                </p:cNvSpPr>
                <p:nvPr/>
              </p:nvSpPr>
              <p:spPr bwMode="auto">
                <a:xfrm flipV="1">
                  <a:off x="3328"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59" name="Line 13883"/>
                <p:cNvSpPr>
                  <a:spLocks noChangeShapeType="1"/>
                </p:cNvSpPr>
                <p:nvPr/>
              </p:nvSpPr>
              <p:spPr bwMode="auto">
                <a:xfrm flipV="1">
                  <a:off x="3328"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0" name="Line 13884"/>
                <p:cNvSpPr>
                  <a:spLocks noChangeShapeType="1"/>
                </p:cNvSpPr>
                <p:nvPr/>
              </p:nvSpPr>
              <p:spPr bwMode="auto">
                <a:xfrm flipV="1">
                  <a:off x="3328"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1" name="Line 13885"/>
                <p:cNvSpPr>
                  <a:spLocks noChangeShapeType="1"/>
                </p:cNvSpPr>
                <p:nvPr/>
              </p:nvSpPr>
              <p:spPr bwMode="auto">
                <a:xfrm flipV="1">
                  <a:off x="3328"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2" name="Line 13886"/>
                <p:cNvSpPr>
                  <a:spLocks noChangeShapeType="1"/>
                </p:cNvSpPr>
                <p:nvPr/>
              </p:nvSpPr>
              <p:spPr bwMode="auto">
                <a:xfrm flipV="1">
                  <a:off x="3328"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3" name="Line 13887"/>
                <p:cNvSpPr>
                  <a:spLocks noChangeShapeType="1"/>
                </p:cNvSpPr>
                <p:nvPr/>
              </p:nvSpPr>
              <p:spPr bwMode="auto">
                <a:xfrm flipV="1">
                  <a:off x="3328"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4" name="Line 13888"/>
                <p:cNvSpPr>
                  <a:spLocks noChangeShapeType="1"/>
                </p:cNvSpPr>
                <p:nvPr/>
              </p:nvSpPr>
              <p:spPr bwMode="auto">
                <a:xfrm flipV="1">
                  <a:off x="3328"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5" name="Line 13889"/>
                <p:cNvSpPr>
                  <a:spLocks noChangeShapeType="1"/>
                </p:cNvSpPr>
                <p:nvPr/>
              </p:nvSpPr>
              <p:spPr bwMode="auto">
                <a:xfrm flipV="1">
                  <a:off x="3328"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6" name="Line 13890"/>
                <p:cNvSpPr>
                  <a:spLocks noChangeShapeType="1"/>
                </p:cNvSpPr>
                <p:nvPr/>
              </p:nvSpPr>
              <p:spPr bwMode="auto">
                <a:xfrm flipV="1">
                  <a:off x="3328"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7" name="Line 13891"/>
                <p:cNvSpPr>
                  <a:spLocks noChangeShapeType="1"/>
                </p:cNvSpPr>
                <p:nvPr/>
              </p:nvSpPr>
              <p:spPr bwMode="auto">
                <a:xfrm flipV="1">
                  <a:off x="3328"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8" name="Line 13892"/>
                <p:cNvSpPr>
                  <a:spLocks noChangeShapeType="1"/>
                </p:cNvSpPr>
                <p:nvPr/>
              </p:nvSpPr>
              <p:spPr bwMode="auto">
                <a:xfrm flipV="1">
                  <a:off x="3328"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69" name="Line 13893"/>
                <p:cNvSpPr>
                  <a:spLocks noChangeShapeType="1"/>
                </p:cNvSpPr>
                <p:nvPr/>
              </p:nvSpPr>
              <p:spPr bwMode="auto">
                <a:xfrm flipV="1">
                  <a:off x="3328"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0" name="Line 13894"/>
                <p:cNvSpPr>
                  <a:spLocks noChangeShapeType="1"/>
                </p:cNvSpPr>
                <p:nvPr/>
              </p:nvSpPr>
              <p:spPr bwMode="auto">
                <a:xfrm flipV="1">
                  <a:off x="3328"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1" name="Line 13895"/>
                <p:cNvSpPr>
                  <a:spLocks noChangeShapeType="1"/>
                </p:cNvSpPr>
                <p:nvPr/>
              </p:nvSpPr>
              <p:spPr bwMode="auto">
                <a:xfrm flipV="1">
                  <a:off x="3328"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2" name="Line 13896"/>
                <p:cNvSpPr>
                  <a:spLocks noChangeShapeType="1"/>
                </p:cNvSpPr>
                <p:nvPr/>
              </p:nvSpPr>
              <p:spPr bwMode="auto">
                <a:xfrm flipV="1">
                  <a:off x="3328"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3" name="Line 13897"/>
                <p:cNvSpPr>
                  <a:spLocks noChangeShapeType="1"/>
                </p:cNvSpPr>
                <p:nvPr/>
              </p:nvSpPr>
              <p:spPr bwMode="auto">
                <a:xfrm flipV="1">
                  <a:off x="3328"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4" name="Line 13898"/>
                <p:cNvSpPr>
                  <a:spLocks noChangeShapeType="1"/>
                </p:cNvSpPr>
                <p:nvPr/>
              </p:nvSpPr>
              <p:spPr bwMode="auto">
                <a:xfrm flipV="1">
                  <a:off x="3328"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5" name="Line 13899"/>
                <p:cNvSpPr>
                  <a:spLocks noChangeShapeType="1"/>
                </p:cNvSpPr>
                <p:nvPr/>
              </p:nvSpPr>
              <p:spPr bwMode="auto">
                <a:xfrm flipV="1">
                  <a:off x="3328"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6" name="Line 13900"/>
                <p:cNvSpPr>
                  <a:spLocks noChangeShapeType="1"/>
                </p:cNvSpPr>
                <p:nvPr/>
              </p:nvSpPr>
              <p:spPr bwMode="auto">
                <a:xfrm flipV="1">
                  <a:off x="3328"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7" name="Line 13901"/>
                <p:cNvSpPr>
                  <a:spLocks noChangeShapeType="1"/>
                </p:cNvSpPr>
                <p:nvPr/>
              </p:nvSpPr>
              <p:spPr bwMode="auto">
                <a:xfrm flipV="1">
                  <a:off x="3328"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8" name="Line 13902"/>
                <p:cNvSpPr>
                  <a:spLocks noChangeShapeType="1"/>
                </p:cNvSpPr>
                <p:nvPr/>
              </p:nvSpPr>
              <p:spPr bwMode="auto">
                <a:xfrm flipV="1">
                  <a:off x="3328"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79" name="Line 13903"/>
                <p:cNvSpPr>
                  <a:spLocks noChangeShapeType="1"/>
                </p:cNvSpPr>
                <p:nvPr/>
              </p:nvSpPr>
              <p:spPr bwMode="auto">
                <a:xfrm flipV="1">
                  <a:off x="3328"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0" name="Line 13904"/>
                <p:cNvSpPr>
                  <a:spLocks noChangeShapeType="1"/>
                </p:cNvSpPr>
                <p:nvPr/>
              </p:nvSpPr>
              <p:spPr bwMode="auto">
                <a:xfrm flipV="1">
                  <a:off x="3328"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1" name="Line 13905"/>
                <p:cNvSpPr>
                  <a:spLocks noChangeShapeType="1"/>
                </p:cNvSpPr>
                <p:nvPr/>
              </p:nvSpPr>
              <p:spPr bwMode="auto">
                <a:xfrm flipV="1">
                  <a:off x="3328"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2" name="Line 13906"/>
                <p:cNvSpPr>
                  <a:spLocks noChangeShapeType="1"/>
                </p:cNvSpPr>
                <p:nvPr/>
              </p:nvSpPr>
              <p:spPr bwMode="auto">
                <a:xfrm flipV="1">
                  <a:off x="3328"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3" name="Line 13907"/>
                <p:cNvSpPr>
                  <a:spLocks noChangeShapeType="1"/>
                </p:cNvSpPr>
                <p:nvPr/>
              </p:nvSpPr>
              <p:spPr bwMode="auto">
                <a:xfrm flipV="1">
                  <a:off x="3328"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4" name="Line 13908"/>
                <p:cNvSpPr>
                  <a:spLocks noChangeShapeType="1"/>
                </p:cNvSpPr>
                <p:nvPr/>
              </p:nvSpPr>
              <p:spPr bwMode="auto">
                <a:xfrm flipV="1">
                  <a:off x="3328"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5" name="Line 13909"/>
                <p:cNvSpPr>
                  <a:spLocks noChangeShapeType="1"/>
                </p:cNvSpPr>
                <p:nvPr/>
              </p:nvSpPr>
              <p:spPr bwMode="auto">
                <a:xfrm flipV="1">
                  <a:off x="3328"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6" name="Line 13910"/>
                <p:cNvSpPr>
                  <a:spLocks noChangeShapeType="1"/>
                </p:cNvSpPr>
                <p:nvPr/>
              </p:nvSpPr>
              <p:spPr bwMode="auto">
                <a:xfrm flipV="1">
                  <a:off x="3328"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7" name="Line 13911"/>
                <p:cNvSpPr>
                  <a:spLocks noChangeShapeType="1"/>
                </p:cNvSpPr>
                <p:nvPr/>
              </p:nvSpPr>
              <p:spPr bwMode="auto">
                <a:xfrm flipV="1">
                  <a:off x="3328"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8" name="Line 13912"/>
                <p:cNvSpPr>
                  <a:spLocks noChangeShapeType="1"/>
                </p:cNvSpPr>
                <p:nvPr/>
              </p:nvSpPr>
              <p:spPr bwMode="auto">
                <a:xfrm flipV="1">
                  <a:off x="3328"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89" name="Line 13913"/>
                <p:cNvSpPr>
                  <a:spLocks noChangeShapeType="1"/>
                </p:cNvSpPr>
                <p:nvPr/>
              </p:nvSpPr>
              <p:spPr bwMode="auto">
                <a:xfrm flipV="1">
                  <a:off x="3328"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0" name="Line 13914"/>
                <p:cNvSpPr>
                  <a:spLocks noChangeShapeType="1"/>
                </p:cNvSpPr>
                <p:nvPr/>
              </p:nvSpPr>
              <p:spPr bwMode="auto">
                <a:xfrm flipV="1">
                  <a:off x="3328"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1" name="Line 13915"/>
                <p:cNvSpPr>
                  <a:spLocks noChangeShapeType="1"/>
                </p:cNvSpPr>
                <p:nvPr/>
              </p:nvSpPr>
              <p:spPr bwMode="auto">
                <a:xfrm flipV="1">
                  <a:off x="3328"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2" name="Line 13916"/>
                <p:cNvSpPr>
                  <a:spLocks noChangeShapeType="1"/>
                </p:cNvSpPr>
                <p:nvPr/>
              </p:nvSpPr>
              <p:spPr bwMode="auto">
                <a:xfrm flipV="1">
                  <a:off x="3893"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3" name="Line 13917"/>
                <p:cNvSpPr>
                  <a:spLocks noChangeShapeType="1"/>
                </p:cNvSpPr>
                <p:nvPr/>
              </p:nvSpPr>
              <p:spPr bwMode="auto">
                <a:xfrm flipV="1">
                  <a:off x="3893"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4" name="Line 13918"/>
                <p:cNvSpPr>
                  <a:spLocks noChangeShapeType="1"/>
                </p:cNvSpPr>
                <p:nvPr/>
              </p:nvSpPr>
              <p:spPr bwMode="auto">
                <a:xfrm flipV="1">
                  <a:off x="3893"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5" name="Line 13919"/>
                <p:cNvSpPr>
                  <a:spLocks noChangeShapeType="1"/>
                </p:cNvSpPr>
                <p:nvPr/>
              </p:nvSpPr>
              <p:spPr bwMode="auto">
                <a:xfrm flipV="1">
                  <a:off x="3893"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6" name="Line 13920"/>
                <p:cNvSpPr>
                  <a:spLocks noChangeShapeType="1"/>
                </p:cNvSpPr>
                <p:nvPr/>
              </p:nvSpPr>
              <p:spPr bwMode="auto">
                <a:xfrm flipV="1">
                  <a:off x="3893"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7" name="Line 13921"/>
                <p:cNvSpPr>
                  <a:spLocks noChangeShapeType="1"/>
                </p:cNvSpPr>
                <p:nvPr/>
              </p:nvSpPr>
              <p:spPr bwMode="auto">
                <a:xfrm flipV="1">
                  <a:off x="3893"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8" name="Line 13922"/>
                <p:cNvSpPr>
                  <a:spLocks noChangeShapeType="1"/>
                </p:cNvSpPr>
                <p:nvPr/>
              </p:nvSpPr>
              <p:spPr bwMode="auto">
                <a:xfrm flipV="1">
                  <a:off x="3893"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699" name="Line 13923"/>
                <p:cNvSpPr>
                  <a:spLocks noChangeShapeType="1"/>
                </p:cNvSpPr>
                <p:nvPr/>
              </p:nvSpPr>
              <p:spPr bwMode="auto">
                <a:xfrm flipV="1">
                  <a:off x="3893"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0" name="Line 13924"/>
                <p:cNvSpPr>
                  <a:spLocks noChangeShapeType="1"/>
                </p:cNvSpPr>
                <p:nvPr/>
              </p:nvSpPr>
              <p:spPr bwMode="auto">
                <a:xfrm flipV="1">
                  <a:off x="3893"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1" name="Line 13925"/>
                <p:cNvSpPr>
                  <a:spLocks noChangeShapeType="1"/>
                </p:cNvSpPr>
                <p:nvPr/>
              </p:nvSpPr>
              <p:spPr bwMode="auto">
                <a:xfrm flipV="1">
                  <a:off x="3893"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2" name="Line 13926"/>
                <p:cNvSpPr>
                  <a:spLocks noChangeShapeType="1"/>
                </p:cNvSpPr>
                <p:nvPr/>
              </p:nvSpPr>
              <p:spPr bwMode="auto">
                <a:xfrm flipV="1">
                  <a:off x="3893"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3" name="Line 13927"/>
                <p:cNvSpPr>
                  <a:spLocks noChangeShapeType="1"/>
                </p:cNvSpPr>
                <p:nvPr/>
              </p:nvSpPr>
              <p:spPr bwMode="auto">
                <a:xfrm flipV="1">
                  <a:off x="3893"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4" name="Line 13928"/>
                <p:cNvSpPr>
                  <a:spLocks noChangeShapeType="1"/>
                </p:cNvSpPr>
                <p:nvPr/>
              </p:nvSpPr>
              <p:spPr bwMode="auto">
                <a:xfrm flipV="1">
                  <a:off x="3893"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5" name="Line 13929"/>
                <p:cNvSpPr>
                  <a:spLocks noChangeShapeType="1"/>
                </p:cNvSpPr>
                <p:nvPr/>
              </p:nvSpPr>
              <p:spPr bwMode="auto">
                <a:xfrm flipV="1">
                  <a:off x="3893"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6" name="Line 13930"/>
                <p:cNvSpPr>
                  <a:spLocks noChangeShapeType="1"/>
                </p:cNvSpPr>
                <p:nvPr/>
              </p:nvSpPr>
              <p:spPr bwMode="auto">
                <a:xfrm flipV="1">
                  <a:off x="3893"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7" name="Line 13931"/>
                <p:cNvSpPr>
                  <a:spLocks noChangeShapeType="1"/>
                </p:cNvSpPr>
                <p:nvPr/>
              </p:nvSpPr>
              <p:spPr bwMode="auto">
                <a:xfrm flipV="1">
                  <a:off x="3893"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8" name="Line 13932"/>
                <p:cNvSpPr>
                  <a:spLocks noChangeShapeType="1"/>
                </p:cNvSpPr>
                <p:nvPr/>
              </p:nvSpPr>
              <p:spPr bwMode="auto">
                <a:xfrm flipV="1">
                  <a:off x="3893"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09" name="Line 13933"/>
                <p:cNvSpPr>
                  <a:spLocks noChangeShapeType="1"/>
                </p:cNvSpPr>
                <p:nvPr/>
              </p:nvSpPr>
              <p:spPr bwMode="auto">
                <a:xfrm flipV="1">
                  <a:off x="3893"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0" name="Line 13934"/>
                <p:cNvSpPr>
                  <a:spLocks noChangeShapeType="1"/>
                </p:cNvSpPr>
                <p:nvPr/>
              </p:nvSpPr>
              <p:spPr bwMode="auto">
                <a:xfrm flipV="1">
                  <a:off x="3893"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1" name="Line 13935"/>
                <p:cNvSpPr>
                  <a:spLocks noChangeShapeType="1"/>
                </p:cNvSpPr>
                <p:nvPr/>
              </p:nvSpPr>
              <p:spPr bwMode="auto">
                <a:xfrm flipV="1">
                  <a:off x="389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2" name="Line 13936"/>
                <p:cNvSpPr>
                  <a:spLocks noChangeShapeType="1"/>
                </p:cNvSpPr>
                <p:nvPr/>
              </p:nvSpPr>
              <p:spPr bwMode="auto">
                <a:xfrm flipV="1">
                  <a:off x="3893"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3" name="Line 13937"/>
                <p:cNvSpPr>
                  <a:spLocks noChangeShapeType="1"/>
                </p:cNvSpPr>
                <p:nvPr/>
              </p:nvSpPr>
              <p:spPr bwMode="auto">
                <a:xfrm flipV="1">
                  <a:off x="3893"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4" name="Line 13938"/>
                <p:cNvSpPr>
                  <a:spLocks noChangeShapeType="1"/>
                </p:cNvSpPr>
                <p:nvPr/>
              </p:nvSpPr>
              <p:spPr bwMode="auto">
                <a:xfrm flipV="1">
                  <a:off x="3893"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5" name="Line 13939"/>
                <p:cNvSpPr>
                  <a:spLocks noChangeShapeType="1"/>
                </p:cNvSpPr>
                <p:nvPr/>
              </p:nvSpPr>
              <p:spPr bwMode="auto">
                <a:xfrm flipV="1">
                  <a:off x="3893"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6" name="Line 13940"/>
                <p:cNvSpPr>
                  <a:spLocks noChangeShapeType="1"/>
                </p:cNvSpPr>
                <p:nvPr/>
              </p:nvSpPr>
              <p:spPr bwMode="auto">
                <a:xfrm flipV="1">
                  <a:off x="3893"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7" name="Line 13941"/>
                <p:cNvSpPr>
                  <a:spLocks noChangeShapeType="1"/>
                </p:cNvSpPr>
                <p:nvPr/>
              </p:nvSpPr>
              <p:spPr bwMode="auto">
                <a:xfrm flipV="1">
                  <a:off x="3893"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8" name="Line 13942"/>
                <p:cNvSpPr>
                  <a:spLocks noChangeShapeType="1"/>
                </p:cNvSpPr>
                <p:nvPr/>
              </p:nvSpPr>
              <p:spPr bwMode="auto">
                <a:xfrm flipV="1">
                  <a:off x="3893"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19" name="Line 13943"/>
                <p:cNvSpPr>
                  <a:spLocks noChangeShapeType="1"/>
                </p:cNvSpPr>
                <p:nvPr/>
              </p:nvSpPr>
              <p:spPr bwMode="auto">
                <a:xfrm flipV="1">
                  <a:off x="3893"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0" name="Line 13944"/>
                <p:cNvSpPr>
                  <a:spLocks noChangeShapeType="1"/>
                </p:cNvSpPr>
                <p:nvPr/>
              </p:nvSpPr>
              <p:spPr bwMode="auto">
                <a:xfrm flipV="1">
                  <a:off x="3893"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1" name="Line 13945"/>
                <p:cNvSpPr>
                  <a:spLocks noChangeShapeType="1"/>
                </p:cNvSpPr>
                <p:nvPr/>
              </p:nvSpPr>
              <p:spPr bwMode="auto">
                <a:xfrm flipV="1">
                  <a:off x="3893"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2" name="Line 13946"/>
                <p:cNvSpPr>
                  <a:spLocks noChangeShapeType="1"/>
                </p:cNvSpPr>
                <p:nvPr/>
              </p:nvSpPr>
              <p:spPr bwMode="auto">
                <a:xfrm flipV="1">
                  <a:off x="3893"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3" name="Line 13947"/>
                <p:cNvSpPr>
                  <a:spLocks noChangeShapeType="1"/>
                </p:cNvSpPr>
                <p:nvPr/>
              </p:nvSpPr>
              <p:spPr bwMode="auto">
                <a:xfrm flipV="1">
                  <a:off x="3893"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4" name="Line 13948"/>
                <p:cNvSpPr>
                  <a:spLocks noChangeShapeType="1"/>
                </p:cNvSpPr>
                <p:nvPr/>
              </p:nvSpPr>
              <p:spPr bwMode="auto">
                <a:xfrm flipV="1">
                  <a:off x="3893"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5" name="Line 13949"/>
                <p:cNvSpPr>
                  <a:spLocks noChangeShapeType="1"/>
                </p:cNvSpPr>
                <p:nvPr/>
              </p:nvSpPr>
              <p:spPr bwMode="auto">
                <a:xfrm flipV="1">
                  <a:off x="3893"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6" name="Line 13950"/>
                <p:cNvSpPr>
                  <a:spLocks noChangeShapeType="1"/>
                </p:cNvSpPr>
                <p:nvPr/>
              </p:nvSpPr>
              <p:spPr bwMode="auto">
                <a:xfrm flipV="1">
                  <a:off x="3893"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7" name="Line 13951"/>
                <p:cNvSpPr>
                  <a:spLocks noChangeShapeType="1"/>
                </p:cNvSpPr>
                <p:nvPr/>
              </p:nvSpPr>
              <p:spPr bwMode="auto">
                <a:xfrm flipV="1">
                  <a:off x="3893"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8" name="Line 13952"/>
                <p:cNvSpPr>
                  <a:spLocks noChangeShapeType="1"/>
                </p:cNvSpPr>
                <p:nvPr/>
              </p:nvSpPr>
              <p:spPr bwMode="auto">
                <a:xfrm flipV="1">
                  <a:off x="3893"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29" name="Line 13953"/>
                <p:cNvSpPr>
                  <a:spLocks noChangeShapeType="1"/>
                </p:cNvSpPr>
                <p:nvPr/>
              </p:nvSpPr>
              <p:spPr bwMode="auto">
                <a:xfrm flipV="1">
                  <a:off x="3893"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0" name="Line 13954"/>
                <p:cNvSpPr>
                  <a:spLocks noChangeShapeType="1"/>
                </p:cNvSpPr>
                <p:nvPr/>
              </p:nvSpPr>
              <p:spPr bwMode="auto">
                <a:xfrm flipV="1">
                  <a:off x="3893"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1" name="Line 13955"/>
                <p:cNvSpPr>
                  <a:spLocks noChangeShapeType="1"/>
                </p:cNvSpPr>
                <p:nvPr/>
              </p:nvSpPr>
              <p:spPr bwMode="auto">
                <a:xfrm flipV="1">
                  <a:off x="3893"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2" name="Line 13956"/>
                <p:cNvSpPr>
                  <a:spLocks noChangeShapeType="1"/>
                </p:cNvSpPr>
                <p:nvPr/>
              </p:nvSpPr>
              <p:spPr bwMode="auto">
                <a:xfrm flipV="1">
                  <a:off x="3893"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3" name="Line 13957"/>
                <p:cNvSpPr>
                  <a:spLocks noChangeShapeType="1"/>
                </p:cNvSpPr>
                <p:nvPr/>
              </p:nvSpPr>
              <p:spPr bwMode="auto">
                <a:xfrm flipV="1">
                  <a:off x="3893"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4" name="Line 13958"/>
                <p:cNvSpPr>
                  <a:spLocks noChangeShapeType="1"/>
                </p:cNvSpPr>
                <p:nvPr/>
              </p:nvSpPr>
              <p:spPr bwMode="auto">
                <a:xfrm flipV="1">
                  <a:off x="3893"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5" name="Line 13959"/>
                <p:cNvSpPr>
                  <a:spLocks noChangeShapeType="1"/>
                </p:cNvSpPr>
                <p:nvPr/>
              </p:nvSpPr>
              <p:spPr bwMode="auto">
                <a:xfrm flipV="1">
                  <a:off x="3893"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6" name="Line 13960"/>
                <p:cNvSpPr>
                  <a:spLocks noChangeShapeType="1"/>
                </p:cNvSpPr>
                <p:nvPr/>
              </p:nvSpPr>
              <p:spPr bwMode="auto">
                <a:xfrm flipV="1">
                  <a:off x="3893"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7" name="Line 13961"/>
                <p:cNvSpPr>
                  <a:spLocks noChangeShapeType="1"/>
                </p:cNvSpPr>
                <p:nvPr/>
              </p:nvSpPr>
              <p:spPr bwMode="auto">
                <a:xfrm flipV="1">
                  <a:off x="3893"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8" name="Line 13962"/>
                <p:cNvSpPr>
                  <a:spLocks noChangeShapeType="1"/>
                </p:cNvSpPr>
                <p:nvPr/>
              </p:nvSpPr>
              <p:spPr bwMode="auto">
                <a:xfrm flipV="1">
                  <a:off x="3893"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39" name="Line 13963"/>
                <p:cNvSpPr>
                  <a:spLocks noChangeShapeType="1"/>
                </p:cNvSpPr>
                <p:nvPr/>
              </p:nvSpPr>
              <p:spPr bwMode="auto">
                <a:xfrm flipV="1">
                  <a:off x="3893"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0" name="Line 13964"/>
                <p:cNvSpPr>
                  <a:spLocks noChangeShapeType="1"/>
                </p:cNvSpPr>
                <p:nvPr/>
              </p:nvSpPr>
              <p:spPr bwMode="auto">
                <a:xfrm flipV="1">
                  <a:off x="3893"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1" name="Line 13965"/>
                <p:cNvSpPr>
                  <a:spLocks noChangeShapeType="1"/>
                </p:cNvSpPr>
                <p:nvPr/>
              </p:nvSpPr>
              <p:spPr bwMode="auto">
                <a:xfrm flipV="1">
                  <a:off x="3893"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2" name="Line 13966"/>
                <p:cNvSpPr>
                  <a:spLocks noChangeShapeType="1"/>
                </p:cNvSpPr>
                <p:nvPr/>
              </p:nvSpPr>
              <p:spPr bwMode="auto">
                <a:xfrm flipV="1">
                  <a:off x="3893"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3" name="Line 13967"/>
                <p:cNvSpPr>
                  <a:spLocks noChangeShapeType="1"/>
                </p:cNvSpPr>
                <p:nvPr/>
              </p:nvSpPr>
              <p:spPr bwMode="auto">
                <a:xfrm flipV="1">
                  <a:off x="3893"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4" name="Line 13968"/>
                <p:cNvSpPr>
                  <a:spLocks noChangeShapeType="1"/>
                </p:cNvSpPr>
                <p:nvPr/>
              </p:nvSpPr>
              <p:spPr bwMode="auto">
                <a:xfrm flipV="1">
                  <a:off x="3893"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5" name="Line 13969"/>
                <p:cNvSpPr>
                  <a:spLocks noChangeShapeType="1"/>
                </p:cNvSpPr>
                <p:nvPr/>
              </p:nvSpPr>
              <p:spPr bwMode="auto">
                <a:xfrm flipV="1">
                  <a:off x="3893"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6" name="Line 13970"/>
                <p:cNvSpPr>
                  <a:spLocks noChangeShapeType="1"/>
                </p:cNvSpPr>
                <p:nvPr/>
              </p:nvSpPr>
              <p:spPr bwMode="auto">
                <a:xfrm flipV="1">
                  <a:off x="3893"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7" name="Line 13971"/>
                <p:cNvSpPr>
                  <a:spLocks noChangeShapeType="1"/>
                </p:cNvSpPr>
                <p:nvPr/>
              </p:nvSpPr>
              <p:spPr bwMode="auto">
                <a:xfrm flipV="1">
                  <a:off x="3893"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8" name="Line 13972"/>
                <p:cNvSpPr>
                  <a:spLocks noChangeShapeType="1"/>
                </p:cNvSpPr>
                <p:nvPr/>
              </p:nvSpPr>
              <p:spPr bwMode="auto">
                <a:xfrm flipV="1">
                  <a:off x="3893"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49" name="Line 13973"/>
                <p:cNvSpPr>
                  <a:spLocks noChangeShapeType="1"/>
                </p:cNvSpPr>
                <p:nvPr/>
              </p:nvSpPr>
              <p:spPr bwMode="auto">
                <a:xfrm flipV="1">
                  <a:off x="3893"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0" name="Line 13974"/>
                <p:cNvSpPr>
                  <a:spLocks noChangeShapeType="1"/>
                </p:cNvSpPr>
                <p:nvPr/>
              </p:nvSpPr>
              <p:spPr bwMode="auto">
                <a:xfrm flipV="1">
                  <a:off x="3893"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1" name="Line 13975"/>
                <p:cNvSpPr>
                  <a:spLocks noChangeShapeType="1"/>
                </p:cNvSpPr>
                <p:nvPr/>
              </p:nvSpPr>
              <p:spPr bwMode="auto">
                <a:xfrm flipV="1">
                  <a:off x="3893"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2" name="Line 13976"/>
                <p:cNvSpPr>
                  <a:spLocks noChangeShapeType="1"/>
                </p:cNvSpPr>
                <p:nvPr/>
              </p:nvSpPr>
              <p:spPr bwMode="auto">
                <a:xfrm flipV="1">
                  <a:off x="3893"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3" name="Line 13977"/>
                <p:cNvSpPr>
                  <a:spLocks noChangeShapeType="1"/>
                </p:cNvSpPr>
                <p:nvPr/>
              </p:nvSpPr>
              <p:spPr bwMode="auto">
                <a:xfrm flipV="1">
                  <a:off x="3893"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4" name="Line 13978"/>
                <p:cNvSpPr>
                  <a:spLocks noChangeShapeType="1"/>
                </p:cNvSpPr>
                <p:nvPr/>
              </p:nvSpPr>
              <p:spPr bwMode="auto">
                <a:xfrm flipV="1">
                  <a:off x="3893"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5" name="Line 13979"/>
                <p:cNvSpPr>
                  <a:spLocks noChangeShapeType="1"/>
                </p:cNvSpPr>
                <p:nvPr/>
              </p:nvSpPr>
              <p:spPr bwMode="auto">
                <a:xfrm flipV="1">
                  <a:off x="3893"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6" name="Line 13980"/>
                <p:cNvSpPr>
                  <a:spLocks noChangeShapeType="1"/>
                </p:cNvSpPr>
                <p:nvPr/>
              </p:nvSpPr>
              <p:spPr bwMode="auto">
                <a:xfrm flipV="1">
                  <a:off x="3893"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7" name="Line 13981"/>
                <p:cNvSpPr>
                  <a:spLocks noChangeShapeType="1"/>
                </p:cNvSpPr>
                <p:nvPr/>
              </p:nvSpPr>
              <p:spPr bwMode="auto">
                <a:xfrm flipV="1">
                  <a:off x="3893"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8" name="Line 13982"/>
                <p:cNvSpPr>
                  <a:spLocks noChangeShapeType="1"/>
                </p:cNvSpPr>
                <p:nvPr/>
              </p:nvSpPr>
              <p:spPr bwMode="auto">
                <a:xfrm flipV="1">
                  <a:off x="3893"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59" name="Line 13983"/>
                <p:cNvSpPr>
                  <a:spLocks noChangeShapeType="1"/>
                </p:cNvSpPr>
                <p:nvPr/>
              </p:nvSpPr>
              <p:spPr bwMode="auto">
                <a:xfrm flipV="1">
                  <a:off x="3893"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0" name="Line 13984"/>
                <p:cNvSpPr>
                  <a:spLocks noChangeShapeType="1"/>
                </p:cNvSpPr>
                <p:nvPr/>
              </p:nvSpPr>
              <p:spPr bwMode="auto">
                <a:xfrm flipV="1">
                  <a:off x="3893"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1" name="Line 13985"/>
                <p:cNvSpPr>
                  <a:spLocks noChangeShapeType="1"/>
                </p:cNvSpPr>
                <p:nvPr/>
              </p:nvSpPr>
              <p:spPr bwMode="auto">
                <a:xfrm flipV="1">
                  <a:off x="3893"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2" name="Line 13986"/>
                <p:cNvSpPr>
                  <a:spLocks noChangeShapeType="1"/>
                </p:cNvSpPr>
                <p:nvPr/>
              </p:nvSpPr>
              <p:spPr bwMode="auto">
                <a:xfrm flipV="1">
                  <a:off x="3893"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3" name="Line 13987"/>
                <p:cNvSpPr>
                  <a:spLocks noChangeShapeType="1"/>
                </p:cNvSpPr>
                <p:nvPr/>
              </p:nvSpPr>
              <p:spPr bwMode="auto">
                <a:xfrm flipV="1">
                  <a:off x="3893"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4" name="Line 13988"/>
                <p:cNvSpPr>
                  <a:spLocks noChangeShapeType="1"/>
                </p:cNvSpPr>
                <p:nvPr/>
              </p:nvSpPr>
              <p:spPr bwMode="auto">
                <a:xfrm flipV="1">
                  <a:off x="3893"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5" name="Line 13989"/>
                <p:cNvSpPr>
                  <a:spLocks noChangeShapeType="1"/>
                </p:cNvSpPr>
                <p:nvPr/>
              </p:nvSpPr>
              <p:spPr bwMode="auto">
                <a:xfrm flipV="1">
                  <a:off x="3893"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6" name="Line 13990"/>
                <p:cNvSpPr>
                  <a:spLocks noChangeShapeType="1"/>
                </p:cNvSpPr>
                <p:nvPr/>
              </p:nvSpPr>
              <p:spPr bwMode="auto">
                <a:xfrm flipV="1">
                  <a:off x="3893"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7" name="Line 13991"/>
                <p:cNvSpPr>
                  <a:spLocks noChangeShapeType="1"/>
                </p:cNvSpPr>
                <p:nvPr/>
              </p:nvSpPr>
              <p:spPr bwMode="auto">
                <a:xfrm flipV="1">
                  <a:off x="3893"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8" name="Line 13992"/>
                <p:cNvSpPr>
                  <a:spLocks noChangeShapeType="1"/>
                </p:cNvSpPr>
                <p:nvPr/>
              </p:nvSpPr>
              <p:spPr bwMode="auto">
                <a:xfrm flipV="1">
                  <a:off x="3893"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69" name="Line 13993"/>
                <p:cNvSpPr>
                  <a:spLocks noChangeShapeType="1"/>
                </p:cNvSpPr>
                <p:nvPr/>
              </p:nvSpPr>
              <p:spPr bwMode="auto">
                <a:xfrm flipV="1">
                  <a:off x="3893"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0" name="Line 13994"/>
                <p:cNvSpPr>
                  <a:spLocks noChangeShapeType="1"/>
                </p:cNvSpPr>
                <p:nvPr/>
              </p:nvSpPr>
              <p:spPr bwMode="auto">
                <a:xfrm flipV="1">
                  <a:off x="3893"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1" name="Line 13995"/>
                <p:cNvSpPr>
                  <a:spLocks noChangeShapeType="1"/>
                </p:cNvSpPr>
                <p:nvPr/>
              </p:nvSpPr>
              <p:spPr bwMode="auto">
                <a:xfrm flipV="1">
                  <a:off x="3893"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2" name="Line 13996"/>
                <p:cNvSpPr>
                  <a:spLocks noChangeShapeType="1"/>
                </p:cNvSpPr>
                <p:nvPr/>
              </p:nvSpPr>
              <p:spPr bwMode="auto">
                <a:xfrm flipV="1">
                  <a:off x="3893"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3" name="Line 13997"/>
                <p:cNvSpPr>
                  <a:spLocks noChangeShapeType="1"/>
                </p:cNvSpPr>
                <p:nvPr/>
              </p:nvSpPr>
              <p:spPr bwMode="auto">
                <a:xfrm flipV="1">
                  <a:off x="3893"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4" name="Line 13998"/>
                <p:cNvSpPr>
                  <a:spLocks noChangeShapeType="1"/>
                </p:cNvSpPr>
                <p:nvPr/>
              </p:nvSpPr>
              <p:spPr bwMode="auto">
                <a:xfrm flipV="1">
                  <a:off x="3893"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5" name="Line 13999"/>
                <p:cNvSpPr>
                  <a:spLocks noChangeShapeType="1"/>
                </p:cNvSpPr>
                <p:nvPr/>
              </p:nvSpPr>
              <p:spPr bwMode="auto">
                <a:xfrm flipV="1">
                  <a:off x="3893"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6" name="Line 14000"/>
                <p:cNvSpPr>
                  <a:spLocks noChangeShapeType="1"/>
                </p:cNvSpPr>
                <p:nvPr/>
              </p:nvSpPr>
              <p:spPr bwMode="auto">
                <a:xfrm flipV="1">
                  <a:off x="3893"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7" name="Line 14001"/>
                <p:cNvSpPr>
                  <a:spLocks noChangeShapeType="1"/>
                </p:cNvSpPr>
                <p:nvPr/>
              </p:nvSpPr>
              <p:spPr bwMode="auto">
                <a:xfrm flipV="1">
                  <a:off x="3893"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8" name="Line 14002"/>
                <p:cNvSpPr>
                  <a:spLocks noChangeShapeType="1"/>
                </p:cNvSpPr>
                <p:nvPr/>
              </p:nvSpPr>
              <p:spPr bwMode="auto">
                <a:xfrm flipV="1">
                  <a:off x="3893"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79" name="Line 14003"/>
                <p:cNvSpPr>
                  <a:spLocks noChangeShapeType="1"/>
                </p:cNvSpPr>
                <p:nvPr/>
              </p:nvSpPr>
              <p:spPr bwMode="auto">
                <a:xfrm flipV="1">
                  <a:off x="3893"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0" name="Line 14004"/>
                <p:cNvSpPr>
                  <a:spLocks noChangeShapeType="1"/>
                </p:cNvSpPr>
                <p:nvPr/>
              </p:nvSpPr>
              <p:spPr bwMode="auto">
                <a:xfrm flipV="1">
                  <a:off x="3893"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1" name="Line 14005"/>
                <p:cNvSpPr>
                  <a:spLocks noChangeShapeType="1"/>
                </p:cNvSpPr>
                <p:nvPr/>
              </p:nvSpPr>
              <p:spPr bwMode="auto">
                <a:xfrm flipV="1">
                  <a:off x="3893"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2" name="Line 14006"/>
                <p:cNvSpPr>
                  <a:spLocks noChangeShapeType="1"/>
                </p:cNvSpPr>
                <p:nvPr/>
              </p:nvSpPr>
              <p:spPr bwMode="auto">
                <a:xfrm flipV="1">
                  <a:off x="3893"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3" name="Line 14007"/>
                <p:cNvSpPr>
                  <a:spLocks noChangeShapeType="1"/>
                </p:cNvSpPr>
                <p:nvPr/>
              </p:nvSpPr>
              <p:spPr bwMode="auto">
                <a:xfrm flipV="1">
                  <a:off x="3893"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4" name="Line 14008"/>
                <p:cNvSpPr>
                  <a:spLocks noChangeShapeType="1"/>
                </p:cNvSpPr>
                <p:nvPr/>
              </p:nvSpPr>
              <p:spPr bwMode="auto">
                <a:xfrm flipV="1">
                  <a:off x="3893"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5" name="Line 14009"/>
                <p:cNvSpPr>
                  <a:spLocks noChangeShapeType="1"/>
                </p:cNvSpPr>
                <p:nvPr/>
              </p:nvSpPr>
              <p:spPr bwMode="auto">
                <a:xfrm flipV="1">
                  <a:off x="3893"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6" name="Line 14010"/>
                <p:cNvSpPr>
                  <a:spLocks noChangeShapeType="1"/>
                </p:cNvSpPr>
                <p:nvPr/>
              </p:nvSpPr>
              <p:spPr bwMode="auto">
                <a:xfrm flipV="1">
                  <a:off x="3893"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7" name="Line 14011"/>
                <p:cNvSpPr>
                  <a:spLocks noChangeShapeType="1"/>
                </p:cNvSpPr>
                <p:nvPr/>
              </p:nvSpPr>
              <p:spPr bwMode="auto">
                <a:xfrm flipV="1">
                  <a:off x="3893"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8" name="Line 14012"/>
                <p:cNvSpPr>
                  <a:spLocks noChangeShapeType="1"/>
                </p:cNvSpPr>
                <p:nvPr/>
              </p:nvSpPr>
              <p:spPr bwMode="auto">
                <a:xfrm flipV="1">
                  <a:off x="3893"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89" name="Line 14013"/>
                <p:cNvSpPr>
                  <a:spLocks noChangeShapeType="1"/>
                </p:cNvSpPr>
                <p:nvPr/>
              </p:nvSpPr>
              <p:spPr bwMode="auto">
                <a:xfrm flipV="1">
                  <a:off x="3893"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0" name="Line 14014"/>
                <p:cNvSpPr>
                  <a:spLocks noChangeShapeType="1"/>
                </p:cNvSpPr>
                <p:nvPr/>
              </p:nvSpPr>
              <p:spPr bwMode="auto">
                <a:xfrm flipV="1">
                  <a:off x="3893"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1" name="Line 14015"/>
                <p:cNvSpPr>
                  <a:spLocks noChangeShapeType="1"/>
                </p:cNvSpPr>
                <p:nvPr/>
              </p:nvSpPr>
              <p:spPr bwMode="auto">
                <a:xfrm flipV="1">
                  <a:off x="3893"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2" name="Line 14016"/>
                <p:cNvSpPr>
                  <a:spLocks noChangeShapeType="1"/>
                </p:cNvSpPr>
                <p:nvPr/>
              </p:nvSpPr>
              <p:spPr bwMode="auto">
                <a:xfrm flipV="1">
                  <a:off x="3893"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3" name="Line 14017"/>
                <p:cNvSpPr>
                  <a:spLocks noChangeShapeType="1"/>
                </p:cNvSpPr>
                <p:nvPr/>
              </p:nvSpPr>
              <p:spPr bwMode="auto">
                <a:xfrm flipV="1">
                  <a:off x="3893"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4" name="Line 14018"/>
                <p:cNvSpPr>
                  <a:spLocks noChangeShapeType="1"/>
                </p:cNvSpPr>
                <p:nvPr/>
              </p:nvSpPr>
              <p:spPr bwMode="auto">
                <a:xfrm flipV="1">
                  <a:off x="3893"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5" name="Line 14019"/>
                <p:cNvSpPr>
                  <a:spLocks noChangeShapeType="1"/>
                </p:cNvSpPr>
                <p:nvPr/>
              </p:nvSpPr>
              <p:spPr bwMode="auto">
                <a:xfrm flipV="1">
                  <a:off x="3893"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6" name="Line 14020"/>
                <p:cNvSpPr>
                  <a:spLocks noChangeShapeType="1"/>
                </p:cNvSpPr>
                <p:nvPr/>
              </p:nvSpPr>
              <p:spPr bwMode="auto">
                <a:xfrm flipV="1">
                  <a:off x="3893"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7" name="Line 14021"/>
                <p:cNvSpPr>
                  <a:spLocks noChangeShapeType="1"/>
                </p:cNvSpPr>
                <p:nvPr/>
              </p:nvSpPr>
              <p:spPr bwMode="auto">
                <a:xfrm flipV="1">
                  <a:off x="3893"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8" name="Line 14022"/>
                <p:cNvSpPr>
                  <a:spLocks noChangeShapeType="1"/>
                </p:cNvSpPr>
                <p:nvPr/>
              </p:nvSpPr>
              <p:spPr bwMode="auto">
                <a:xfrm flipV="1">
                  <a:off x="3893"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799" name="Line 14023"/>
                <p:cNvSpPr>
                  <a:spLocks noChangeShapeType="1"/>
                </p:cNvSpPr>
                <p:nvPr/>
              </p:nvSpPr>
              <p:spPr bwMode="auto">
                <a:xfrm flipV="1">
                  <a:off x="3893"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0" name="Line 14024"/>
                <p:cNvSpPr>
                  <a:spLocks noChangeShapeType="1"/>
                </p:cNvSpPr>
                <p:nvPr/>
              </p:nvSpPr>
              <p:spPr bwMode="auto">
                <a:xfrm flipV="1">
                  <a:off x="3893"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1" name="Line 14025"/>
                <p:cNvSpPr>
                  <a:spLocks noChangeShapeType="1"/>
                </p:cNvSpPr>
                <p:nvPr/>
              </p:nvSpPr>
              <p:spPr bwMode="auto">
                <a:xfrm flipV="1">
                  <a:off x="3893"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2" name="Line 14026"/>
                <p:cNvSpPr>
                  <a:spLocks noChangeShapeType="1"/>
                </p:cNvSpPr>
                <p:nvPr/>
              </p:nvSpPr>
              <p:spPr bwMode="auto">
                <a:xfrm flipV="1">
                  <a:off x="3893"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3" name="Line 14027"/>
                <p:cNvSpPr>
                  <a:spLocks noChangeShapeType="1"/>
                </p:cNvSpPr>
                <p:nvPr/>
              </p:nvSpPr>
              <p:spPr bwMode="auto">
                <a:xfrm flipV="1">
                  <a:off x="3893"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4" name="Line 14028"/>
                <p:cNvSpPr>
                  <a:spLocks noChangeShapeType="1"/>
                </p:cNvSpPr>
                <p:nvPr/>
              </p:nvSpPr>
              <p:spPr bwMode="auto">
                <a:xfrm flipV="1">
                  <a:off x="3893"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5" name="Line 14029"/>
                <p:cNvSpPr>
                  <a:spLocks noChangeShapeType="1"/>
                </p:cNvSpPr>
                <p:nvPr/>
              </p:nvSpPr>
              <p:spPr bwMode="auto">
                <a:xfrm flipV="1">
                  <a:off x="389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6" name="Line 14030"/>
                <p:cNvSpPr>
                  <a:spLocks noChangeShapeType="1"/>
                </p:cNvSpPr>
                <p:nvPr/>
              </p:nvSpPr>
              <p:spPr bwMode="auto">
                <a:xfrm flipV="1">
                  <a:off x="3893"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7" name="Line 14031"/>
                <p:cNvSpPr>
                  <a:spLocks noChangeShapeType="1"/>
                </p:cNvSpPr>
                <p:nvPr/>
              </p:nvSpPr>
              <p:spPr bwMode="auto">
                <a:xfrm flipV="1">
                  <a:off x="3893"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8" name="Line 14032"/>
                <p:cNvSpPr>
                  <a:spLocks noChangeShapeType="1"/>
                </p:cNvSpPr>
                <p:nvPr/>
              </p:nvSpPr>
              <p:spPr bwMode="auto">
                <a:xfrm flipV="1">
                  <a:off x="3893"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09" name="Line 14033"/>
                <p:cNvSpPr>
                  <a:spLocks noChangeShapeType="1"/>
                </p:cNvSpPr>
                <p:nvPr/>
              </p:nvSpPr>
              <p:spPr bwMode="auto">
                <a:xfrm flipV="1">
                  <a:off x="3893"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0" name="Line 14034"/>
                <p:cNvSpPr>
                  <a:spLocks noChangeShapeType="1"/>
                </p:cNvSpPr>
                <p:nvPr/>
              </p:nvSpPr>
              <p:spPr bwMode="auto">
                <a:xfrm flipV="1">
                  <a:off x="3893"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1" name="Line 14035"/>
                <p:cNvSpPr>
                  <a:spLocks noChangeShapeType="1"/>
                </p:cNvSpPr>
                <p:nvPr/>
              </p:nvSpPr>
              <p:spPr bwMode="auto">
                <a:xfrm flipV="1">
                  <a:off x="3893"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2" name="Line 14036"/>
                <p:cNvSpPr>
                  <a:spLocks noChangeShapeType="1"/>
                </p:cNvSpPr>
                <p:nvPr/>
              </p:nvSpPr>
              <p:spPr bwMode="auto">
                <a:xfrm flipV="1">
                  <a:off x="3893"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3" name="Line 14037"/>
                <p:cNvSpPr>
                  <a:spLocks noChangeShapeType="1"/>
                </p:cNvSpPr>
                <p:nvPr/>
              </p:nvSpPr>
              <p:spPr bwMode="auto">
                <a:xfrm flipV="1">
                  <a:off x="3893"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4" name="Line 14038"/>
                <p:cNvSpPr>
                  <a:spLocks noChangeShapeType="1"/>
                </p:cNvSpPr>
                <p:nvPr/>
              </p:nvSpPr>
              <p:spPr bwMode="auto">
                <a:xfrm flipV="1">
                  <a:off x="3893"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5" name="Line 14039"/>
                <p:cNvSpPr>
                  <a:spLocks noChangeShapeType="1"/>
                </p:cNvSpPr>
                <p:nvPr/>
              </p:nvSpPr>
              <p:spPr bwMode="auto">
                <a:xfrm flipV="1">
                  <a:off x="3893"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6" name="Line 14040"/>
                <p:cNvSpPr>
                  <a:spLocks noChangeShapeType="1"/>
                </p:cNvSpPr>
                <p:nvPr/>
              </p:nvSpPr>
              <p:spPr bwMode="auto">
                <a:xfrm flipV="1">
                  <a:off x="3893"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7" name="Line 14041"/>
                <p:cNvSpPr>
                  <a:spLocks noChangeShapeType="1"/>
                </p:cNvSpPr>
                <p:nvPr/>
              </p:nvSpPr>
              <p:spPr bwMode="auto">
                <a:xfrm flipV="1">
                  <a:off x="3893"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8" name="Line 14042"/>
                <p:cNvSpPr>
                  <a:spLocks noChangeShapeType="1"/>
                </p:cNvSpPr>
                <p:nvPr/>
              </p:nvSpPr>
              <p:spPr bwMode="auto">
                <a:xfrm flipV="1">
                  <a:off x="3893"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19" name="Line 14043"/>
                <p:cNvSpPr>
                  <a:spLocks noChangeShapeType="1"/>
                </p:cNvSpPr>
                <p:nvPr/>
              </p:nvSpPr>
              <p:spPr bwMode="auto">
                <a:xfrm flipV="1">
                  <a:off x="3893"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0" name="Line 14044"/>
                <p:cNvSpPr>
                  <a:spLocks noChangeShapeType="1"/>
                </p:cNvSpPr>
                <p:nvPr/>
              </p:nvSpPr>
              <p:spPr bwMode="auto">
                <a:xfrm flipV="1">
                  <a:off x="3893"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1" name="Line 14045"/>
                <p:cNvSpPr>
                  <a:spLocks noChangeShapeType="1"/>
                </p:cNvSpPr>
                <p:nvPr/>
              </p:nvSpPr>
              <p:spPr bwMode="auto">
                <a:xfrm flipV="1">
                  <a:off x="3893"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2" name="Line 14046"/>
                <p:cNvSpPr>
                  <a:spLocks noChangeShapeType="1"/>
                </p:cNvSpPr>
                <p:nvPr/>
              </p:nvSpPr>
              <p:spPr bwMode="auto">
                <a:xfrm flipV="1">
                  <a:off x="3893"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3" name="Line 14047"/>
                <p:cNvSpPr>
                  <a:spLocks noChangeShapeType="1"/>
                </p:cNvSpPr>
                <p:nvPr/>
              </p:nvSpPr>
              <p:spPr bwMode="auto">
                <a:xfrm flipV="1">
                  <a:off x="3893"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4" name="Line 14048"/>
                <p:cNvSpPr>
                  <a:spLocks noChangeShapeType="1"/>
                </p:cNvSpPr>
                <p:nvPr/>
              </p:nvSpPr>
              <p:spPr bwMode="auto">
                <a:xfrm flipV="1">
                  <a:off x="3893"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5" name="Line 14049"/>
                <p:cNvSpPr>
                  <a:spLocks noChangeShapeType="1"/>
                </p:cNvSpPr>
                <p:nvPr/>
              </p:nvSpPr>
              <p:spPr bwMode="auto">
                <a:xfrm flipV="1">
                  <a:off x="3893"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6" name="Line 14050"/>
                <p:cNvSpPr>
                  <a:spLocks noChangeShapeType="1"/>
                </p:cNvSpPr>
                <p:nvPr/>
              </p:nvSpPr>
              <p:spPr bwMode="auto">
                <a:xfrm flipV="1">
                  <a:off x="3893"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7" name="Line 14051"/>
                <p:cNvSpPr>
                  <a:spLocks noChangeShapeType="1"/>
                </p:cNvSpPr>
                <p:nvPr/>
              </p:nvSpPr>
              <p:spPr bwMode="auto">
                <a:xfrm flipV="1">
                  <a:off x="3893"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8" name="Line 14052"/>
                <p:cNvSpPr>
                  <a:spLocks noChangeShapeType="1"/>
                </p:cNvSpPr>
                <p:nvPr/>
              </p:nvSpPr>
              <p:spPr bwMode="auto">
                <a:xfrm flipV="1">
                  <a:off x="3893"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29" name="Line 14053"/>
                <p:cNvSpPr>
                  <a:spLocks noChangeShapeType="1"/>
                </p:cNvSpPr>
                <p:nvPr/>
              </p:nvSpPr>
              <p:spPr bwMode="auto">
                <a:xfrm flipV="1">
                  <a:off x="3893"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0" name="Line 14054"/>
                <p:cNvSpPr>
                  <a:spLocks noChangeShapeType="1"/>
                </p:cNvSpPr>
                <p:nvPr/>
              </p:nvSpPr>
              <p:spPr bwMode="auto">
                <a:xfrm flipV="1">
                  <a:off x="3893"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1" name="Line 14055"/>
                <p:cNvSpPr>
                  <a:spLocks noChangeShapeType="1"/>
                </p:cNvSpPr>
                <p:nvPr/>
              </p:nvSpPr>
              <p:spPr bwMode="auto">
                <a:xfrm flipV="1">
                  <a:off x="3893"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2" name="Line 14056"/>
                <p:cNvSpPr>
                  <a:spLocks noChangeShapeType="1"/>
                </p:cNvSpPr>
                <p:nvPr/>
              </p:nvSpPr>
              <p:spPr bwMode="auto">
                <a:xfrm flipV="1">
                  <a:off x="3893"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3" name="Line 14057"/>
                <p:cNvSpPr>
                  <a:spLocks noChangeShapeType="1"/>
                </p:cNvSpPr>
                <p:nvPr/>
              </p:nvSpPr>
              <p:spPr bwMode="auto">
                <a:xfrm flipV="1">
                  <a:off x="3893"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4" name="Line 14058"/>
                <p:cNvSpPr>
                  <a:spLocks noChangeShapeType="1"/>
                </p:cNvSpPr>
                <p:nvPr/>
              </p:nvSpPr>
              <p:spPr bwMode="auto">
                <a:xfrm flipV="1">
                  <a:off x="3893"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5" name="Line 14059"/>
                <p:cNvSpPr>
                  <a:spLocks noChangeShapeType="1"/>
                </p:cNvSpPr>
                <p:nvPr/>
              </p:nvSpPr>
              <p:spPr bwMode="auto">
                <a:xfrm flipV="1">
                  <a:off x="3893"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6" name="Line 14060"/>
                <p:cNvSpPr>
                  <a:spLocks noChangeShapeType="1"/>
                </p:cNvSpPr>
                <p:nvPr/>
              </p:nvSpPr>
              <p:spPr bwMode="auto">
                <a:xfrm flipV="1">
                  <a:off x="3893"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7" name="Line 14061"/>
                <p:cNvSpPr>
                  <a:spLocks noChangeShapeType="1"/>
                </p:cNvSpPr>
                <p:nvPr/>
              </p:nvSpPr>
              <p:spPr bwMode="auto">
                <a:xfrm flipV="1">
                  <a:off x="3893"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8" name="Line 14062"/>
                <p:cNvSpPr>
                  <a:spLocks noChangeShapeType="1"/>
                </p:cNvSpPr>
                <p:nvPr/>
              </p:nvSpPr>
              <p:spPr bwMode="auto">
                <a:xfrm flipV="1">
                  <a:off x="3893"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39" name="Line 14063"/>
                <p:cNvSpPr>
                  <a:spLocks noChangeShapeType="1"/>
                </p:cNvSpPr>
                <p:nvPr/>
              </p:nvSpPr>
              <p:spPr bwMode="auto">
                <a:xfrm flipV="1">
                  <a:off x="3893"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0" name="Line 14064"/>
                <p:cNvSpPr>
                  <a:spLocks noChangeShapeType="1"/>
                </p:cNvSpPr>
                <p:nvPr/>
              </p:nvSpPr>
              <p:spPr bwMode="auto">
                <a:xfrm flipV="1">
                  <a:off x="3893"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1" name="Line 14065"/>
                <p:cNvSpPr>
                  <a:spLocks noChangeShapeType="1"/>
                </p:cNvSpPr>
                <p:nvPr/>
              </p:nvSpPr>
              <p:spPr bwMode="auto">
                <a:xfrm flipV="1">
                  <a:off x="3893"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2" name="Line 14066"/>
                <p:cNvSpPr>
                  <a:spLocks noChangeShapeType="1"/>
                </p:cNvSpPr>
                <p:nvPr/>
              </p:nvSpPr>
              <p:spPr bwMode="auto">
                <a:xfrm flipV="1">
                  <a:off x="3893"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3" name="Line 14067"/>
                <p:cNvSpPr>
                  <a:spLocks noChangeShapeType="1"/>
                </p:cNvSpPr>
                <p:nvPr/>
              </p:nvSpPr>
              <p:spPr bwMode="auto">
                <a:xfrm flipV="1">
                  <a:off x="3893"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4" name="Line 14068"/>
                <p:cNvSpPr>
                  <a:spLocks noChangeShapeType="1"/>
                </p:cNvSpPr>
                <p:nvPr/>
              </p:nvSpPr>
              <p:spPr bwMode="auto">
                <a:xfrm flipV="1">
                  <a:off x="3893"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5" name="Line 14069"/>
                <p:cNvSpPr>
                  <a:spLocks noChangeShapeType="1"/>
                </p:cNvSpPr>
                <p:nvPr/>
              </p:nvSpPr>
              <p:spPr bwMode="auto">
                <a:xfrm flipV="1">
                  <a:off x="3893"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6" name="Line 14070"/>
                <p:cNvSpPr>
                  <a:spLocks noChangeShapeType="1"/>
                </p:cNvSpPr>
                <p:nvPr/>
              </p:nvSpPr>
              <p:spPr bwMode="auto">
                <a:xfrm flipV="1">
                  <a:off x="3893"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7" name="Line 14071"/>
                <p:cNvSpPr>
                  <a:spLocks noChangeShapeType="1"/>
                </p:cNvSpPr>
                <p:nvPr/>
              </p:nvSpPr>
              <p:spPr bwMode="auto">
                <a:xfrm flipV="1">
                  <a:off x="3893"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8" name="Line 14072"/>
                <p:cNvSpPr>
                  <a:spLocks noChangeShapeType="1"/>
                </p:cNvSpPr>
                <p:nvPr/>
              </p:nvSpPr>
              <p:spPr bwMode="auto">
                <a:xfrm flipV="1">
                  <a:off x="3893"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49" name="Line 14073"/>
                <p:cNvSpPr>
                  <a:spLocks noChangeShapeType="1"/>
                </p:cNvSpPr>
                <p:nvPr/>
              </p:nvSpPr>
              <p:spPr bwMode="auto">
                <a:xfrm flipV="1">
                  <a:off x="3893"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0" name="Line 14074"/>
                <p:cNvSpPr>
                  <a:spLocks noChangeShapeType="1"/>
                </p:cNvSpPr>
                <p:nvPr/>
              </p:nvSpPr>
              <p:spPr bwMode="auto">
                <a:xfrm flipV="1">
                  <a:off x="3893"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1" name="Line 14075"/>
                <p:cNvSpPr>
                  <a:spLocks noChangeShapeType="1"/>
                </p:cNvSpPr>
                <p:nvPr/>
              </p:nvSpPr>
              <p:spPr bwMode="auto">
                <a:xfrm flipV="1">
                  <a:off x="389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7852" name="Group 14076"/>
              <p:cNvGrpSpPr>
                <a:grpSpLocks/>
              </p:cNvGrpSpPr>
              <p:nvPr/>
            </p:nvGrpSpPr>
            <p:grpSpPr bwMode="auto">
              <a:xfrm>
                <a:off x="3893" y="515"/>
                <a:ext cx="565" cy="3392"/>
                <a:chOff x="3893" y="515"/>
                <a:chExt cx="565" cy="3392"/>
              </a:xfrm>
            </p:grpSpPr>
            <p:sp>
              <p:nvSpPr>
                <p:cNvPr id="857853" name="Line 14077"/>
                <p:cNvSpPr>
                  <a:spLocks noChangeShapeType="1"/>
                </p:cNvSpPr>
                <p:nvPr/>
              </p:nvSpPr>
              <p:spPr bwMode="auto">
                <a:xfrm flipV="1">
                  <a:off x="3893"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4" name="Line 14078"/>
                <p:cNvSpPr>
                  <a:spLocks noChangeShapeType="1"/>
                </p:cNvSpPr>
                <p:nvPr/>
              </p:nvSpPr>
              <p:spPr bwMode="auto">
                <a:xfrm flipV="1">
                  <a:off x="3893"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5" name="Line 14079"/>
                <p:cNvSpPr>
                  <a:spLocks noChangeShapeType="1"/>
                </p:cNvSpPr>
                <p:nvPr/>
              </p:nvSpPr>
              <p:spPr bwMode="auto">
                <a:xfrm flipV="1">
                  <a:off x="3893"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6" name="Line 14080"/>
                <p:cNvSpPr>
                  <a:spLocks noChangeShapeType="1"/>
                </p:cNvSpPr>
                <p:nvPr/>
              </p:nvSpPr>
              <p:spPr bwMode="auto">
                <a:xfrm flipV="1">
                  <a:off x="3893"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7" name="Line 14081"/>
                <p:cNvSpPr>
                  <a:spLocks noChangeShapeType="1"/>
                </p:cNvSpPr>
                <p:nvPr/>
              </p:nvSpPr>
              <p:spPr bwMode="auto">
                <a:xfrm flipV="1">
                  <a:off x="3893"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8" name="Line 14082"/>
                <p:cNvSpPr>
                  <a:spLocks noChangeShapeType="1"/>
                </p:cNvSpPr>
                <p:nvPr/>
              </p:nvSpPr>
              <p:spPr bwMode="auto">
                <a:xfrm flipV="1">
                  <a:off x="3893"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59" name="Line 14083"/>
                <p:cNvSpPr>
                  <a:spLocks noChangeShapeType="1"/>
                </p:cNvSpPr>
                <p:nvPr/>
              </p:nvSpPr>
              <p:spPr bwMode="auto">
                <a:xfrm flipV="1">
                  <a:off x="3893"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0" name="Line 14084"/>
                <p:cNvSpPr>
                  <a:spLocks noChangeShapeType="1"/>
                </p:cNvSpPr>
                <p:nvPr/>
              </p:nvSpPr>
              <p:spPr bwMode="auto">
                <a:xfrm flipV="1">
                  <a:off x="3893"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1" name="Line 14085"/>
                <p:cNvSpPr>
                  <a:spLocks noChangeShapeType="1"/>
                </p:cNvSpPr>
                <p:nvPr/>
              </p:nvSpPr>
              <p:spPr bwMode="auto">
                <a:xfrm flipV="1">
                  <a:off x="3893"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2" name="Line 14086"/>
                <p:cNvSpPr>
                  <a:spLocks noChangeShapeType="1"/>
                </p:cNvSpPr>
                <p:nvPr/>
              </p:nvSpPr>
              <p:spPr bwMode="auto">
                <a:xfrm flipV="1">
                  <a:off x="3893"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3" name="Line 14087"/>
                <p:cNvSpPr>
                  <a:spLocks noChangeShapeType="1"/>
                </p:cNvSpPr>
                <p:nvPr/>
              </p:nvSpPr>
              <p:spPr bwMode="auto">
                <a:xfrm flipV="1">
                  <a:off x="3893"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4" name="Line 14088"/>
                <p:cNvSpPr>
                  <a:spLocks noChangeShapeType="1"/>
                </p:cNvSpPr>
                <p:nvPr/>
              </p:nvSpPr>
              <p:spPr bwMode="auto">
                <a:xfrm flipV="1">
                  <a:off x="3893"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5" name="Line 14089"/>
                <p:cNvSpPr>
                  <a:spLocks noChangeShapeType="1"/>
                </p:cNvSpPr>
                <p:nvPr/>
              </p:nvSpPr>
              <p:spPr bwMode="auto">
                <a:xfrm flipV="1">
                  <a:off x="3893"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6" name="Line 14090"/>
                <p:cNvSpPr>
                  <a:spLocks noChangeShapeType="1"/>
                </p:cNvSpPr>
                <p:nvPr/>
              </p:nvSpPr>
              <p:spPr bwMode="auto">
                <a:xfrm flipV="1">
                  <a:off x="3893"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7" name="Line 14091"/>
                <p:cNvSpPr>
                  <a:spLocks noChangeShapeType="1"/>
                </p:cNvSpPr>
                <p:nvPr/>
              </p:nvSpPr>
              <p:spPr bwMode="auto">
                <a:xfrm flipV="1">
                  <a:off x="3893"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8" name="Line 14092"/>
                <p:cNvSpPr>
                  <a:spLocks noChangeShapeType="1"/>
                </p:cNvSpPr>
                <p:nvPr/>
              </p:nvSpPr>
              <p:spPr bwMode="auto">
                <a:xfrm flipV="1">
                  <a:off x="3893"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69" name="Line 14093"/>
                <p:cNvSpPr>
                  <a:spLocks noChangeShapeType="1"/>
                </p:cNvSpPr>
                <p:nvPr/>
              </p:nvSpPr>
              <p:spPr bwMode="auto">
                <a:xfrm flipV="1">
                  <a:off x="3893"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0" name="Line 14094"/>
                <p:cNvSpPr>
                  <a:spLocks noChangeShapeType="1"/>
                </p:cNvSpPr>
                <p:nvPr/>
              </p:nvSpPr>
              <p:spPr bwMode="auto">
                <a:xfrm flipV="1">
                  <a:off x="3893"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1" name="Line 14095"/>
                <p:cNvSpPr>
                  <a:spLocks noChangeShapeType="1"/>
                </p:cNvSpPr>
                <p:nvPr/>
              </p:nvSpPr>
              <p:spPr bwMode="auto">
                <a:xfrm flipV="1">
                  <a:off x="3893"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2" name="Line 14096"/>
                <p:cNvSpPr>
                  <a:spLocks noChangeShapeType="1"/>
                </p:cNvSpPr>
                <p:nvPr/>
              </p:nvSpPr>
              <p:spPr bwMode="auto">
                <a:xfrm flipV="1">
                  <a:off x="3893"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3" name="Line 14097"/>
                <p:cNvSpPr>
                  <a:spLocks noChangeShapeType="1"/>
                </p:cNvSpPr>
                <p:nvPr/>
              </p:nvSpPr>
              <p:spPr bwMode="auto">
                <a:xfrm flipV="1">
                  <a:off x="3893"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4" name="Line 14098"/>
                <p:cNvSpPr>
                  <a:spLocks noChangeShapeType="1"/>
                </p:cNvSpPr>
                <p:nvPr/>
              </p:nvSpPr>
              <p:spPr bwMode="auto">
                <a:xfrm flipV="1">
                  <a:off x="3893"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5" name="Line 14099"/>
                <p:cNvSpPr>
                  <a:spLocks noChangeShapeType="1"/>
                </p:cNvSpPr>
                <p:nvPr/>
              </p:nvSpPr>
              <p:spPr bwMode="auto">
                <a:xfrm flipV="1">
                  <a:off x="3893"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6" name="Line 14100"/>
                <p:cNvSpPr>
                  <a:spLocks noChangeShapeType="1"/>
                </p:cNvSpPr>
                <p:nvPr/>
              </p:nvSpPr>
              <p:spPr bwMode="auto">
                <a:xfrm flipV="1">
                  <a:off x="3893"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7" name="Line 14101"/>
                <p:cNvSpPr>
                  <a:spLocks noChangeShapeType="1"/>
                </p:cNvSpPr>
                <p:nvPr/>
              </p:nvSpPr>
              <p:spPr bwMode="auto">
                <a:xfrm flipV="1">
                  <a:off x="3893"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8" name="Line 14102"/>
                <p:cNvSpPr>
                  <a:spLocks noChangeShapeType="1"/>
                </p:cNvSpPr>
                <p:nvPr/>
              </p:nvSpPr>
              <p:spPr bwMode="auto">
                <a:xfrm flipV="1">
                  <a:off x="3893"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79" name="Line 14103"/>
                <p:cNvSpPr>
                  <a:spLocks noChangeShapeType="1"/>
                </p:cNvSpPr>
                <p:nvPr/>
              </p:nvSpPr>
              <p:spPr bwMode="auto">
                <a:xfrm flipV="1">
                  <a:off x="3893"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0" name="Line 14104"/>
                <p:cNvSpPr>
                  <a:spLocks noChangeShapeType="1"/>
                </p:cNvSpPr>
                <p:nvPr/>
              </p:nvSpPr>
              <p:spPr bwMode="auto">
                <a:xfrm flipV="1">
                  <a:off x="3893"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1" name="Line 14105"/>
                <p:cNvSpPr>
                  <a:spLocks noChangeShapeType="1"/>
                </p:cNvSpPr>
                <p:nvPr/>
              </p:nvSpPr>
              <p:spPr bwMode="auto">
                <a:xfrm flipV="1">
                  <a:off x="3893"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2" name="Line 14106"/>
                <p:cNvSpPr>
                  <a:spLocks noChangeShapeType="1"/>
                </p:cNvSpPr>
                <p:nvPr/>
              </p:nvSpPr>
              <p:spPr bwMode="auto">
                <a:xfrm flipV="1">
                  <a:off x="3893"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3" name="Line 14107"/>
                <p:cNvSpPr>
                  <a:spLocks noChangeShapeType="1"/>
                </p:cNvSpPr>
                <p:nvPr/>
              </p:nvSpPr>
              <p:spPr bwMode="auto">
                <a:xfrm flipV="1">
                  <a:off x="3893"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4" name="Line 14108"/>
                <p:cNvSpPr>
                  <a:spLocks noChangeShapeType="1"/>
                </p:cNvSpPr>
                <p:nvPr/>
              </p:nvSpPr>
              <p:spPr bwMode="auto">
                <a:xfrm flipV="1">
                  <a:off x="3893"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5" name="Line 14109"/>
                <p:cNvSpPr>
                  <a:spLocks noChangeShapeType="1"/>
                </p:cNvSpPr>
                <p:nvPr/>
              </p:nvSpPr>
              <p:spPr bwMode="auto">
                <a:xfrm flipV="1">
                  <a:off x="3893"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6" name="Line 14110"/>
                <p:cNvSpPr>
                  <a:spLocks noChangeShapeType="1"/>
                </p:cNvSpPr>
                <p:nvPr/>
              </p:nvSpPr>
              <p:spPr bwMode="auto">
                <a:xfrm flipV="1">
                  <a:off x="3893"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7" name="Line 14111"/>
                <p:cNvSpPr>
                  <a:spLocks noChangeShapeType="1"/>
                </p:cNvSpPr>
                <p:nvPr/>
              </p:nvSpPr>
              <p:spPr bwMode="auto">
                <a:xfrm flipV="1">
                  <a:off x="3893"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8" name="Line 14112"/>
                <p:cNvSpPr>
                  <a:spLocks noChangeShapeType="1"/>
                </p:cNvSpPr>
                <p:nvPr/>
              </p:nvSpPr>
              <p:spPr bwMode="auto">
                <a:xfrm flipV="1">
                  <a:off x="3893"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89" name="Line 14113"/>
                <p:cNvSpPr>
                  <a:spLocks noChangeShapeType="1"/>
                </p:cNvSpPr>
                <p:nvPr/>
              </p:nvSpPr>
              <p:spPr bwMode="auto">
                <a:xfrm flipV="1">
                  <a:off x="3893"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0" name="Line 14114"/>
                <p:cNvSpPr>
                  <a:spLocks noChangeShapeType="1"/>
                </p:cNvSpPr>
                <p:nvPr/>
              </p:nvSpPr>
              <p:spPr bwMode="auto">
                <a:xfrm flipV="1">
                  <a:off x="3893"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1" name="Line 14115"/>
                <p:cNvSpPr>
                  <a:spLocks noChangeShapeType="1"/>
                </p:cNvSpPr>
                <p:nvPr/>
              </p:nvSpPr>
              <p:spPr bwMode="auto">
                <a:xfrm flipV="1">
                  <a:off x="3893"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2" name="Line 14116"/>
                <p:cNvSpPr>
                  <a:spLocks noChangeShapeType="1"/>
                </p:cNvSpPr>
                <p:nvPr/>
              </p:nvSpPr>
              <p:spPr bwMode="auto">
                <a:xfrm flipV="1">
                  <a:off x="3893"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3" name="Line 14117"/>
                <p:cNvSpPr>
                  <a:spLocks noChangeShapeType="1"/>
                </p:cNvSpPr>
                <p:nvPr/>
              </p:nvSpPr>
              <p:spPr bwMode="auto">
                <a:xfrm flipV="1">
                  <a:off x="3893"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4" name="Line 14118"/>
                <p:cNvSpPr>
                  <a:spLocks noChangeShapeType="1"/>
                </p:cNvSpPr>
                <p:nvPr/>
              </p:nvSpPr>
              <p:spPr bwMode="auto">
                <a:xfrm flipV="1">
                  <a:off x="3893"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5" name="Line 14119"/>
                <p:cNvSpPr>
                  <a:spLocks noChangeShapeType="1"/>
                </p:cNvSpPr>
                <p:nvPr/>
              </p:nvSpPr>
              <p:spPr bwMode="auto">
                <a:xfrm flipV="1">
                  <a:off x="3893"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6" name="Line 14120"/>
                <p:cNvSpPr>
                  <a:spLocks noChangeShapeType="1"/>
                </p:cNvSpPr>
                <p:nvPr/>
              </p:nvSpPr>
              <p:spPr bwMode="auto">
                <a:xfrm flipV="1">
                  <a:off x="3893"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7" name="Line 14121"/>
                <p:cNvSpPr>
                  <a:spLocks noChangeShapeType="1"/>
                </p:cNvSpPr>
                <p:nvPr/>
              </p:nvSpPr>
              <p:spPr bwMode="auto">
                <a:xfrm flipV="1">
                  <a:off x="3893"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8" name="Line 14122"/>
                <p:cNvSpPr>
                  <a:spLocks noChangeShapeType="1"/>
                </p:cNvSpPr>
                <p:nvPr/>
              </p:nvSpPr>
              <p:spPr bwMode="auto">
                <a:xfrm flipV="1">
                  <a:off x="3893"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899" name="Line 14123"/>
                <p:cNvSpPr>
                  <a:spLocks noChangeShapeType="1"/>
                </p:cNvSpPr>
                <p:nvPr/>
              </p:nvSpPr>
              <p:spPr bwMode="auto">
                <a:xfrm flipV="1">
                  <a:off x="3893"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0" name="Line 14124"/>
                <p:cNvSpPr>
                  <a:spLocks noChangeShapeType="1"/>
                </p:cNvSpPr>
                <p:nvPr/>
              </p:nvSpPr>
              <p:spPr bwMode="auto">
                <a:xfrm flipV="1">
                  <a:off x="3893"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1" name="Line 14125"/>
                <p:cNvSpPr>
                  <a:spLocks noChangeShapeType="1"/>
                </p:cNvSpPr>
                <p:nvPr/>
              </p:nvSpPr>
              <p:spPr bwMode="auto">
                <a:xfrm flipV="1">
                  <a:off x="3893"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2" name="Line 14126"/>
                <p:cNvSpPr>
                  <a:spLocks noChangeShapeType="1"/>
                </p:cNvSpPr>
                <p:nvPr/>
              </p:nvSpPr>
              <p:spPr bwMode="auto">
                <a:xfrm flipV="1">
                  <a:off x="3893"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3" name="Line 14127"/>
                <p:cNvSpPr>
                  <a:spLocks noChangeShapeType="1"/>
                </p:cNvSpPr>
                <p:nvPr/>
              </p:nvSpPr>
              <p:spPr bwMode="auto">
                <a:xfrm flipV="1">
                  <a:off x="3893"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4" name="Line 14128"/>
                <p:cNvSpPr>
                  <a:spLocks noChangeShapeType="1"/>
                </p:cNvSpPr>
                <p:nvPr/>
              </p:nvSpPr>
              <p:spPr bwMode="auto">
                <a:xfrm flipV="1">
                  <a:off x="3893"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5" name="Line 14129"/>
                <p:cNvSpPr>
                  <a:spLocks noChangeShapeType="1"/>
                </p:cNvSpPr>
                <p:nvPr/>
              </p:nvSpPr>
              <p:spPr bwMode="auto">
                <a:xfrm flipV="1">
                  <a:off x="3893"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6" name="Line 14130"/>
                <p:cNvSpPr>
                  <a:spLocks noChangeShapeType="1"/>
                </p:cNvSpPr>
                <p:nvPr/>
              </p:nvSpPr>
              <p:spPr bwMode="auto">
                <a:xfrm flipV="1">
                  <a:off x="3893"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7" name="Line 14131"/>
                <p:cNvSpPr>
                  <a:spLocks noChangeShapeType="1"/>
                </p:cNvSpPr>
                <p:nvPr/>
              </p:nvSpPr>
              <p:spPr bwMode="auto">
                <a:xfrm flipV="1">
                  <a:off x="3893"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8" name="Line 14132"/>
                <p:cNvSpPr>
                  <a:spLocks noChangeShapeType="1"/>
                </p:cNvSpPr>
                <p:nvPr/>
              </p:nvSpPr>
              <p:spPr bwMode="auto">
                <a:xfrm flipV="1">
                  <a:off x="3893"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09" name="Line 14133"/>
                <p:cNvSpPr>
                  <a:spLocks noChangeShapeType="1"/>
                </p:cNvSpPr>
                <p:nvPr/>
              </p:nvSpPr>
              <p:spPr bwMode="auto">
                <a:xfrm flipV="1">
                  <a:off x="3893"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0" name="Line 14134"/>
                <p:cNvSpPr>
                  <a:spLocks noChangeShapeType="1"/>
                </p:cNvSpPr>
                <p:nvPr/>
              </p:nvSpPr>
              <p:spPr bwMode="auto">
                <a:xfrm flipV="1">
                  <a:off x="3893"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1" name="Line 14135"/>
                <p:cNvSpPr>
                  <a:spLocks noChangeShapeType="1"/>
                </p:cNvSpPr>
                <p:nvPr/>
              </p:nvSpPr>
              <p:spPr bwMode="auto">
                <a:xfrm flipV="1">
                  <a:off x="3893"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2" name="Line 14136"/>
                <p:cNvSpPr>
                  <a:spLocks noChangeShapeType="1"/>
                </p:cNvSpPr>
                <p:nvPr/>
              </p:nvSpPr>
              <p:spPr bwMode="auto">
                <a:xfrm flipV="1">
                  <a:off x="3893"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3" name="Line 14137"/>
                <p:cNvSpPr>
                  <a:spLocks noChangeShapeType="1"/>
                </p:cNvSpPr>
                <p:nvPr/>
              </p:nvSpPr>
              <p:spPr bwMode="auto">
                <a:xfrm flipV="1">
                  <a:off x="3893"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4" name="Line 14138"/>
                <p:cNvSpPr>
                  <a:spLocks noChangeShapeType="1"/>
                </p:cNvSpPr>
                <p:nvPr/>
              </p:nvSpPr>
              <p:spPr bwMode="auto">
                <a:xfrm flipV="1">
                  <a:off x="3893"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5" name="Line 14139"/>
                <p:cNvSpPr>
                  <a:spLocks noChangeShapeType="1"/>
                </p:cNvSpPr>
                <p:nvPr/>
              </p:nvSpPr>
              <p:spPr bwMode="auto">
                <a:xfrm flipV="1">
                  <a:off x="3893"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6" name="Line 14140"/>
                <p:cNvSpPr>
                  <a:spLocks noChangeShapeType="1"/>
                </p:cNvSpPr>
                <p:nvPr/>
              </p:nvSpPr>
              <p:spPr bwMode="auto">
                <a:xfrm flipV="1">
                  <a:off x="3893"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7" name="Line 14141"/>
                <p:cNvSpPr>
                  <a:spLocks noChangeShapeType="1"/>
                </p:cNvSpPr>
                <p:nvPr/>
              </p:nvSpPr>
              <p:spPr bwMode="auto">
                <a:xfrm flipV="1">
                  <a:off x="3893"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8" name="Line 14142"/>
                <p:cNvSpPr>
                  <a:spLocks noChangeShapeType="1"/>
                </p:cNvSpPr>
                <p:nvPr/>
              </p:nvSpPr>
              <p:spPr bwMode="auto">
                <a:xfrm flipV="1">
                  <a:off x="3893"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19" name="Line 14143"/>
                <p:cNvSpPr>
                  <a:spLocks noChangeShapeType="1"/>
                </p:cNvSpPr>
                <p:nvPr/>
              </p:nvSpPr>
              <p:spPr bwMode="auto">
                <a:xfrm flipV="1">
                  <a:off x="3893"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0" name="Line 14144"/>
                <p:cNvSpPr>
                  <a:spLocks noChangeShapeType="1"/>
                </p:cNvSpPr>
                <p:nvPr/>
              </p:nvSpPr>
              <p:spPr bwMode="auto">
                <a:xfrm flipV="1">
                  <a:off x="3893"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1" name="Line 14145"/>
                <p:cNvSpPr>
                  <a:spLocks noChangeShapeType="1"/>
                </p:cNvSpPr>
                <p:nvPr/>
              </p:nvSpPr>
              <p:spPr bwMode="auto">
                <a:xfrm flipV="1">
                  <a:off x="3893"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2" name="Line 14146"/>
                <p:cNvSpPr>
                  <a:spLocks noChangeShapeType="1"/>
                </p:cNvSpPr>
                <p:nvPr/>
              </p:nvSpPr>
              <p:spPr bwMode="auto">
                <a:xfrm flipV="1">
                  <a:off x="3893"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3" name="Line 14147"/>
                <p:cNvSpPr>
                  <a:spLocks noChangeShapeType="1"/>
                </p:cNvSpPr>
                <p:nvPr/>
              </p:nvSpPr>
              <p:spPr bwMode="auto">
                <a:xfrm flipV="1">
                  <a:off x="3893"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4" name="Line 14148"/>
                <p:cNvSpPr>
                  <a:spLocks noChangeShapeType="1"/>
                </p:cNvSpPr>
                <p:nvPr/>
              </p:nvSpPr>
              <p:spPr bwMode="auto">
                <a:xfrm flipV="1">
                  <a:off x="3893"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5" name="Line 14149"/>
                <p:cNvSpPr>
                  <a:spLocks noChangeShapeType="1"/>
                </p:cNvSpPr>
                <p:nvPr/>
              </p:nvSpPr>
              <p:spPr bwMode="auto">
                <a:xfrm flipV="1">
                  <a:off x="3893"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6" name="Line 14150"/>
                <p:cNvSpPr>
                  <a:spLocks noChangeShapeType="1"/>
                </p:cNvSpPr>
                <p:nvPr/>
              </p:nvSpPr>
              <p:spPr bwMode="auto">
                <a:xfrm flipV="1">
                  <a:off x="3893"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7" name="Line 14151"/>
                <p:cNvSpPr>
                  <a:spLocks noChangeShapeType="1"/>
                </p:cNvSpPr>
                <p:nvPr/>
              </p:nvSpPr>
              <p:spPr bwMode="auto">
                <a:xfrm flipV="1">
                  <a:off x="3893"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8" name="Line 14152"/>
                <p:cNvSpPr>
                  <a:spLocks noChangeShapeType="1"/>
                </p:cNvSpPr>
                <p:nvPr/>
              </p:nvSpPr>
              <p:spPr bwMode="auto">
                <a:xfrm flipV="1">
                  <a:off x="3893"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29" name="Line 14153"/>
                <p:cNvSpPr>
                  <a:spLocks noChangeShapeType="1"/>
                </p:cNvSpPr>
                <p:nvPr/>
              </p:nvSpPr>
              <p:spPr bwMode="auto">
                <a:xfrm flipV="1">
                  <a:off x="3893"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0" name="Line 14154"/>
                <p:cNvSpPr>
                  <a:spLocks noChangeShapeType="1"/>
                </p:cNvSpPr>
                <p:nvPr/>
              </p:nvSpPr>
              <p:spPr bwMode="auto">
                <a:xfrm flipV="1">
                  <a:off x="3893"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1" name="Line 14155"/>
                <p:cNvSpPr>
                  <a:spLocks noChangeShapeType="1"/>
                </p:cNvSpPr>
                <p:nvPr/>
              </p:nvSpPr>
              <p:spPr bwMode="auto">
                <a:xfrm flipV="1">
                  <a:off x="3893"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2" name="Line 14156"/>
                <p:cNvSpPr>
                  <a:spLocks noChangeShapeType="1"/>
                </p:cNvSpPr>
                <p:nvPr/>
              </p:nvSpPr>
              <p:spPr bwMode="auto">
                <a:xfrm flipV="1">
                  <a:off x="3893"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3" name="Line 14157"/>
                <p:cNvSpPr>
                  <a:spLocks noChangeShapeType="1"/>
                </p:cNvSpPr>
                <p:nvPr/>
              </p:nvSpPr>
              <p:spPr bwMode="auto">
                <a:xfrm flipV="1">
                  <a:off x="3893"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4" name="Line 14158"/>
                <p:cNvSpPr>
                  <a:spLocks noChangeShapeType="1"/>
                </p:cNvSpPr>
                <p:nvPr/>
              </p:nvSpPr>
              <p:spPr bwMode="auto">
                <a:xfrm flipV="1">
                  <a:off x="3893"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5" name="Line 14159"/>
                <p:cNvSpPr>
                  <a:spLocks noChangeShapeType="1"/>
                </p:cNvSpPr>
                <p:nvPr/>
              </p:nvSpPr>
              <p:spPr bwMode="auto">
                <a:xfrm flipV="1">
                  <a:off x="3893"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6" name="Line 14160"/>
                <p:cNvSpPr>
                  <a:spLocks noChangeShapeType="1"/>
                </p:cNvSpPr>
                <p:nvPr/>
              </p:nvSpPr>
              <p:spPr bwMode="auto">
                <a:xfrm flipV="1">
                  <a:off x="3893"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7" name="Line 14161"/>
                <p:cNvSpPr>
                  <a:spLocks noChangeShapeType="1"/>
                </p:cNvSpPr>
                <p:nvPr/>
              </p:nvSpPr>
              <p:spPr bwMode="auto">
                <a:xfrm flipV="1">
                  <a:off x="3893"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8" name="Line 14162"/>
                <p:cNvSpPr>
                  <a:spLocks noChangeShapeType="1"/>
                </p:cNvSpPr>
                <p:nvPr/>
              </p:nvSpPr>
              <p:spPr bwMode="auto">
                <a:xfrm flipV="1">
                  <a:off x="3893"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39" name="Line 14163"/>
                <p:cNvSpPr>
                  <a:spLocks noChangeShapeType="1"/>
                </p:cNvSpPr>
                <p:nvPr/>
              </p:nvSpPr>
              <p:spPr bwMode="auto">
                <a:xfrm flipV="1">
                  <a:off x="3893"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0" name="Line 14164"/>
                <p:cNvSpPr>
                  <a:spLocks noChangeShapeType="1"/>
                </p:cNvSpPr>
                <p:nvPr/>
              </p:nvSpPr>
              <p:spPr bwMode="auto">
                <a:xfrm flipV="1">
                  <a:off x="3893"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1" name="Line 14165"/>
                <p:cNvSpPr>
                  <a:spLocks noChangeShapeType="1"/>
                </p:cNvSpPr>
                <p:nvPr/>
              </p:nvSpPr>
              <p:spPr bwMode="auto">
                <a:xfrm flipV="1">
                  <a:off x="3893"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2" name="Line 14166"/>
                <p:cNvSpPr>
                  <a:spLocks noChangeShapeType="1"/>
                </p:cNvSpPr>
                <p:nvPr/>
              </p:nvSpPr>
              <p:spPr bwMode="auto">
                <a:xfrm flipV="1">
                  <a:off x="3893"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3" name="Line 14167"/>
                <p:cNvSpPr>
                  <a:spLocks noChangeShapeType="1"/>
                </p:cNvSpPr>
                <p:nvPr/>
              </p:nvSpPr>
              <p:spPr bwMode="auto">
                <a:xfrm flipV="1">
                  <a:off x="3893"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4" name="Line 14168"/>
                <p:cNvSpPr>
                  <a:spLocks noChangeShapeType="1"/>
                </p:cNvSpPr>
                <p:nvPr/>
              </p:nvSpPr>
              <p:spPr bwMode="auto">
                <a:xfrm flipV="1">
                  <a:off x="3893"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5" name="Line 14169"/>
                <p:cNvSpPr>
                  <a:spLocks noChangeShapeType="1"/>
                </p:cNvSpPr>
                <p:nvPr/>
              </p:nvSpPr>
              <p:spPr bwMode="auto">
                <a:xfrm flipV="1">
                  <a:off x="3893"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6" name="Line 14170"/>
                <p:cNvSpPr>
                  <a:spLocks noChangeShapeType="1"/>
                </p:cNvSpPr>
                <p:nvPr/>
              </p:nvSpPr>
              <p:spPr bwMode="auto">
                <a:xfrm flipV="1">
                  <a:off x="3893"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7" name="Line 14171"/>
                <p:cNvSpPr>
                  <a:spLocks noChangeShapeType="1"/>
                </p:cNvSpPr>
                <p:nvPr/>
              </p:nvSpPr>
              <p:spPr bwMode="auto">
                <a:xfrm flipV="1">
                  <a:off x="3893"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8" name="Line 14172"/>
                <p:cNvSpPr>
                  <a:spLocks noChangeShapeType="1"/>
                </p:cNvSpPr>
                <p:nvPr/>
              </p:nvSpPr>
              <p:spPr bwMode="auto">
                <a:xfrm flipV="1">
                  <a:off x="3893"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49" name="Line 14173"/>
                <p:cNvSpPr>
                  <a:spLocks noChangeShapeType="1"/>
                </p:cNvSpPr>
                <p:nvPr/>
              </p:nvSpPr>
              <p:spPr bwMode="auto">
                <a:xfrm flipV="1">
                  <a:off x="3893"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0" name="Line 14174"/>
                <p:cNvSpPr>
                  <a:spLocks noChangeShapeType="1"/>
                </p:cNvSpPr>
                <p:nvPr/>
              </p:nvSpPr>
              <p:spPr bwMode="auto">
                <a:xfrm flipV="1">
                  <a:off x="3893"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1" name="Line 14175"/>
                <p:cNvSpPr>
                  <a:spLocks noChangeShapeType="1"/>
                </p:cNvSpPr>
                <p:nvPr/>
              </p:nvSpPr>
              <p:spPr bwMode="auto">
                <a:xfrm flipV="1">
                  <a:off x="3893"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2" name="Line 14176"/>
                <p:cNvSpPr>
                  <a:spLocks noChangeShapeType="1"/>
                </p:cNvSpPr>
                <p:nvPr/>
              </p:nvSpPr>
              <p:spPr bwMode="auto">
                <a:xfrm flipV="1">
                  <a:off x="3893"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3" name="Line 14177"/>
                <p:cNvSpPr>
                  <a:spLocks noChangeShapeType="1"/>
                </p:cNvSpPr>
                <p:nvPr/>
              </p:nvSpPr>
              <p:spPr bwMode="auto">
                <a:xfrm flipV="1">
                  <a:off x="3893"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4" name="Line 14178"/>
                <p:cNvSpPr>
                  <a:spLocks noChangeShapeType="1"/>
                </p:cNvSpPr>
                <p:nvPr/>
              </p:nvSpPr>
              <p:spPr bwMode="auto">
                <a:xfrm flipV="1">
                  <a:off x="3893"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5" name="Line 14179"/>
                <p:cNvSpPr>
                  <a:spLocks noChangeShapeType="1"/>
                </p:cNvSpPr>
                <p:nvPr/>
              </p:nvSpPr>
              <p:spPr bwMode="auto">
                <a:xfrm flipV="1">
                  <a:off x="3893"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6" name="Line 14180"/>
                <p:cNvSpPr>
                  <a:spLocks noChangeShapeType="1"/>
                </p:cNvSpPr>
                <p:nvPr/>
              </p:nvSpPr>
              <p:spPr bwMode="auto">
                <a:xfrm flipV="1">
                  <a:off x="3893"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7" name="Line 14181"/>
                <p:cNvSpPr>
                  <a:spLocks noChangeShapeType="1"/>
                </p:cNvSpPr>
                <p:nvPr/>
              </p:nvSpPr>
              <p:spPr bwMode="auto">
                <a:xfrm flipV="1">
                  <a:off x="3893"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8" name="Line 14182"/>
                <p:cNvSpPr>
                  <a:spLocks noChangeShapeType="1"/>
                </p:cNvSpPr>
                <p:nvPr/>
              </p:nvSpPr>
              <p:spPr bwMode="auto">
                <a:xfrm flipV="1">
                  <a:off x="3893"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59" name="Line 14183"/>
                <p:cNvSpPr>
                  <a:spLocks noChangeShapeType="1"/>
                </p:cNvSpPr>
                <p:nvPr/>
              </p:nvSpPr>
              <p:spPr bwMode="auto">
                <a:xfrm flipV="1">
                  <a:off x="3893"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0" name="Line 14184"/>
                <p:cNvSpPr>
                  <a:spLocks noChangeShapeType="1"/>
                </p:cNvSpPr>
                <p:nvPr/>
              </p:nvSpPr>
              <p:spPr bwMode="auto">
                <a:xfrm flipV="1">
                  <a:off x="3893"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1" name="Line 14185"/>
                <p:cNvSpPr>
                  <a:spLocks noChangeShapeType="1"/>
                </p:cNvSpPr>
                <p:nvPr/>
              </p:nvSpPr>
              <p:spPr bwMode="auto">
                <a:xfrm flipV="1">
                  <a:off x="3893"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2" name="Line 14186"/>
                <p:cNvSpPr>
                  <a:spLocks noChangeShapeType="1"/>
                </p:cNvSpPr>
                <p:nvPr/>
              </p:nvSpPr>
              <p:spPr bwMode="auto">
                <a:xfrm flipV="1">
                  <a:off x="3893"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3" name="Line 14187"/>
                <p:cNvSpPr>
                  <a:spLocks noChangeShapeType="1"/>
                </p:cNvSpPr>
                <p:nvPr/>
              </p:nvSpPr>
              <p:spPr bwMode="auto">
                <a:xfrm flipV="1">
                  <a:off x="3893"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4" name="Line 14188"/>
                <p:cNvSpPr>
                  <a:spLocks noChangeShapeType="1"/>
                </p:cNvSpPr>
                <p:nvPr/>
              </p:nvSpPr>
              <p:spPr bwMode="auto">
                <a:xfrm flipV="1">
                  <a:off x="3893"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5" name="Line 14189"/>
                <p:cNvSpPr>
                  <a:spLocks noChangeShapeType="1"/>
                </p:cNvSpPr>
                <p:nvPr/>
              </p:nvSpPr>
              <p:spPr bwMode="auto">
                <a:xfrm flipV="1">
                  <a:off x="3893"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6" name="Line 14190"/>
                <p:cNvSpPr>
                  <a:spLocks noChangeShapeType="1"/>
                </p:cNvSpPr>
                <p:nvPr/>
              </p:nvSpPr>
              <p:spPr bwMode="auto">
                <a:xfrm flipV="1">
                  <a:off x="3893"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7" name="Line 14191"/>
                <p:cNvSpPr>
                  <a:spLocks noChangeShapeType="1"/>
                </p:cNvSpPr>
                <p:nvPr/>
              </p:nvSpPr>
              <p:spPr bwMode="auto">
                <a:xfrm flipV="1">
                  <a:off x="3893"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8" name="Line 14192"/>
                <p:cNvSpPr>
                  <a:spLocks noChangeShapeType="1"/>
                </p:cNvSpPr>
                <p:nvPr/>
              </p:nvSpPr>
              <p:spPr bwMode="auto">
                <a:xfrm flipV="1">
                  <a:off x="3893"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69" name="Line 14193"/>
                <p:cNvSpPr>
                  <a:spLocks noChangeShapeType="1"/>
                </p:cNvSpPr>
                <p:nvPr/>
              </p:nvSpPr>
              <p:spPr bwMode="auto">
                <a:xfrm flipV="1">
                  <a:off x="3893"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0" name="Line 14194"/>
                <p:cNvSpPr>
                  <a:spLocks noChangeShapeType="1"/>
                </p:cNvSpPr>
                <p:nvPr/>
              </p:nvSpPr>
              <p:spPr bwMode="auto">
                <a:xfrm flipV="1">
                  <a:off x="3893"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1" name="Line 14195"/>
                <p:cNvSpPr>
                  <a:spLocks noChangeShapeType="1"/>
                </p:cNvSpPr>
                <p:nvPr/>
              </p:nvSpPr>
              <p:spPr bwMode="auto">
                <a:xfrm flipV="1">
                  <a:off x="3893"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2" name="Line 14196"/>
                <p:cNvSpPr>
                  <a:spLocks noChangeShapeType="1"/>
                </p:cNvSpPr>
                <p:nvPr/>
              </p:nvSpPr>
              <p:spPr bwMode="auto">
                <a:xfrm flipV="1">
                  <a:off x="3893"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3" name="Line 14197"/>
                <p:cNvSpPr>
                  <a:spLocks noChangeShapeType="1"/>
                </p:cNvSpPr>
                <p:nvPr/>
              </p:nvSpPr>
              <p:spPr bwMode="auto">
                <a:xfrm flipV="1">
                  <a:off x="3893"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4" name="Line 14198"/>
                <p:cNvSpPr>
                  <a:spLocks noChangeShapeType="1"/>
                </p:cNvSpPr>
                <p:nvPr/>
              </p:nvSpPr>
              <p:spPr bwMode="auto">
                <a:xfrm flipV="1">
                  <a:off x="3893"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5" name="Line 14199"/>
                <p:cNvSpPr>
                  <a:spLocks noChangeShapeType="1"/>
                </p:cNvSpPr>
                <p:nvPr/>
              </p:nvSpPr>
              <p:spPr bwMode="auto">
                <a:xfrm flipV="1">
                  <a:off x="3893"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6" name="Line 14200"/>
                <p:cNvSpPr>
                  <a:spLocks noChangeShapeType="1"/>
                </p:cNvSpPr>
                <p:nvPr/>
              </p:nvSpPr>
              <p:spPr bwMode="auto">
                <a:xfrm flipV="1">
                  <a:off x="3893"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7" name="Line 14201"/>
                <p:cNvSpPr>
                  <a:spLocks noChangeShapeType="1"/>
                </p:cNvSpPr>
                <p:nvPr/>
              </p:nvSpPr>
              <p:spPr bwMode="auto">
                <a:xfrm flipV="1">
                  <a:off x="3893"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8" name="Line 14202"/>
                <p:cNvSpPr>
                  <a:spLocks noChangeShapeType="1"/>
                </p:cNvSpPr>
                <p:nvPr/>
              </p:nvSpPr>
              <p:spPr bwMode="auto">
                <a:xfrm flipV="1">
                  <a:off x="3893"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79" name="Line 14203"/>
                <p:cNvSpPr>
                  <a:spLocks noChangeShapeType="1"/>
                </p:cNvSpPr>
                <p:nvPr/>
              </p:nvSpPr>
              <p:spPr bwMode="auto">
                <a:xfrm flipV="1">
                  <a:off x="3893"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0" name="Line 14204"/>
                <p:cNvSpPr>
                  <a:spLocks noChangeShapeType="1"/>
                </p:cNvSpPr>
                <p:nvPr/>
              </p:nvSpPr>
              <p:spPr bwMode="auto">
                <a:xfrm flipV="1">
                  <a:off x="3893"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1" name="Line 14205"/>
                <p:cNvSpPr>
                  <a:spLocks noChangeShapeType="1"/>
                </p:cNvSpPr>
                <p:nvPr/>
              </p:nvSpPr>
              <p:spPr bwMode="auto">
                <a:xfrm flipV="1">
                  <a:off x="4458"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2" name="Line 14206"/>
                <p:cNvSpPr>
                  <a:spLocks noChangeShapeType="1"/>
                </p:cNvSpPr>
                <p:nvPr/>
              </p:nvSpPr>
              <p:spPr bwMode="auto">
                <a:xfrm flipV="1">
                  <a:off x="4458"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3" name="Line 14207"/>
                <p:cNvSpPr>
                  <a:spLocks noChangeShapeType="1"/>
                </p:cNvSpPr>
                <p:nvPr/>
              </p:nvSpPr>
              <p:spPr bwMode="auto">
                <a:xfrm flipV="1">
                  <a:off x="4458"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4" name="Line 14208"/>
                <p:cNvSpPr>
                  <a:spLocks noChangeShapeType="1"/>
                </p:cNvSpPr>
                <p:nvPr/>
              </p:nvSpPr>
              <p:spPr bwMode="auto">
                <a:xfrm flipV="1">
                  <a:off x="4458"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5" name="Line 14209"/>
                <p:cNvSpPr>
                  <a:spLocks noChangeShapeType="1"/>
                </p:cNvSpPr>
                <p:nvPr/>
              </p:nvSpPr>
              <p:spPr bwMode="auto">
                <a:xfrm flipV="1">
                  <a:off x="4458"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6" name="Line 14210"/>
                <p:cNvSpPr>
                  <a:spLocks noChangeShapeType="1"/>
                </p:cNvSpPr>
                <p:nvPr/>
              </p:nvSpPr>
              <p:spPr bwMode="auto">
                <a:xfrm flipV="1">
                  <a:off x="4458"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7" name="Line 14211"/>
                <p:cNvSpPr>
                  <a:spLocks noChangeShapeType="1"/>
                </p:cNvSpPr>
                <p:nvPr/>
              </p:nvSpPr>
              <p:spPr bwMode="auto">
                <a:xfrm flipV="1">
                  <a:off x="4458"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8" name="Line 14212"/>
                <p:cNvSpPr>
                  <a:spLocks noChangeShapeType="1"/>
                </p:cNvSpPr>
                <p:nvPr/>
              </p:nvSpPr>
              <p:spPr bwMode="auto">
                <a:xfrm flipV="1">
                  <a:off x="4458"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89" name="Line 14213"/>
                <p:cNvSpPr>
                  <a:spLocks noChangeShapeType="1"/>
                </p:cNvSpPr>
                <p:nvPr/>
              </p:nvSpPr>
              <p:spPr bwMode="auto">
                <a:xfrm flipV="1">
                  <a:off x="4458"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0" name="Line 14214"/>
                <p:cNvSpPr>
                  <a:spLocks noChangeShapeType="1"/>
                </p:cNvSpPr>
                <p:nvPr/>
              </p:nvSpPr>
              <p:spPr bwMode="auto">
                <a:xfrm flipV="1">
                  <a:off x="4458"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1" name="Line 14215"/>
                <p:cNvSpPr>
                  <a:spLocks noChangeShapeType="1"/>
                </p:cNvSpPr>
                <p:nvPr/>
              </p:nvSpPr>
              <p:spPr bwMode="auto">
                <a:xfrm flipV="1">
                  <a:off x="4458"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2" name="Line 14216"/>
                <p:cNvSpPr>
                  <a:spLocks noChangeShapeType="1"/>
                </p:cNvSpPr>
                <p:nvPr/>
              </p:nvSpPr>
              <p:spPr bwMode="auto">
                <a:xfrm flipV="1">
                  <a:off x="4458"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3" name="Line 14217"/>
                <p:cNvSpPr>
                  <a:spLocks noChangeShapeType="1"/>
                </p:cNvSpPr>
                <p:nvPr/>
              </p:nvSpPr>
              <p:spPr bwMode="auto">
                <a:xfrm flipV="1">
                  <a:off x="4458"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4" name="Line 14218"/>
                <p:cNvSpPr>
                  <a:spLocks noChangeShapeType="1"/>
                </p:cNvSpPr>
                <p:nvPr/>
              </p:nvSpPr>
              <p:spPr bwMode="auto">
                <a:xfrm flipV="1">
                  <a:off x="4458"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5" name="Line 14219"/>
                <p:cNvSpPr>
                  <a:spLocks noChangeShapeType="1"/>
                </p:cNvSpPr>
                <p:nvPr/>
              </p:nvSpPr>
              <p:spPr bwMode="auto">
                <a:xfrm flipV="1">
                  <a:off x="4458"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6" name="Line 14220"/>
                <p:cNvSpPr>
                  <a:spLocks noChangeShapeType="1"/>
                </p:cNvSpPr>
                <p:nvPr/>
              </p:nvSpPr>
              <p:spPr bwMode="auto">
                <a:xfrm flipV="1">
                  <a:off x="4458"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7" name="Line 14221"/>
                <p:cNvSpPr>
                  <a:spLocks noChangeShapeType="1"/>
                </p:cNvSpPr>
                <p:nvPr/>
              </p:nvSpPr>
              <p:spPr bwMode="auto">
                <a:xfrm flipV="1">
                  <a:off x="4458"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8" name="Line 14222"/>
                <p:cNvSpPr>
                  <a:spLocks noChangeShapeType="1"/>
                </p:cNvSpPr>
                <p:nvPr/>
              </p:nvSpPr>
              <p:spPr bwMode="auto">
                <a:xfrm flipV="1">
                  <a:off x="4458"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7999" name="Line 14223"/>
                <p:cNvSpPr>
                  <a:spLocks noChangeShapeType="1"/>
                </p:cNvSpPr>
                <p:nvPr/>
              </p:nvSpPr>
              <p:spPr bwMode="auto">
                <a:xfrm flipV="1">
                  <a:off x="4458"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0" name="Line 14224"/>
                <p:cNvSpPr>
                  <a:spLocks noChangeShapeType="1"/>
                </p:cNvSpPr>
                <p:nvPr/>
              </p:nvSpPr>
              <p:spPr bwMode="auto">
                <a:xfrm flipV="1">
                  <a:off x="4458"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1" name="Line 14225"/>
                <p:cNvSpPr>
                  <a:spLocks noChangeShapeType="1"/>
                </p:cNvSpPr>
                <p:nvPr/>
              </p:nvSpPr>
              <p:spPr bwMode="auto">
                <a:xfrm flipV="1">
                  <a:off x="4458"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2" name="Line 14226"/>
                <p:cNvSpPr>
                  <a:spLocks noChangeShapeType="1"/>
                </p:cNvSpPr>
                <p:nvPr/>
              </p:nvSpPr>
              <p:spPr bwMode="auto">
                <a:xfrm flipV="1">
                  <a:off x="4458"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3" name="Line 14227"/>
                <p:cNvSpPr>
                  <a:spLocks noChangeShapeType="1"/>
                </p:cNvSpPr>
                <p:nvPr/>
              </p:nvSpPr>
              <p:spPr bwMode="auto">
                <a:xfrm flipV="1">
                  <a:off x="4458"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4" name="Line 14228"/>
                <p:cNvSpPr>
                  <a:spLocks noChangeShapeType="1"/>
                </p:cNvSpPr>
                <p:nvPr/>
              </p:nvSpPr>
              <p:spPr bwMode="auto">
                <a:xfrm flipV="1">
                  <a:off x="4458"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5" name="Line 14229"/>
                <p:cNvSpPr>
                  <a:spLocks noChangeShapeType="1"/>
                </p:cNvSpPr>
                <p:nvPr/>
              </p:nvSpPr>
              <p:spPr bwMode="auto">
                <a:xfrm flipV="1">
                  <a:off x="4458"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6" name="Line 14230"/>
                <p:cNvSpPr>
                  <a:spLocks noChangeShapeType="1"/>
                </p:cNvSpPr>
                <p:nvPr/>
              </p:nvSpPr>
              <p:spPr bwMode="auto">
                <a:xfrm flipV="1">
                  <a:off x="4458"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7" name="Line 14231"/>
                <p:cNvSpPr>
                  <a:spLocks noChangeShapeType="1"/>
                </p:cNvSpPr>
                <p:nvPr/>
              </p:nvSpPr>
              <p:spPr bwMode="auto">
                <a:xfrm flipV="1">
                  <a:off x="4458"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8" name="Line 14232"/>
                <p:cNvSpPr>
                  <a:spLocks noChangeShapeType="1"/>
                </p:cNvSpPr>
                <p:nvPr/>
              </p:nvSpPr>
              <p:spPr bwMode="auto">
                <a:xfrm flipV="1">
                  <a:off x="4458"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09" name="Line 14233"/>
                <p:cNvSpPr>
                  <a:spLocks noChangeShapeType="1"/>
                </p:cNvSpPr>
                <p:nvPr/>
              </p:nvSpPr>
              <p:spPr bwMode="auto">
                <a:xfrm flipV="1">
                  <a:off x="4458"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0" name="Line 14234"/>
                <p:cNvSpPr>
                  <a:spLocks noChangeShapeType="1"/>
                </p:cNvSpPr>
                <p:nvPr/>
              </p:nvSpPr>
              <p:spPr bwMode="auto">
                <a:xfrm flipV="1">
                  <a:off x="4458"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1" name="Line 14235"/>
                <p:cNvSpPr>
                  <a:spLocks noChangeShapeType="1"/>
                </p:cNvSpPr>
                <p:nvPr/>
              </p:nvSpPr>
              <p:spPr bwMode="auto">
                <a:xfrm flipV="1">
                  <a:off x="4458"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2" name="Line 14236"/>
                <p:cNvSpPr>
                  <a:spLocks noChangeShapeType="1"/>
                </p:cNvSpPr>
                <p:nvPr/>
              </p:nvSpPr>
              <p:spPr bwMode="auto">
                <a:xfrm flipV="1">
                  <a:off x="4458"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3" name="Line 14237"/>
                <p:cNvSpPr>
                  <a:spLocks noChangeShapeType="1"/>
                </p:cNvSpPr>
                <p:nvPr/>
              </p:nvSpPr>
              <p:spPr bwMode="auto">
                <a:xfrm flipV="1">
                  <a:off x="4458"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4" name="Line 14238"/>
                <p:cNvSpPr>
                  <a:spLocks noChangeShapeType="1"/>
                </p:cNvSpPr>
                <p:nvPr/>
              </p:nvSpPr>
              <p:spPr bwMode="auto">
                <a:xfrm flipV="1">
                  <a:off x="4458"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5" name="Line 14239"/>
                <p:cNvSpPr>
                  <a:spLocks noChangeShapeType="1"/>
                </p:cNvSpPr>
                <p:nvPr/>
              </p:nvSpPr>
              <p:spPr bwMode="auto">
                <a:xfrm flipV="1">
                  <a:off x="4458"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6" name="Line 14240"/>
                <p:cNvSpPr>
                  <a:spLocks noChangeShapeType="1"/>
                </p:cNvSpPr>
                <p:nvPr/>
              </p:nvSpPr>
              <p:spPr bwMode="auto">
                <a:xfrm flipV="1">
                  <a:off x="4458"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7" name="Line 14241"/>
                <p:cNvSpPr>
                  <a:spLocks noChangeShapeType="1"/>
                </p:cNvSpPr>
                <p:nvPr/>
              </p:nvSpPr>
              <p:spPr bwMode="auto">
                <a:xfrm flipV="1">
                  <a:off x="4458"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8" name="Line 14242"/>
                <p:cNvSpPr>
                  <a:spLocks noChangeShapeType="1"/>
                </p:cNvSpPr>
                <p:nvPr/>
              </p:nvSpPr>
              <p:spPr bwMode="auto">
                <a:xfrm flipV="1">
                  <a:off x="4458"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19" name="Line 14243"/>
                <p:cNvSpPr>
                  <a:spLocks noChangeShapeType="1"/>
                </p:cNvSpPr>
                <p:nvPr/>
              </p:nvSpPr>
              <p:spPr bwMode="auto">
                <a:xfrm flipV="1">
                  <a:off x="4458"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0" name="Line 14244"/>
                <p:cNvSpPr>
                  <a:spLocks noChangeShapeType="1"/>
                </p:cNvSpPr>
                <p:nvPr/>
              </p:nvSpPr>
              <p:spPr bwMode="auto">
                <a:xfrm flipV="1">
                  <a:off x="4458"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1" name="Line 14245"/>
                <p:cNvSpPr>
                  <a:spLocks noChangeShapeType="1"/>
                </p:cNvSpPr>
                <p:nvPr/>
              </p:nvSpPr>
              <p:spPr bwMode="auto">
                <a:xfrm flipV="1">
                  <a:off x="4458"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2" name="Line 14246"/>
                <p:cNvSpPr>
                  <a:spLocks noChangeShapeType="1"/>
                </p:cNvSpPr>
                <p:nvPr/>
              </p:nvSpPr>
              <p:spPr bwMode="auto">
                <a:xfrm flipV="1">
                  <a:off x="4458"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3" name="Line 14247"/>
                <p:cNvSpPr>
                  <a:spLocks noChangeShapeType="1"/>
                </p:cNvSpPr>
                <p:nvPr/>
              </p:nvSpPr>
              <p:spPr bwMode="auto">
                <a:xfrm flipV="1">
                  <a:off x="4458"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4" name="Line 14248"/>
                <p:cNvSpPr>
                  <a:spLocks noChangeShapeType="1"/>
                </p:cNvSpPr>
                <p:nvPr/>
              </p:nvSpPr>
              <p:spPr bwMode="auto">
                <a:xfrm flipV="1">
                  <a:off x="4458"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5" name="Line 14249"/>
                <p:cNvSpPr>
                  <a:spLocks noChangeShapeType="1"/>
                </p:cNvSpPr>
                <p:nvPr/>
              </p:nvSpPr>
              <p:spPr bwMode="auto">
                <a:xfrm flipV="1">
                  <a:off x="4458"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6" name="Line 14250"/>
                <p:cNvSpPr>
                  <a:spLocks noChangeShapeType="1"/>
                </p:cNvSpPr>
                <p:nvPr/>
              </p:nvSpPr>
              <p:spPr bwMode="auto">
                <a:xfrm flipV="1">
                  <a:off x="4458"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7" name="Line 14251"/>
                <p:cNvSpPr>
                  <a:spLocks noChangeShapeType="1"/>
                </p:cNvSpPr>
                <p:nvPr/>
              </p:nvSpPr>
              <p:spPr bwMode="auto">
                <a:xfrm flipV="1">
                  <a:off x="4458"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8" name="Line 14252"/>
                <p:cNvSpPr>
                  <a:spLocks noChangeShapeType="1"/>
                </p:cNvSpPr>
                <p:nvPr/>
              </p:nvSpPr>
              <p:spPr bwMode="auto">
                <a:xfrm flipV="1">
                  <a:off x="4458"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29" name="Line 14253"/>
                <p:cNvSpPr>
                  <a:spLocks noChangeShapeType="1"/>
                </p:cNvSpPr>
                <p:nvPr/>
              </p:nvSpPr>
              <p:spPr bwMode="auto">
                <a:xfrm flipV="1">
                  <a:off x="4458"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0" name="Line 14254"/>
                <p:cNvSpPr>
                  <a:spLocks noChangeShapeType="1"/>
                </p:cNvSpPr>
                <p:nvPr/>
              </p:nvSpPr>
              <p:spPr bwMode="auto">
                <a:xfrm flipV="1">
                  <a:off x="4458"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1" name="Line 14255"/>
                <p:cNvSpPr>
                  <a:spLocks noChangeShapeType="1"/>
                </p:cNvSpPr>
                <p:nvPr/>
              </p:nvSpPr>
              <p:spPr bwMode="auto">
                <a:xfrm flipV="1">
                  <a:off x="4458"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2" name="Line 14256"/>
                <p:cNvSpPr>
                  <a:spLocks noChangeShapeType="1"/>
                </p:cNvSpPr>
                <p:nvPr/>
              </p:nvSpPr>
              <p:spPr bwMode="auto">
                <a:xfrm flipV="1">
                  <a:off x="4458"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3" name="Line 14257"/>
                <p:cNvSpPr>
                  <a:spLocks noChangeShapeType="1"/>
                </p:cNvSpPr>
                <p:nvPr/>
              </p:nvSpPr>
              <p:spPr bwMode="auto">
                <a:xfrm flipV="1">
                  <a:off x="4458"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4" name="Line 14258"/>
                <p:cNvSpPr>
                  <a:spLocks noChangeShapeType="1"/>
                </p:cNvSpPr>
                <p:nvPr/>
              </p:nvSpPr>
              <p:spPr bwMode="auto">
                <a:xfrm flipV="1">
                  <a:off x="4458"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5" name="Line 14259"/>
                <p:cNvSpPr>
                  <a:spLocks noChangeShapeType="1"/>
                </p:cNvSpPr>
                <p:nvPr/>
              </p:nvSpPr>
              <p:spPr bwMode="auto">
                <a:xfrm flipV="1">
                  <a:off x="4458"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6" name="Line 14260"/>
                <p:cNvSpPr>
                  <a:spLocks noChangeShapeType="1"/>
                </p:cNvSpPr>
                <p:nvPr/>
              </p:nvSpPr>
              <p:spPr bwMode="auto">
                <a:xfrm flipV="1">
                  <a:off x="4458"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7" name="Line 14261"/>
                <p:cNvSpPr>
                  <a:spLocks noChangeShapeType="1"/>
                </p:cNvSpPr>
                <p:nvPr/>
              </p:nvSpPr>
              <p:spPr bwMode="auto">
                <a:xfrm flipV="1">
                  <a:off x="4458"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8" name="Line 14262"/>
                <p:cNvSpPr>
                  <a:spLocks noChangeShapeType="1"/>
                </p:cNvSpPr>
                <p:nvPr/>
              </p:nvSpPr>
              <p:spPr bwMode="auto">
                <a:xfrm flipV="1">
                  <a:off x="4458"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39" name="Line 14263"/>
                <p:cNvSpPr>
                  <a:spLocks noChangeShapeType="1"/>
                </p:cNvSpPr>
                <p:nvPr/>
              </p:nvSpPr>
              <p:spPr bwMode="auto">
                <a:xfrm flipV="1">
                  <a:off x="4458"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0" name="Line 14264"/>
                <p:cNvSpPr>
                  <a:spLocks noChangeShapeType="1"/>
                </p:cNvSpPr>
                <p:nvPr/>
              </p:nvSpPr>
              <p:spPr bwMode="auto">
                <a:xfrm flipV="1">
                  <a:off x="4458"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1" name="Line 14265"/>
                <p:cNvSpPr>
                  <a:spLocks noChangeShapeType="1"/>
                </p:cNvSpPr>
                <p:nvPr/>
              </p:nvSpPr>
              <p:spPr bwMode="auto">
                <a:xfrm flipV="1">
                  <a:off x="4458"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2" name="Line 14266"/>
                <p:cNvSpPr>
                  <a:spLocks noChangeShapeType="1"/>
                </p:cNvSpPr>
                <p:nvPr/>
              </p:nvSpPr>
              <p:spPr bwMode="auto">
                <a:xfrm flipV="1">
                  <a:off x="4458"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3" name="Line 14267"/>
                <p:cNvSpPr>
                  <a:spLocks noChangeShapeType="1"/>
                </p:cNvSpPr>
                <p:nvPr/>
              </p:nvSpPr>
              <p:spPr bwMode="auto">
                <a:xfrm flipV="1">
                  <a:off x="4458"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4" name="Line 14268"/>
                <p:cNvSpPr>
                  <a:spLocks noChangeShapeType="1"/>
                </p:cNvSpPr>
                <p:nvPr/>
              </p:nvSpPr>
              <p:spPr bwMode="auto">
                <a:xfrm flipV="1">
                  <a:off x="4458"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5" name="Line 14269"/>
                <p:cNvSpPr>
                  <a:spLocks noChangeShapeType="1"/>
                </p:cNvSpPr>
                <p:nvPr/>
              </p:nvSpPr>
              <p:spPr bwMode="auto">
                <a:xfrm flipV="1">
                  <a:off x="4458"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6" name="Line 14270"/>
                <p:cNvSpPr>
                  <a:spLocks noChangeShapeType="1"/>
                </p:cNvSpPr>
                <p:nvPr/>
              </p:nvSpPr>
              <p:spPr bwMode="auto">
                <a:xfrm flipV="1">
                  <a:off x="4458"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7" name="Line 14271"/>
                <p:cNvSpPr>
                  <a:spLocks noChangeShapeType="1"/>
                </p:cNvSpPr>
                <p:nvPr/>
              </p:nvSpPr>
              <p:spPr bwMode="auto">
                <a:xfrm flipV="1">
                  <a:off x="4458"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8" name="Line 14272"/>
                <p:cNvSpPr>
                  <a:spLocks noChangeShapeType="1"/>
                </p:cNvSpPr>
                <p:nvPr/>
              </p:nvSpPr>
              <p:spPr bwMode="auto">
                <a:xfrm flipV="1">
                  <a:off x="4458"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49" name="Line 14273"/>
                <p:cNvSpPr>
                  <a:spLocks noChangeShapeType="1"/>
                </p:cNvSpPr>
                <p:nvPr/>
              </p:nvSpPr>
              <p:spPr bwMode="auto">
                <a:xfrm flipV="1">
                  <a:off x="4458"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0" name="Line 14274"/>
                <p:cNvSpPr>
                  <a:spLocks noChangeShapeType="1"/>
                </p:cNvSpPr>
                <p:nvPr/>
              </p:nvSpPr>
              <p:spPr bwMode="auto">
                <a:xfrm flipV="1">
                  <a:off x="4458"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1" name="Line 14275"/>
                <p:cNvSpPr>
                  <a:spLocks noChangeShapeType="1"/>
                </p:cNvSpPr>
                <p:nvPr/>
              </p:nvSpPr>
              <p:spPr bwMode="auto">
                <a:xfrm flipV="1">
                  <a:off x="4458"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2" name="Line 14276"/>
                <p:cNvSpPr>
                  <a:spLocks noChangeShapeType="1"/>
                </p:cNvSpPr>
                <p:nvPr/>
              </p:nvSpPr>
              <p:spPr bwMode="auto">
                <a:xfrm flipV="1">
                  <a:off x="4458"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8053" name="Group 14277"/>
              <p:cNvGrpSpPr>
                <a:grpSpLocks/>
              </p:cNvGrpSpPr>
              <p:nvPr/>
            </p:nvGrpSpPr>
            <p:grpSpPr bwMode="auto">
              <a:xfrm>
                <a:off x="4458" y="704"/>
                <a:ext cx="0" cy="2353"/>
                <a:chOff x="4458" y="704"/>
                <a:chExt cx="0" cy="2353"/>
              </a:xfrm>
            </p:grpSpPr>
            <p:sp>
              <p:nvSpPr>
                <p:cNvPr id="858054" name="Line 14278"/>
                <p:cNvSpPr>
                  <a:spLocks noChangeShapeType="1"/>
                </p:cNvSpPr>
                <p:nvPr/>
              </p:nvSpPr>
              <p:spPr bwMode="auto">
                <a:xfrm flipV="1">
                  <a:off x="4458"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5" name="Line 14279"/>
                <p:cNvSpPr>
                  <a:spLocks noChangeShapeType="1"/>
                </p:cNvSpPr>
                <p:nvPr/>
              </p:nvSpPr>
              <p:spPr bwMode="auto">
                <a:xfrm flipV="1">
                  <a:off x="4458"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6" name="Line 14280"/>
                <p:cNvSpPr>
                  <a:spLocks noChangeShapeType="1"/>
                </p:cNvSpPr>
                <p:nvPr/>
              </p:nvSpPr>
              <p:spPr bwMode="auto">
                <a:xfrm flipV="1">
                  <a:off x="4458"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7" name="Line 14281"/>
                <p:cNvSpPr>
                  <a:spLocks noChangeShapeType="1"/>
                </p:cNvSpPr>
                <p:nvPr/>
              </p:nvSpPr>
              <p:spPr bwMode="auto">
                <a:xfrm flipV="1">
                  <a:off x="4458"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8" name="Line 14282"/>
                <p:cNvSpPr>
                  <a:spLocks noChangeShapeType="1"/>
                </p:cNvSpPr>
                <p:nvPr/>
              </p:nvSpPr>
              <p:spPr bwMode="auto">
                <a:xfrm flipV="1">
                  <a:off x="4458"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59" name="Line 14283"/>
                <p:cNvSpPr>
                  <a:spLocks noChangeShapeType="1"/>
                </p:cNvSpPr>
                <p:nvPr/>
              </p:nvSpPr>
              <p:spPr bwMode="auto">
                <a:xfrm flipV="1">
                  <a:off x="4458"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0" name="Line 14284"/>
                <p:cNvSpPr>
                  <a:spLocks noChangeShapeType="1"/>
                </p:cNvSpPr>
                <p:nvPr/>
              </p:nvSpPr>
              <p:spPr bwMode="auto">
                <a:xfrm flipV="1">
                  <a:off x="4458"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1" name="Line 14285"/>
                <p:cNvSpPr>
                  <a:spLocks noChangeShapeType="1"/>
                </p:cNvSpPr>
                <p:nvPr/>
              </p:nvSpPr>
              <p:spPr bwMode="auto">
                <a:xfrm flipV="1">
                  <a:off x="4458"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2" name="Line 14286"/>
                <p:cNvSpPr>
                  <a:spLocks noChangeShapeType="1"/>
                </p:cNvSpPr>
                <p:nvPr/>
              </p:nvSpPr>
              <p:spPr bwMode="auto">
                <a:xfrm flipV="1">
                  <a:off x="4458"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3" name="Line 14287"/>
                <p:cNvSpPr>
                  <a:spLocks noChangeShapeType="1"/>
                </p:cNvSpPr>
                <p:nvPr/>
              </p:nvSpPr>
              <p:spPr bwMode="auto">
                <a:xfrm flipV="1">
                  <a:off x="4458"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4" name="Line 14288"/>
                <p:cNvSpPr>
                  <a:spLocks noChangeShapeType="1"/>
                </p:cNvSpPr>
                <p:nvPr/>
              </p:nvSpPr>
              <p:spPr bwMode="auto">
                <a:xfrm flipV="1">
                  <a:off x="4458"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5" name="Line 14289"/>
                <p:cNvSpPr>
                  <a:spLocks noChangeShapeType="1"/>
                </p:cNvSpPr>
                <p:nvPr/>
              </p:nvSpPr>
              <p:spPr bwMode="auto">
                <a:xfrm flipV="1">
                  <a:off x="4458"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6" name="Line 14290"/>
                <p:cNvSpPr>
                  <a:spLocks noChangeShapeType="1"/>
                </p:cNvSpPr>
                <p:nvPr/>
              </p:nvSpPr>
              <p:spPr bwMode="auto">
                <a:xfrm flipV="1">
                  <a:off x="4458"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7" name="Line 14291"/>
                <p:cNvSpPr>
                  <a:spLocks noChangeShapeType="1"/>
                </p:cNvSpPr>
                <p:nvPr/>
              </p:nvSpPr>
              <p:spPr bwMode="auto">
                <a:xfrm flipV="1">
                  <a:off x="4458"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8" name="Line 14292"/>
                <p:cNvSpPr>
                  <a:spLocks noChangeShapeType="1"/>
                </p:cNvSpPr>
                <p:nvPr/>
              </p:nvSpPr>
              <p:spPr bwMode="auto">
                <a:xfrm flipV="1">
                  <a:off x="4458"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69" name="Line 14293"/>
                <p:cNvSpPr>
                  <a:spLocks noChangeShapeType="1"/>
                </p:cNvSpPr>
                <p:nvPr/>
              </p:nvSpPr>
              <p:spPr bwMode="auto">
                <a:xfrm flipV="1">
                  <a:off x="4458"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0" name="Line 14294"/>
                <p:cNvSpPr>
                  <a:spLocks noChangeShapeType="1"/>
                </p:cNvSpPr>
                <p:nvPr/>
              </p:nvSpPr>
              <p:spPr bwMode="auto">
                <a:xfrm flipV="1">
                  <a:off x="4458"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1" name="Line 14295"/>
                <p:cNvSpPr>
                  <a:spLocks noChangeShapeType="1"/>
                </p:cNvSpPr>
                <p:nvPr/>
              </p:nvSpPr>
              <p:spPr bwMode="auto">
                <a:xfrm flipV="1">
                  <a:off x="4458"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2" name="Line 14296"/>
                <p:cNvSpPr>
                  <a:spLocks noChangeShapeType="1"/>
                </p:cNvSpPr>
                <p:nvPr/>
              </p:nvSpPr>
              <p:spPr bwMode="auto">
                <a:xfrm flipV="1">
                  <a:off x="4458"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3" name="Line 14297"/>
                <p:cNvSpPr>
                  <a:spLocks noChangeShapeType="1"/>
                </p:cNvSpPr>
                <p:nvPr/>
              </p:nvSpPr>
              <p:spPr bwMode="auto">
                <a:xfrm flipV="1">
                  <a:off x="4458"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4" name="Line 14298"/>
                <p:cNvSpPr>
                  <a:spLocks noChangeShapeType="1"/>
                </p:cNvSpPr>
                <p:nvPr/>
              </p:nvSpPr>
              <p:spPr bwMode="auto">
                <a:xfrm flipV="1">
                  <a:off x="4458"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5" name="Line 14299"/>
                <p:cNvSpPr>
                  <a:spLocks noChangeShapeType="1"/>
                </p:cNvSpPr>
                <p:nvPr/>
              </p:nvSpPr>
              <p:spPr bwMode="auto">
                <a:xfrm flipV="1">
                  <a:off x="4458"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6" name="Line 14300"/>
                <p:cNvSpPr>
                  <a:spLocks noChangeShapeType="1"/>
                </p:cNvSpPr>
                <p:nvPr/>
              </p:nvSpPr>
              <p:spPr bwMode="auto">
                <a:xfrm flipV="1">
                  <a:off x="4458"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7" name="Line 14301"/>
                <p:cNvSpPr>
                  <a:spLocks noChangeShapeType="1"/>
                </p:cNvSpPr>
                <p:nvPr/>
              </p:nvSpPr>
              <p:spPr bwMode="auto">
                <a:xfrm flipV="1">
                  <a:off x="4458"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8" name="Line 14302"/>
                <p:cNvSpPr>
                  <a:spLocks noChangeShapeType="1"/>
                </p:cNvSpPr>
                <p:nvPr/>
              </p:nvSpPr>
              <p:spPr bwMode="auto">
                <a:xfrm flipV="1">
                  <a:off x="4458"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79" name="Line 14303"/>
                <p:cNvSpPr>
                  <a:spLocks noChangeShapeType="1"/>
                </p:cNvSpPr>
                <p:nvPr/>
              </p:nvSpPr>
              <p:spPr bwMode="auto">
                <a:xfrm flipV="1">
                  <a:off x="4458"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0" name="Line 14304"/>
                <p:cNvSpPr>
                  <a:spLocks noChangeShapeType="1"/>
                </p:cNvSpPr>
                <p:nvPr/>
              </p:nvSpPr>
              <p:spPr bwMode="auto">
                <a:xfrm flipV="1">
                  <a:off x="4458"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1" name="Line 14305"/>
                <p:cNvSpPr>
                  <a:spLocks noChangeShapeType="1"/>
                </p:cNvSpPr>
                <p:nvPr/>
              </p:nvSpPr>
              <p:spPr bwMode="auto">
                <a:xfrm flipV="1">
                  <a:off x="4458"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2" name="Line 14306"/>
                <p:cNvSpPr>
                  <a:spLocks noChangeShapeType="1"/>
                </p:cNvSpPr>
                <p:nvPr/>
              </p:nvSpPr>
              <p:spPr bwMode="auto">
                <a:xfrm flipV="1">
                  <a:off x="4458"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3" name="Line 14307"/>
                <p:cNvSpPr>
                  <a:spLocks noChangeShapeType="1"/>
                </p:cNvSpPr>
                <p:nvPr/>
              </p:nvSpPr>
              <p:spPr bwMode="auto">
                <a:xfrm flipV="1">
                  <a:off x="4458"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4" name="Line 14308"/>
                <p:cNvSpPr>
                  <a:spLocks noChangeShapeType="1"/>
                </p:cNvSpPr>
                <p:nvPr/>
              </p:nvSpPr>
              <p:spPr bwMode="auto">
                <a:xfrm flipV="1">
                  <a:off x="4458"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5" name="Line 14309"/>
                <p:cNvSpPr>
                  <a:spLocks noChangeShapeType="1"/>
                </p:cNvSpPr>
                <p:nvPr/>
              </p:nvSpPr>
              <p:spPr bwMode="auto">
                <a:xfrm flipV="1">
                  <a:off x="4458"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6" name="Line 14310"/>
                <p:cNvSpPr>
                  <a:spLocks noChangeShapeType="1"/>
                </p:cNvSpPr>
                <p:nvPr/>
              </p:nvSpPr>
              <p:spPr bwMode="auto">
                <a:xfrm flipV="1">
                  <a:off x="4458"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7" name="Line 14311"/>
                <p:cNvSpPr>
                  <a:spLocks noChangeShapeType="1"/>
                </p:cNvSpPr>
                <p:nvPr/>
              </p:nvSpPr>
              <p:spPr bwMode="auto">
                <a:xfrm flipV="1">
                  <a:off x="4458"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8" name="Line 14312"/>
                <p:cNvSpPr>
                  <a:spLocks noChangeShapeType="1"/>
                </p:cNvSpPr>
                <p:nvPr/>
              </p:nvSpPr>
              <p:spPr bwMode="auto">
                <a:xfrm flipV="1">
                  <a:off x="4458"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89" name="Line 14313"/>
                <p:cNvSpPr>
                  <a:spLocks noChangeShapeType="1"/>
                </p:cNvSpPr>
                <p:nvPr/>
              </p:nvSpPr>
              <p:spPr bwMode="auto">
                <a:xfrm flipV="1">
                  <a:off x="4458"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0" name="Line 14314"/>
                <p:cNvSpPr>
                  <a:spLocks noChangeShapeType="1"/>
                </p:cNvSpPr>
                <p:nvPr/>
              </p:nvSpPr>
              <p:spPr bwMode="auto">
                <a:xfrm flipV="1">
                  <a:off x="4458"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1" name="Line 14315"/>
                <p:cNvSpPr>
                  <a:spLocks noChangeShapeType="1"/>
                </p:cNvSpPr>
                <p:nvPr/>
              </p:nvSpPr>
              <p:spPr bwMode="auto">
                <a:xfrm flipV="1">
                  <a:off x="4458"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2" name="Line 14316"/>
                <p:cNvSpPr>
                  <a:spLocks noChangeShapeType="1"/>
                </p:cNvSpPr>
                <p:nvPr/>
              </p:nvSpPr>
              <p:spPr bwMode="auto">
                <a:xfrm flipV="1">
                  <a:off x="4458"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3" name="Line 14317"/>
                <p:cNvSpPr>
                  <a:spLocks noChangeShapeType="1"/>
                </p:cNvSpPr>
                <p:nvPr/>
              </p:nvSpPr>
              <p:spPr bwMode="auto">
                <a:xfrm flipV="1">
                  <a:off x="4458"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4" name="Line 14318"/>
                <p:cNvSpPr>
                  <a:spLocks noChangeShapeType="1"/>
                </p:cNvSpPr>
                <p:nvPr/>
              </p:nvSpPr>
              <p:spPr bwMode="auto">
                <a:xfrm flipV="1">
                  <a:off x="4458"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5" name="Line 14319"/>
                <p:cNvSpPr>
                  <a:spLocks noChangeShapeType="1"/>
                </p:cNvSpPr>
                <p:nvPr/>
              </p:nvSpPr>
              <p:spPr bwMode="auto">
                <a:xfrm flipV="1">
                  <a:off x="4458"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6" name="Line 14320"/>
                <p:cNvSpPr>
                  <a:spLocks noChangeShapeType="1"/>
                </p:cNvSpPr>
                <p:nvPr/>
              </p:nvSpPr>
              <p:spPr bwMode="auto">
                <a:xfrm flipV="1">
                  <a:off x="4458"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7" name="Line 14321"/>
                <p:cNvSpPr>
                  <a:spLocks noChangeShapeType="1"/>
                </p:cNvSpPr>
                <p:nvPr/>
              </p:nvSpPr>
              <p:spPr bwMode="auto">
                <a:xfrm flipV="1">
                  <a:off x="4458"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8" name="Line 14322"/>
                <p:cNvSpPr>
                  <a:spLocks noChangeShapeType="1"/>
                </p:cNvSpPr>
                <p:nvPr/>
              </p:nvSpPr>
              <p:spPr bwMode="auto">
                <a:xfrm flipV="1">
                  <a:off x="4458"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099" name="Line 14323"/>
                <p:cNvSpPr>
                  <a:spLocks noChangeShapeType="1"/>
                </p:cNvSpPr>
                <p:nvPr/>
              </p:nvSpPr>
              <p:spPr bwMode="auto">
                <a:xfrm flipV="1">
                  <a:off x="4458"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0" name="Line 14324"/>
                <p:cNvSpPr>
                  <a:spLocks noChangeShapeType="1"/>
                </p:cNvSpPr>
                <p:nvPr/>
              </p:nvSpPr>
              <p:spPr bwMode="auto">
                <a:xfrm flipV="1">
                  <a:off x="4458"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1" name="Line 14325"/>
                <p:cNvSpPr>
                  <a:spLocks noChangeShapeType="1"/>
                </p:cNvSpPr>
                <p:nvPr/>
              </p:nvSpPr>
              <p:spPr bwMode="auto">
                <a:xfrm flipV="1">
                  <a:off x="4458"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2" name="Line 14326"/>
                <p:cNvSpPr>
                  <a:spLocks noChangeShapeType="1"/>
                </p:cNvSpPr>
                <p:nvPr/>
              </p:nvSpPr>
              <p:spPr bwMode="auto">
                <a:xfrm flipV="1">
                  <a:off x="4458"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3" name="Line 14327"/>
                <p:cNvSpPr>
                  <a:spLocks noChangeShapeType="1"/>
                </p:cNvSpPr>
                <p:nvPr/>
              </p:nvSpPr>
              <p:spPr bwMode="auto">
                <a:xfrm flipV="1">
                  <a:off x="4458"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4" name="Line 14328"/>
                <p:cNvSpPr>
                  <a:spLocks noChangeShapeType="1"/>
                </p:cNvSpPr>
                <p:nvPr/>
              </p:nvSpPr>
              <p:spPr bwMode="auto">
                <a:xfrm flipV="1">
                  <a:off x="4458"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5" name="Line 14329"/>
                <p:cNvSpPr>
                  <a:spLocks noChangeShapeType="1"/>
                </p:cNvSpPr>
                <p:nvPr/>
              </p:nvSpPr>
              <p:spPr bwMode="auto">
                <a:xfrm flipV="1">
                  <a:off x="4458"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6" name="Line 14330"/>
                <p:cNvSpPr>
                  <a:spLocks noChangeShapeType="1"/>
                </p:cNvSpPr>
                <p:nvPr/>
              </p:nvSpPr>
              <p:spPr bwMode="auto">
                <a:xfrm flipV="1">
                  <a:off x="4458"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7" name="Line 14331"/>
                <p:cNvSpPr>
                  <a:spLocks noChangeShapeType="1"/>
                </p:cNvSpPr>
                <p:nvPr/>
              </p:nvSpPr>
              <p:spPr bwMode="auto">
                <a:xfrm flipV="1">
                  <a:off x="4458"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8" name="Line 14332"/>
                <p:cNvSpPr>
                  <a:spLocks noChangeShapeType="1"/>
                </p:cNvSpPr>
                <p:nvPr/>
              </p:nvSpPr>
              <p:spPr bwMode="auto">
                <a:xfrm flipV="1">
                  <a:off x="4458"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09" name="Line 14333"/>
                <p:cNvSpPr>
                  <a:spLocks noChangeShapeType="1"/>
                </p:cNvSpPr>
                <p:nvPr/>
              </p:nvSpPr>
              <p:spPr bwMode="auto">
                <a:xfrm flipV="1">
                  <a:off x="4458"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0" name="Line 14334"/>
                <p:cNvSpPr>
                  <a:spLocks noChangeShapeType="1"/>
                </p:cNvSpPr>
                <p:nvPr/>
              </p:nvSpPr>
              <p:spPr bwMode="auto">
                <a:xfrm flipV="1">
                  <a:off x="4458"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1" name="Line 14335"/>
                <p:cNvSpPr>
                  <a:spLocks noChangeShapeType="1"/>
                </p:cNvSpPr>
                <p:nvPr/>
              </p:nvSpPr>
              <p:spPr bwMode="auto">
                <a:xfrm flipV="1">
                  <a:off x="4458"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2" name="Line 14336"/>
                <p:cNvSpPr>
                  <a:spLocks noChangeShapeType="1"/>
                </p:cNvSpPr>
                <p:nvPr/>
              </p:nvSpPr>
              <p:spPr bwMode="auto">
                <a:xfrm flipV="1">
                  <a:off x="4458"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3" name="Line 14337"/>
                <p:cNvSpPr>
                  <a:spLocks noChangeShapeType="1"/>
                </p:cNvSpPr>
                <p:nvPr/>
              </p:nvSpPr>
              <p:spPr bwMode="auto">
                <a:xfrm flipV="1">
                  <a:off x="4458"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4" name="Line 14338"/>
                <p:cNvSpPr>
                  <a:spLocks noChangeShapeType="1"/>
                </p:cNvSpPr>
                <p:nvPr/>
              </p:nvSpPr>
              <p:spPr bwMode="auto">
                <a:xfrm flipV="1">
                  <a:off x="4458"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5" name="Line 14339"/>
                <p:cNvSpPr>
                  <a:spLocks noChangeShapeType="1"/>
                </p:cNvSpPr>
                <p:nvPr/>
              </p:nvSpPr>
              <p:spPr bwMode="auto">
                <a:xfrm flipV="1">
                  <a:off x="4458"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6" name="Line 14340"/>
                <p:cNvSpPr>
                  <a:spLocks noChangeShapeType="1"/>
                </p:cNvSpPr>
                <p:nvPr/>
              </p:nvSpPr>
              <p:spPr bwMode="auto">
                <a:xfrm flipV="1">
                  <a:off x="4458"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7" name="Line 14341"/>
                <p:cNvSpPr>
                  <a:spLocks noChangeShapeType="1"/>
                </p:cNvSpPr>
                <p:nvPr/>
              </p:nvSpPr>
              <p:spPr bwMode="auto">
                <a:xfrm flipV="1">
                  <a:off x="4458"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8" name="Line 14342"/>
                <p:cNvSpPr>
                  <a:spLocks noChangeShapeType="1"/>
                </p:cNvSpPr>
                <p:nvPr/>
              </p:nvSpPr>
              <p:spPr bwMode="auto">
                <a:xfrm flipV="1">
                  <a:off x="4458"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19" name="Line 14343"/>
                <p:cNvSpPr>
                  <a:spLocks noChangeShapeType="1"/>
                </p:cNvSpPr>
                <p:nvPr/>
              </p:nvSpPr>
              <p:spPr bwMode="auto">
                <a:xfrm flipV="1">
                  <a:off x="4458"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0" name="Line 14344"/>
                <p:cNvSpPr>
                  <a:spLocks noChangeShapeType="1"/>
                </p:cNvSpPr>
                <p:nvPr/>
              </p:nvSpPr>
              <p:spPr bwMode="auto">
                <a:xfrm flipV="1">
                  <a:off x="4458"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1" name="Line 14345"/>
                <p:cNvSpPr>
                  <a:spLocks noChangeShapeType="1"/>
                </p:cNvSpPr>
                <p:nvPr/>
              </p:nvSpPr>
              <p:spPr bwMode="auto">
                <a:xfrm flipV="1">
                  <a:off x="4458"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2" name="Line 14346"/>
                <p:cNvSpPr>
                  <a:spLocks noChangeShapeType="1"/>
                </p:cNvSpPr>
                <p:nvPr/>
              </p:nvSpPr>
              <p:spPr bwMode="auto">
                <a:xfrm flipV="1">
                  <a:off x="4458"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3" name="Line 14347"/>
                <p:cNvSpPr>
                  <a:spLocks noChangeShapeType="1"/>
                </p:cNvSpPr>
                <p:nvPr/>
              </p:nvSpPr>
              <p:spPr bwMode="auto">
                <a:xfrm flipV="1">
                  <a:off x="4458"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4" name="Line 14348"/>
                <p:cNvSpPr>
                  <a:spLocks noChangeShapeType="1"/>
                </p:cNvSpPr>
                <p:nvPr/>
              </p:nvSpPr>
              <p:spPr bwMode="auto">
                <a:xfrm flipV="1">
                  <a:off x="4458"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5" name="Line 14349"/>
                <p:cNvSpPr>
                  <a:spLocks noChangeShapeType="1"/>
                </p:cNvSpPr>
                <p:nvPr/>
              </p:nvSpPr>
              <p:spPr bwMode="auto">
                <a:xfrm flipV="1">
                  <a:off x="4458"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6" name="Line 14350"/>
                <p:cNvSpPr>
                  <a:spLocks noChangeShapeType="1"/>
                </p:cNvSpPr>
                <p:nvPr/>
              </p:nvSpPr>
              <p:spPr bwMode="auto">
                <a:xfrm flipV="1">
                  <a:off x="4458"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7" name="Line 14351"/>
                <p:cNvSpPr>
                  <a:spLocks noChangeShapeType="1"/>
                </p:cNvSpPr>
                <p:nvPr/>
              </p:nvSpPr>
              <p:spPr bwMode="auto">
                <a:xfrm flipV="1">
                  <a:off x="4458"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8" name="Line 14352"/>
                <p:cNvSpPr>
                  <a:spLocks noChangeShapeType="1"/>
                </p:cNvSpPr>
                <p:nvPr/>
              </p:nvSpPr>
              <p:spPr bwMode="auto">
                <a:xfrm flipV="1">
                  <a:off x="4458"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29" name="Line 14353"/>
                <p:cNvSpPr>
                  <a:spLocks noChangeShapeType="1"/>
                </p:cNvSpPr>
                <p:nvPr/>
              </p:nvSpPr>
              <p:spPr bwMode="auto">
                <a:xfrm flipV="1">
                  <a:off x="4458"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0" name="Line 14354"/>
                <p:cNvSpPr>
                  <a:spLocks noChangeShapeType="1"/>
                </p:cNvSpPr>
                <p:nvPr/>
              </p:nvSpPr>
              <p:spPr bwMode="auto">
                <a:xfrm flipV="1">
                  <a:off x="4458"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1" name="Line 14355"/>
                <p:cNvSpPr>
                  <a:spLocks noChangeShapeType="1"/>
                </p:cNvSpPr>
                <p:nvPr/>
              </p:nvSpPr>
              <p:spPr bwMode="auto">
                <a:xfrm flipV="1">
                  <a:off x="4458"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2" name="Line 14356"/>
                <p:cNvSpPr>
                  <a:spLocks noChangeShapeType="1"/>
                </p:cNvSpPr>
                <p:nvPr/>
              </p:nvSpPr>
              <p:spPr bwMode="auto">
                <a:xfrm flipV="1">
                  <a:off x="4458"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3" name="Line 14357"/>
                <p:cNvSpPr>
                  <a:spLocks noChangeShapeType="1"/>
                </p:cNvSpPr>
                <p:nvPr/>
              </p:nvSpPr>
              <p:spPr bwMode="auto">
                <a:xfrm flipV="1">
                  <a:off x="4458"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4" name="Line 14358"/>
                <p:cNvSpPr>
                  <a:spLocks noChangeShapeType="1"/>
                </p:cNvSpPr>
                <p:nvPr/>
              </p:nvSpPr>
              <p:spPr bwMode="auto">
                <a:xfrm flipV="1">
                  <a:off x="4458"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5" name="Line 14359"/>
                <p:cNvSpPr>
                  <a:spLocks noChangeShapeType="1"/>
                </p:cNvSpPr>
                <p:nvPr/>
              </p:nvSpPr>
              <p:spPr bwMode="auto">
                <a:xfrm flipV="1">
                  <a:off x="4458"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6" name="Line 14360"/>
                <p:cNvSpPr>
                  <a:spLocks noChangeShapeType="1"/>
                </p:cNvSpPr>
                <p:nvPr/>
              </p:nvSpPr>
              <p:spPr bwMode="auto">
                <a:xfrm flipV="1">
                  <a:off x="4458"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7" name="Line 14361"/>
                <p:cNvSpPr>
                  <a:spLocks noChangeShapeType="1"/>
                </p:cNvSpPr>
                <p:nvPr/>
              </p:nvSpPr>
              <p:spPr bwMode="auto">
                <a:xfrm flipV="1">
                  <a:off x="4458"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8" name="Line 14362"/>
                <p:cNvSpPr>
                  <a:spLocks noChangeShapeType="1"/>
                </p:cNvSpPr>
                <p:nvPr/>
              </p:nvSpPr>
              <p:spPr bwMode="auto">
                <a:xfrm flipV="1">
                  <a:off x="4458"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39" name="Line 14363"/>
                <p:cNvSpPr>
                  <a:spLocks noChangeShapeType="1"/>
                </p:cNvSpPr>
                <p:nvPr/>
              </p:nvSpPr>
              <p:spPr bwMode="auto">
                <a:xfrm flipV="1">
                  <a:off x="4458"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0" name="Line 14364"/>
                <p:cNvSpPr>
                  <a:spLocks noChangeShapeType="1"/>
                </p:cNvSpPr>
                <p:nvPr/>
              </p:nvSpPr>
              <p:spPr bwMode="auto">
                <a:xfrm flipV="1">
                  <a:off x="4458"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1" name="Line 14365"/>
                <p:cNvSpPr>
                  <a:spLocks noChangeShapeType="1"/>
                </p:cNvSpPr>
                <p:nvPr/>
              </p:nvSpPr>
              <p:spPr bwMode="auto">
                <a:xfrm flipV="1">
                  <a:off x="4458"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2" name="Line 14366"/>
                <p:cNvSpPr>
                  <a:spLocks noChangeShapeType="1"/>
                </p:cNvSpPr>
                <p:nvPr/>
              </p:nvSpPr>
              <p:spPr bwMode="auto">
                <a:xfrm flipV="1">
                  <a:off x="4458"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3" name="Line 14367"/>
                <p:cNvSpPr>
                  <a:spLocks noChangeShapeType="1"/>
                </p:cNvSpPr>
                <p:nvPr/>
              </p:nvSpPr>
              <p:spPr bwMode="auto">
                <a:xfrm flipV="1">
                  <a:off x="4458"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4" name="Line 14368"/>
                <p:cNvSpPr>
                  <a:spLocks noChangeShapeType="1"/>
                </p:cNvSpPr>
                <p:nvPr/>
              </p:nvSpPr>
              <p:spPr bwMode="auto">
                <a:xfrm flipV="1">
                  <a:off x="4458"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5" name="Line 14369"/>
                <p:cNvSpPr>
                  <a:spLocks noChangeShapeType="1"/>
                </p:cNvSpPr>
                <p:nvPr/>
              </p:nvSpPr>
              <p:spPr bwMode="auto">
                <a:xfrm flipV="1">
                  <a:off x="4458"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6" name="Line 14370"/>
                <p:cNvSpPr>
                  <a:spLocks noChangeShapeType="1"/>
                </p:cNvSpPr>
                <p:nvPr/>
              </p:nvSpPr>
              <p:spPr bwMode="auto">
                <a:xfrm flipV="1">
                  <a:off x="4458"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7" name="Line 14371"/>
                <p:cNvSpPr>
                  <a:spLocks noChangeShapeType="1"/>
                </p:cNvSpPr>
                <p:nvPr/>
              </p:nvSpPr>
              <p:spPr bwMode="auto">
                <a:xfrm flipV="1">
                  <a:off x="4458"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8" name="Line 14372"/>
                <p:cNvSpPr>
                  <a:spLocks noChangeShapeType="1"/>
                </p:cNvSpPr>
                <p:nvPr/>
              </p:nvSpPr>
              <p:spPr bwMode="auto">
                <a:xfrm flipV="1">
                  <a:off x="4458"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49" name="Line 14373"/>
                <p:cNvSpPr>
                  <a:spLocks noChangeShapeType="1"/>
                </p:cNvSpPr>
                <p:nvPr/>
              </p:nvSpPr>
              <p:spPr bwMode="auto">
                <a:xfrm flipV="1">
                  <a:off x="4458"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0" name="Line 14374"/>
                <p:cNvSpPr>
                  <a:spLocks noChangeShapeType="1"/>
                </p:cNvSpPr>
                <p:nvPr/>
              </p:nvSpPr>
              <p:spPr bwMode="auto">
                <a:xfrm flipV="1">
                  <a:off x="4458"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1" name="Line 14375"/>
                <p:cNvSpPr>
                  <a:spLocks noChangeShapeType="1"/>
                </p:cNvSpPr>
                <p:nvPr/>
              </p:nvSpPr>
              <p:spPr bwMode="auto">
                <a:xfrm flipV="1">
                  <a:off x="4458"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2" name="Line 14376"/>
                <p:cNvSpPr>
                  <a:spLocks noChangeShapeType="1"/>
                </p:cNvSpPr>
                <p:nvPr/>
              </p:nvSpPr>
              <p:spPr bwMode="auto">
                <a:xfrm flipV="1">
                  <a:off x="4458"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3" name="Line 14377"/>
                <p:cNvSpPr>
                  <a:spLocks noChangeShapeType="1"/>
                </p:cNvSpPr>
                <p:nvPr/>
              </p:nvSpPr>
              <p:spPr bwMode="auto">
                <a:xfrm flipV="1">
                  <a:off x="4458"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4" name="Line 14378"/>
                <p:cNvSpPr>
                  <a:spLocks noChangeShapeType="1"/>
                </p:cNvSpPr>
                <p:nvPr/>
              </p:nvSpPr>
              <p:spPr bwMode="auto">
                <a:xfrm flipV="1">
                  <a:off x="4458"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5" name="Line 14379"/>
                <p:cNvSpPr>
                  <a:spLocks noChangeShapeType="1"/>
                </p:cNvSpPr>
                <p:nvPr/>
              </p:nvSpPr>
              <p:spPr bwMode="auto">
                <a:xfrm flipV="1">
                  <a:off x="4458"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6" name="Line 14380"/>
                <p:cNvSpPr>
                  <a:spLocks noChangeShapeType="1"/>
                </p:cNvSpPr>
                <p:nvPr/>
              </p:nvSpPr>
              <p:spPr bwMode="auto">
                <a:xfrm flipV="1">
                  <a:off x="4458"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7" name="Line 14381"/>
                <p:cNvSpPr>
                  <a:spLocks noChangeShapeType="1"/>
                </p:cNvSpPr>
                <p:nvPr/>
              </p:nvSpPr>
              <p:spPr bwMode="auto">
                <a:xfrm flipV="1">
                  <a:off x="4458"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8" name="Line 14382"/>
                <p:cNvSpPr>
                  <a:spLocks noChangeShapeType="1"/>
                </p:cNvSpPr>
                <p:nvPr/>
              </p:nvSpPr>
              <p:spPr bwMode="auto">
                <a:xfrm flipV="1">
                  <a:off x="4458"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59" name="Line 14383"/>
                <p:cNvSpPr>
                  <a:spLocks noChangeShapeType="1"/>
                </p:cNvSpPr>
                <p:nvPr/>
              </p:nvSpPr>
              <p:spPr bwMode="auto">
                <a:xfrm flipV="1">
                  <a:off x="4458"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0" name="Line 14384"/>
                <p:cNvSpPr>
                  <a:spLocks noChangeShapeType="1"/>
                </p:cNvSpPr>
                <p:nvPr/>
              </p:nvSpPr>
              <p:spPr bwMode="auto">
                <a:xfrm flipV="1">
                  <a:off x="4458"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1" name="Line 14385"/>
                <p:cNvSpPr>
                  <a:spLocks noChangeShapeType="1"/>
                </p:cNvSpPr>
                <p:nvPr/>
              </p:nvSpPr>
              <p:spPr bwMode="auto">
                <a:xfrm flipV="1">
                  <a:off x="4458"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2" name="Line 14386"/>
                <p:cNvSpPr>
                  <a:spLocks noChangeShapeType="1"/>
                </p:cNvSpPr>
                <p:nvPr/>
              </p:nvSpPr>
              <p:spPr bwMode="auto">
                <a:xfrm flipV="1">
                  <a:off x="4458"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3" name="Line 14387"/>
                <p:cNvSpPr>
                  <a:spLocks noChangeShapeType="1"/>
                </p:cNvSpPr>
                <p:nvPr/>
              </p:nvSpPr>
              <p:spPr bwMode="auto">
                <a:xfrm flipV="1">
                  <a:off x="4458"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4" name="Line 14388"/>
                <p:cNvSpPr>
                  <a:spLocks noChangeShapeType="1"/>
                </p:cNvSpPr>
                <p:nvPr/>
              </p:nvSpPr>
              <p:spPr bwMode="auto">
                <a:xfrm flipV="1">
                  <a:off x="4458"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5" name="Line 14389"/>
                <p:cNvSpPr>
                  <a:spLocks noChangeShapeType="1"/>
                </p:cNvSpPr>
                <p:nvPr/>
              </p:nvSpPr>
              <p:spPr bwMode="auto">
                <a:xfrm flipV="1">
                  <a:off x="4458"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6" name="Line 14390"/>
                <p:cNvSpPr>
                  <a:spLocks noChangeShapeType="1"/>
                </p:cNvSpPr>
                <p:nvPr/>
              </p:nvSpPr>
              <p:spPr bwMode="auto">
                <a:xfrm flipV="1">
                  <a:off x="4458"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7" name="Line 14391"/>
                <p:cNvSpPr>
                  <a:spLocks noChangeShapeType="1"/>
                </p:cNvSpPr>
                <p:nvPr/>
              </p:nvSpPr>
              <p:spPr bwMode="auto">
                <a:xfrm flipV="1">
                  <a:off x="4458"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8" name="Line 14392"/>
                <p:cNvSpPr>
                  <a:spLocks noChangeShapeType="1"/>
                </p:cNvSpPr>
                <p:nvPr/>
              </p:nvSpPr>
              <p:spPr bwMode="auto">
                <a:xfrm flipV="1">
                  <a:off x="4458"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69" name="Line 14393"/>
                <p:cNvSpPr>
                  <a:spLocks noChangeShapeType="1"/>
                </p:cNvSpPr>
                <p:nvPr/>
              </p:nvSpPr>
              <p:spPr bwMode="auto">
                <a:xfrm flipV="1">
                  <a:off x="4458"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0" name="Line 14394"/>
                <p:cNvSpPr>
                  <a:spLocks noChangeShapeType="1"/>
                </p:cNvSpPr>
                <p:nvPr/>
              </p:nvSpPr>
              <p:spPr bwMode="auto">
                <a:xfrm flipV="1">
                  <a:off x="4458"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1" name="Line 14395"/>
                <p:cNvSpPr>
                  <a:spLocks noChangeShapeType="1"/>
                </p:cNvSpPr>
                <p:nvPr/>
              </p:nvSpPr>
              <p:spPr bwMode="auto">
                <a:xfrm flipV="1">
                  <a:off x="4458"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2" name="Line 14396"/>
                <p:cNvSpPr>
                  <a:spLocks noChangeShapeType="1"/>
                </p:cNvSpPr>
                <p:nvPr/>
              </p:nvSpPr>
              <p:spPr bwMode="auto">
                <a:xfrm flipV="1">
                  <a:off x="4458"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3" name="Line 14397"/>
                <p:cNvSpPr>
                  <a:spLocks noChangeShapeType="1"/>
                </p:cNvSpPr>
                <p:nvPr/>
              </p:nvSpPr>
              <p:spPr bwMode="auto">
                <a:xfrm flipV="1">
                  <a:off x="4458"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4" name="Line 14398"/>
                <p:cNvSpPr>
                  <a:spLocks noChangeShapeType="1"/>
                </p:cNvSpPr>
                <p:nvPr/>
              </p:nvSpPr>
              <p:spPr bwMode="auto">
                <a:xfrm flipV="1">
                  <a:off x="4458"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5" name="Line 14399"/>
                <p:cNvSpPr>
                  <a:spLocks noChangeShapeType="1"/>
                </p:cNvSpPr>
                <p:nvPr/>
              </p:nvSpPr>
              <p:spPr bwMode="auto">
                <a:xfrm flipV="1">
                  <a:off x="4458"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6" name="Line 14400"/>
                <p:cNvSpPr>
                  <a:spLocks noChangeShapeType="1"/>
                </p:cNvSpPr>
                <p:nvPr/>
              </p:nvSpPr>
              <p:spPr bwMode="auto">
                <a:xfrm flipV="1">
                  <a:off x="4458"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7" name="Line 14401"/>
                <p:cNvSpPr>
                  <a:spLocks noChangeShapeType="1"/>
                </p:cNvSpPr>
                <p:nvPr/>
              </p:nvSpPr>
              <p:spPr bwMode="auto">
                <a:xfrm flipV="1">
                  <a:off x="4458"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8" name="Line 14402"/>
                <p:cNvSpPr>
                  <a:spLocks noChangeShapeType="1"/>
                </p:cNvSpPr>
                <p:nvPr/>
              </p:nvSpPr>
              <p:spPr bwMode="auto">
                <a:xfrm flipV="1">
                  <a:off x="4458"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79" name="Line 14403"/>
                <p:cNvSpPr>
                  <a:spLocks noChangeShapeType="1"/>
                </p:cNvSpPr>
                <p:nvPr/>
              </p:nvSpPr>
              <p:spPr bwMode="auto">
                <a:xfrm flipV="1">
                  <a:off x="4458"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0" name="Line 14404"/>
                <p:cNvSpPr>
                  <a:spLocks noChangeShapeType="1"/>
                </p:cNvSpPr>
                <p:nvPr/>
              </p:nvSpPr>
              <p:spPr bwMode="auto">
                <a:xfrm flipV="1">
                  <a:off x="4458"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1" name="Line 14405"/>
                <p:cNvSpPr>
                  <a:spLocks noChangeShapeType="1"/>
                </p:cNvSpPr>
                <p:nvPr/>
              </p:nvSpPr>
              <p:spPr bwMode="auto">
                <a:xfrm flipV="1">
                  <a:off x="4458"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2" name="Line 14406"/>
                <p:cNvSpPr>
                  <a:spLocks noChangeShapeType="1"/>
                </p:cNvSpPr>
                <p:nvPr/>
              </p:nvSpPr>
              <p:spPr bwMode="auto">
                <a:xfrm flipV="1">
                  <a:off x="4458"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3" name="Line 14407"/>
                <p:cNvSpPr>
                  <a:spLocks noChangeShapeType="1"/>
                </p:cNvSpPr>
                <p:nvPr/>
              </p:nvSpPr>
              <p:spPr bwMode="auto">
                <a:xfrm flipV="1">
                  <a:off x="4458"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4" name="Line 14408"/>
                <p:cNvSpPr>
                  <a:spLocks noChangeShapeType="1"/>
                </p:cNvSpPr>
                <p:nvPr/>
              </p:nvSpPr>
              <p:spPr bwMode="auto">
                <a:xfrm flipV="1">
                  <a:off x="4458"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5" name="Line 14409"/>
                <p:cNvSpPr>
                  <a:spLocks noChangeShapeType="1"/>
                </p:cNvSpPr>
                <p:nvPr/>
              </p:nvSpPr>
              <p:spPr bwMode="auto">
                <a:xfrm flipV="1">
                  <a:off x="4458"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6" name="Line 14410"/>
                <p:cNvSpPr>
                  <a:spLocks noChangeShapeType="1"/>
                </p:cNvSpPr>
                <p:nvPr/>
              </p:nvSpPr>
              <p:spPr bwMode="auto">
                <a:xfrm flipV="1">
                  <a:off x="4458"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7" name="Line 14411"/>
                <p:cNvSpPr>
                  <a:spLocks noChangeShapeType="1"/>
                </p:cNvSpPr>
                <p:nvPr/>
              </p:nvSpPr>
              <p:spPr bwMode="auto">
                <a:xfrm flipV="1">
                  <a:off x="4458"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8" name="Line 14412"/>
                <p:cNvSpPr>
                  <a:spLocks noChangeShapeType="1"/>
                </p:cNvSpPr>
                <p:nvPr/>
              </p:nvSpPr>
              <p:spPr bwMode="auto">
                <a:xfrm flipV="1">
                  <a:off x="4458"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89" name="Line 14413"/>
                <p:cNvSpPr>
                  <a:spLocks noChangeShapeType="1"/>
                </p:cNvSpPr>
                <p:nvPr/>
              </p:nvSpPr>
              <p:spPr bwMode="auto">
                <a:xfrm flipV="1">
                  <a:off x="4458"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0" name="Line 14414"/>
                <p:cNvSpPr>
                  <a:spLocks noChangeShapeType="1"/>
                </p:cNvSpPr>
                <p:nvPr/>
              </p:nvSpPr>
              <p:spPr bwMode="auto">
                <a:xfrm flipV="1">
                  <a:off x="4458"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1" name="Line 14415"/>
                <p:cNvSpPr>
                  <a:spLocks noChangeShapeType="1"/>
                </p:cNvSpPr>
                <p:nvPr/>
              </p:nvSpPr>
              <p:spPr bwMode="auto">
                <a:xfrm flipV="1">
                  <a:off x="4458"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2" name="Line 14416"/>
                <p:cNvSpPr>
                  <a:spLocks noChangeShapeType="1"/>
                </p:cNvSpPr>
                <p:nvPr/>
              </p:nvSpPr>
              <p:spPr bwMode="auto">
                <a:xfrm flipV="1">
                  <a:off x="4458"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3" name="Line 14417"/>
                <p:cNvSpPr>
                  <a:spLocks noChangeShapeType="1"/>
                </p:cNvSpPr>
                <p:nvPr/>
              </p:nvSpPr>
              <p:spPr bwMode="auto">
                <a:xfrm flipV="1">
                  <a:off x="4458"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4" name="Line 14418"/>
                <p:cNvSpPr>
                  <a:spLocks noChangeShapeType="1"/>
                </p:cNvSpPr>
                <p:nvPr/>
              </p:nvSpPr>
              <p:spPr bwMode="auto">
                <a:xfrm flipV="1">
                  <a:off x="4458"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5" name="Line 14419"/>
                <p:cNvSpPr>
                  <a:spLocks noChangeShapeType="1"/>
                </p:cNvSpPr>
                <p:nvPr/>
              </p:nvSpPr>
              <p:spPr bwMode="auto">
                <a:xfrm flipV="1">
                  <a:off x="4458"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6" name="Line 14420"/>
                <p:cNvSpPr>
                  <a:spLocks noChangeShapeType="1"/>
                </p:cNvSpPr>
                <p:nvPr/>
              </p:nvSpPr>
              <p:spPr bwMode="auto">
                <a:xfrm flipV="1">
                  <a:off x="4458"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7" name="Line 14421"/>
                <p:cNvSpPr>
                  <a:spLocks noChangeShapeType="1"/>
                </p:cNvSpPr>
                <p:nvPr/>
              </p:nvSpPr>
              <p:spPr bwMode="auto">
                <a:xfrm flipV="1">
                  <a:off x="4458"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8" name="Line 14422"/>
                <p:cNvSpPr>
                  <a:spLocks noChangeShapeType="1"/>
                </p:cNvSpPr>
                <p:nvPr/>
              </p:nvSpPr>
              <p:spPr bwMode="auto">
                <a:xfrm flipV="1">
                  <a:off x="4458"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199" name="Line 14423"/>
                <p:cNvSpPr>
                  <a:spLocks noChangeShapeType="1"/>
                </p:cNvSpPr>
                <p:nvPr/>
              </p:nvSpPr>
              <p:spPr bwMode="auto">
                <a:xfrm flipV="1">
                  <a:off x="4458"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0" name="Line 14424"/>
                <p:cNvSpPr>
                  <a:spLocks noChangeShapeType="1"/>
                </p:cNvSpPr>
                <p:nvPr/>
              </p:nvSpPr>
              <p:spPr bwMode="auto">
                <a:xfrm flipV="1">
                  <a:off x="4458"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1" name="Line 14425"/>
                <p:cNvSpPr>
                  <a:spLocks noChangeShapeType="1"/>
                </p:cNvSpPr>
                <p:nvPr/>
              </p:nvSpPr>
              <p:spPr bwMode="auto">
                <a:xfrm flipV="1">
                  <a:off x="4458"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2" name="Line 14426"/>
                <p:cNvSpPr>
                  <a:spLocks noChangeShapeType="1"/>
                </p:cNvSpPr>
                <p:nvPr/>
              </p:nvSpPr>
              <p:spPr bwMode="auto">
                <a:xfrm flipV="1">
                  <a:off x="4458"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3" name="Line 14427"/>
                <p:cNvSpPr>
                  <a:spLocks noChangeShapeType="1"/>
                </p:cNvSpPr>
                <p:nvPr/>
              </p:nvSpPr>
              <p:spPr bwMode="auto">
                <a:xfrm flipV="1">
                  <a:off x="4458"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4" name="Line 14428"/>
                <p:cNvSpPr>
                  <a:spLocks noChangeShapeType="1"/>
                </p:cNvSpPr>
                <p:nvPr/>
              </p:nvSpPr>
              <p:spPr bwMode="auto">
                <a:xfrm flipV="1">
                  <a:off x="4458"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5" name="Line 14429"/>
                <p:cNvSpPr>
                  <a:spLocks noChangeShapeType="1"/>
                </p:cNvSpPr>
                <p:nvPr/>
              </p:nvSpPr>
              <p:spPr bwMode="auto">
                <a:xfrm flipV="1">
                  <a:off x="4458"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6" name="Line 14430"/>
                <p:cNvSpPr>
                  <a:spLocks noChangeShapeType="1"/>
                </p:cNvSpPr>
                <p:nvPr/>
              </p:nvSpPr>
              <p:spPr bwMode="auto">
                <a:xfrm flipV="1">
                  <a:off x="4458"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7" name="Line 14431"/>
                <p:cNvSpPr>
                  <a:spLocks noChangeShapeType="1"/>
                </p:cNvSpPr>
                <p:nvPr/>
              </p:nvSpPr>
              <p:spPr bwMode="auto">
                <a:xfrm flipV="1">
                  <a:off x="4458"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8" name="Line 14432"/>
                <p:cNvSpPr>
                  <a:spLocks noChangeShapeType="1"/>
                </p:cNvSpPr>
                <p:nvPr/>
              </p:nvSpPr>
              <p:spPr bwMode="auto">
                <a:xfrm flipV="1">
                  <a:off x="4458"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09" name="Line 14433"/>
                <p:cNvSpPr>
                  <a:spLocks noChangeShapeType="1"/>
                </p:cNvSpPr>
                <p:nvPr/>
              </p:nvSpPr>
              <p:spPr bwMode="auto">
                <a:xfrm flipV="1">
                  <a:off x="4458"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0" name="Line 14434"/>
                <p:cNvSpPr>
                  <a:spLocks noChangeShapeType="1"/>
                </p:cNvSpPr>
                <p:nvPr/>
              </p:nvSpPr>
              <p:spPr bwMode="auto">
                <a:xfrm flipV="1">
                  <a:off x="4458"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1" name="Line 14435"/>
                <p:cNvSpPr>
                  <a:spLocks noChangeShapeType="1"/>
                </p:cNvSpPr>
                <p:nvPr/>
              </p:nvSpPr>
              <p:spPr bwMode="auto">
                <a:xfrm flipV="1">
                  <a:off x="4458"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2" name="Line 14436"/>
                <p:cNvSpPr>
                  <a:spLocks noChangeShapeType="1"/>
                </p:cNvSpPr>
                <p:nvPr/>
              </p:nvSpPr>
              <p:spPr bwMode="auto">
                <a:xfrm flipV="1">
                  <a:off x="4458"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3" name="Line 14437"/>
                <p:cNvSpPr>
                  <a:spLocks noChangeShapeType="1"/>
                </p:cNvSpPr>
                <p:nvPr/>
              </p:nvSpPr>
              <p:spPr bwMode="auto">
                <a:xfrm flipV="1">
                  <a:off x="4458"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4" name="Line 14438"/>
                <p:cNvSpPr>
                  <a:spLocks noChangeShapeType="1"/>
                </p:cNvSpPr>
                <p:nvPr/>
              </p:nvSpPr>
              <p:spPr bwMode="auto">
                <a:xfrm flipV="1">
                  <a:off x="4458"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5" name="Line 14439"/>
                <p:cNvSpPr>
                  <a:spLocks noChangeShapeType="1"/>
                </p:cNvSpPr>
                <p:nvPr/>
              </p:nvSpPr>
              <p:spPr bwMode="auto">
                <a:xfrm flipV="1">
                  <a:off x="4458"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6" name="Line 14440"/>
                <p:cNvSpPr>
                  <a:spLocks noChangeShapeType="1"/>
                </p:cNvSpPr>
                <p:nvPr/>
              </p:nvSpPr>
              <p:spPr bwMode="auto">
                <a:xfrm flipV="1">
                  <a:off x="4458"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7" name="Line 14441"/>
                <p:cNvSpPr>
                  <a:spLocks noChangeShapeType="1"/>
                </p:cNvSpPr>
                <p:nvPr/>
              </p:nvSpPr>
              <p:spPr bwMode="auto">
                <a:xfrm flipV="1">
                  <a:off x="4458"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8" name="Line 14442"/>
                <p:cNvSpPr>
                  <a:spLocks noChangeShapeType="1"/>
                </p:cNvSpPr>
                <p:nvPr/>
              </p:nvSpPr>
              <p:spPr bwMode="auto">
                <a:xfrm flipV="1">
                  <a:off x="4458"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19" name="Line 14443"/>
                <p:cNvSpPr>
                  <a:spLocks noChangeShapeType="1"/>
                </p:cNvSpPr>
                <p:nvPr/>
              </p:nvSpPr>
              <p:spPr bwMode="auto">
                <a:xfrm flipV="1">
                  <a:off x="4458"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0" name="Line 14444"/>
                <p:cNvSpPr>
                  <a:spLocks noChangeShapeType="1"/>
                </p:cNvSpPr>
                <p:nvPr/>
              </p:nvSpPr>
              <p:spPr bwMode="auto">
                <a:xfrm flipV="1">
                  <a:off x="4458"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1" name="Line 14445"/>
                <p:cNvSpPr>
                  <a:spLocks noChangeShapeType="1"/>
                </p:cNvSpPr>
                <p:nvPr/>
              </p:nvSpPr>
              <p:spPr bwMode="auto">
                <a:xfrm flipV="1">
                  <a:off x="4458"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2" name="Line 14446"/>
                <p:cNvSpPr>
                  <a:spLocks noChangeShapeType="1"/>
                </p:cNvSpPr>
                <p:nvPr/>
              </p:nvSpPr>
              <p:spPr bwMode="auto">
                <a:xfrm flipV="1">
                  <a:off x="4458"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3" name="Line 14447"/>
                <p:cNvSpPr>
                  <a:spLocks noChangeShapeType="1"/>
                </p:cNvSpPr>
                <p:nvPr/>
              </p:nvSpPr>
              <p:spPr bwMode="auto">
                <a:xfrm flipV="1">
                  <a:off x="4458"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4" name="Line 14448"/>
                <p:cNvSpPr>
                  <a:spLocks noChangeShapeType="1"/>
                </p:cNvSpPr>
                <p:nvPr/>
              </p:nvSpPr>
              <p:spPr bwMode="auto">
                <a:xfrm flipV="1">
                  <a:off x="4458"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5" name="Line 14449"/>
                <p:cNvSpPr>
                  <a:spLocks noChangeShapeType="1"/>
                </p:cNvSpPr>
                <p:nvPr/>
              </p:nvSpPr>
              <p:spPr bwMode="auto">
                <a:xfrm flipV="1">
                  <a:off x="4458"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6" name="Line 14450"/>
                <p:cNvSpPr>
                  <a:spLocks noChangeShapeType="1"/>
                </p:cNvSpPr>
                <p:nvPr/>
              </p:nvSpPr>
              <p:spPr bwMode="auto">
                <a:xfrm flipV="1">
                  <a:off x="4458"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7" name="Line 14451"/>
                <p:cNvSpPr>
                  <a:spLocks noChangeShapeType="1"/>
                </p:cNvSpPr>
                <p:nvPr/>
              </p:nvSpPr>
              <p:spPr bwMode="auto">
                <a:xfrm flipV="1">
                  <a:off x="4458"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8" name="Line 14452"/>
                <p:cNvSpPr>
                  <a:spLocks noChangeShapeType="1"/>
                </p:cNvSpPr>
                <p:nvPr/>
              </p:nvSpPr>
              <p:spPr bwMode="auto">
                <a:xfrm flipV="1">
                  <a:off x="4458"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29" name="Line 14453"/>
                <p:cNvSpPr>
                  <a:spLocks noChangeShapeType="1"/>
                </p:cNvSpPr>
                <p:nvPr/>
              </p:nvSpPr>
              <p:spPr bwMode="auto">
                <a:xfrm flipV="1">
                  <a:off x="4458"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0" name="Line 14454"/>
                <p:cNvSpPr>
                  <a:spLocks noChangeShapeType="1"/>
                </p:cNvSpPr>
                <p:nvPr/>
              </p:nvSpPr>
              <p:spPr bwMode="auto">
                <a:xfrm flipV="1">
                  <a:off x="4458"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1" name="Line 14455"/>
                <p:cNvSpPr>
                  <a:spLocks noChangeShapeType="1"/>
                </p:cNvSpPr>
                <p:nvPr/>
              </p:nvSpPr>
              <p:spPr bwMode="auto">
                <a:xfrm flipV="1">
                  <a:off x="4458"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2" name="Line 14456"/>
                <p:cNvSpPr>
                  <a:spLocks noChangeShapeType="1"/>
                </p:cNvSpPr>
                <p:nvPr/>
              </p:nvSpPr>
              <p:spPr bwMode="auto">
                <a:xfrm flipV="1">
                  <a:off x="4458"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3" name="Line 14457"/>
                <p:cNvSpPr>
                  <a:spLocks noChangeShapeType="1"/>
                </p:cNvSpPr>
                <p:nvPr/>
              </p:nvSpPr>
              <p:spPr bwMode="auto">
                <a:xfrm flipV="1">
                  <a:off x="4458"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4" name="Line 14458"/>
                <p:cNvSpPr>
                  <a:spLocks noChangeShapeType="1"/>
                </p:cNvSpPr>
                <p:nvPr/>
              </p:nvSpPr>
              <p:spPr bwMode="auto">
                <a:xfrm flipV="1">
                  <a:off x="4458"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5" name="Line 14459"/>
                <p:cNvSpPr>
                  <a:spLocks noChangeShapeType="1"/>
                </p:cNvSpPr>
                <p:nvPr/>
              </p:nvSpPr>
              <p:spPr bwMode="auto">
                <a:xfrm flipV="1">
                  <a:off x="4458"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6" name="Line 14460"/>
                <p:cNvSpPr>
                  <a:spLocks noChangeShapeType="1"/>
                </p:cNvSpPr>
                <p:nvPr/>
              </p:nvSpPr>
              <p:spPr bwMode="auto">
                <a:xfrm flipV="1">
                  <a:off x="4458"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7" name="Line 14461"/>
                <p:cNvSpPr>
                  <a:spLocks noChangeShapeType="1"/>
                </p:cNvSpPr>
                <p:nvPr/>
              </p:nvSpPr>
              <p:spPr bwMode="auto">
                <a:xfrm flipV="1">
                  <a:off x="4458"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8" name="Line 14462"/>
                <p:cNvSpPr>
                  <a:spLocks noChangeShapeType="1"/>
                </p:cNvSpPr>
                <p:nvPr/>
              </p:nvSpPr>
              <p:spPr bwMode="auto">
                <a:xfrm flipV="1">
                  <a:off x="4458"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39" name="Line 14463"/>
                <p:cNvSpPr>
                  <a:spLocks noChangeShapeType="1"/>
                </p:cNvSpPr>
                <p:nvPr/>
              </p:nvSpPr>
              <p:spPr bwMode="auto">
                <a:xfrm flipV="1">
                  <a:off x="4458"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0" name="Line 14464"/>
                <p:cNvSpPr>
                  <a:spLocks noChangeShapeType="1"/>
                </p:cNvSpPr>
                <p:nvPr/>
              </p:nvSpPr>
              <p:spPr bwMode="auto">
                <a:xfrm flipV="1">
                  <a:off x="4458"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1" name="Line 14465"/>
                <p:cNvSpPr>
                  <a:spLocks noChangeShapeType="1"/>
                </p:cNvSpPr>
                <p:nvPr/>
              </p:nvSpPr>
              <p:spPr bwMode="auto">
                <a:xfrm flipV="1">
                  <a:off x="4458"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2" name="Line 14466"/>
                <p:cNvSpPr>
                  <a:spLocks noChangeShapeType="1"/>
                </p:cNvSpPr>
                <p:nvPr/>
              </p:nvSpPr>
              <p:spPr bwMode="auto">
                <a:xfrm flipV="1">
                  <a:off x="4458"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3" name="Line 14467"/>
                <p:cNvSpPr>
                  <a:spLocks noChangeShapeType="1"/>
                </p:cNvSpPr>
                <p:nvPr/>
              </p:nvSpPr>
              <p:spPr bwMode="auto">
                <a:xfrm flipV="1">
                  <a:off x="4458"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4" name="Line 14468"/>
                <p:cNvSpPr>
                  <a:spLocks noChangeShapeType="1"/>
                </p:cNvSpPr>
                <p:nvPr/>
              </p:nvSpPr>
              <p:spPr bwMode="auto">
                <a:xfrm flipV="1">
                  <a:off x="4458"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5" name="Line 14469"/>
                <p:cNvSpPr>
                  <a:spLocks noChangeShapeType="1"/>
                </p:cNvSpPr>
                <p:nvPr/>
              </p:nvSpPr>
              <p:spPr bwMode="auto">
                <a:xfrm flipV="1">
                  <a:off x="4458"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6" name="Line 14470"/>
                <p:cNvSpPr>
                  <a:spLocks noChangeShapeType="1"/>
                </p:cNvSpPr>
                <p:nvPr/>
              </p:nvSpPr>
              <p:spPr bwMode="auto">
                <a:xfrm flipV="1">
                  <a:off x="4458"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7" name="Line 14471"/>
                <p:cNvSpPr>
                  <a:spLocks noChangeShapeType="1"/>
                </p:cNvSpPr>
                <p:nvPr/>
              </p:nvSpPr>
              <p:spPr bwMode="auto">
                <a:xfrm flipV="1">
                  <a:off x="4458"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8" name="Line 14472"/>
                <p:cNvSpPr>
                  <a:spLocks noChangeShapeType="1"/>
                </p:cNvSpPr>
                <p:nvPr/>
              </p:nvSpPr>
              <p:spPr bwMode="auto">
                <a:xfrm flipV="1">
                  <a:off x="4458"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49" name="Line 14473"/>
                <p:cNvSpPr>
                  <a:spLocks noChangeShapeType="1"/>
                </p:cNvSpPr>
                <p:nvPr/>
              </p:nvSpPr>
              <p:spPr bwMode="auto">
                <a:xfrm flipV="1">
                  <a:off x="4458"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0" name="Line 14474"/>
                <p:cNvSpPr>
                  <a:spLocks noChangeShapeType="1"/>
                </p:cNvSpPr>
                <p:nvPr/>
              </p:nvSpPr>
              <p:spPr bwMode="auto">
                <a:xfrm flipV="1">
                  <a:off x="4458"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1" name="Line 14475"/>
                <p:cNvSpPr>
                  <a:spLocks noChangeShapeType="1"/>
                </p:cNvSpPr>
                <p:nvPr/>
              </p:nvSpPr>
              <p:spPr bwMode="auto">
                <a:xfrm flipV="1">
                  <a:off x="4458"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2" name="Line 14476"/>
                <p:cNvSpPr>
                  <a:spLocks noChangeShapeType="1"/>
                </p:cNvSpPr>
                <p:nvPr/>
              </p:nvSpPr>
              <p:spPr bwMode="auto">
                <a:xfrm flipV="1">
                  <a:off x="4458"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3" name="Line 14477"/>
                <p:cNvSpPr>
                  <a:spLocks noChangeShapeType="1"/>
                </p:cNvSpPr>
                <p:nvPr/>
              </p:nvSpPr>
              <p:spPr bwMode="auto">
                <a:xfrm flipV="1">
                  <a:off x="4458"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8254" name="Group 14478"/>
              <p:cNvGrpSpPr>
                <a:grpSpLocks/>
              </p:cNvGrpSpPr>
              <p:nvPr/>
            </p:nvGrpSpPr>
            <p:grpSpPr bwMode="auto">
              <a:xfrm>
                <a:off x="4458" y="515"/>
                <a:ext cx="565" cy="3392"/>
                <a:chOff x="4458" y="515"/>
                <a:chExt cx="565" cy="3392"/>
              </a:xfrm>
            </p:grpSpPr>
            <p:sp>
              <p:nvSpPr>
                <p:cNvPr id="858255" name="Line 14479"/>
                <p:cNvSpPr>
                  <a:spLocks noChangeShapeType="1"/>
                </p:cNvSpPr>
                <p:nvPr/>
              </p:nvSpPr>
              <p:spPr bwMode="auto">
                <a:xfrm flipV="1">
                  <a:off x="4458"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6" name="Line 14480"/>
                <p:cNvSpPr>
                  <a:spLocks noChangeShapeType="1"/>
                </p:cNvSpPr>
                <p:nvPr/>
              </p:nvSpPr>
              <p:spPr bwMode="auto">
                <a:xfrm flipV="1">
                  <a:off x="4458"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7" name="Line 14481"/>
                <p:cNvSpPr>
                  <a:spLocks noChangeShapeType="1"/>
                </p:cNvSpPr>
                <p:nvPr/>
              </p:nvSpPr>
              <p:spPr bwMode="auto">
                <a:xfrm flipV="1">
                  <a:off x="4458"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8" name="Line 14482"/>
                <p:cNvSpPr>
                  <a:spLocks noChangeShapeType="1"/>
                </p:cNvSpPr>
                <p:nvPr/>
              </p:nvSpPr>
              <p:spPr bwMode="auto">
                <a:xfrm flipV="1">
                  <a:off x="4458"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59" name="Line 14483"/>
                <p:cNvSpPr>
                  <a:spLocks noChangeShapeType="1"/>
                </p:cNvSpPr>
                <p:nvPr/>
              </p:nvSpPr>
              <p:spPr bwMode="auto">
                <a:xfrm flipV="1">
                  <a:off x="4458"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0" name="Line 14484"/>
                <p:cNvSpPr>
                  <a:spLocks noChangeShapeType="1"/>
                </p:cNvSpPr>
                <p:nvPr/>
              </p:nvSpPr>
              <p:spPr bwMode="auto">
                <a:xfrm flipV="1">
                  <a:off x="4458"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1" name="Line 14485"/>
                <p:cNvSpPr>
                  <a:spLocks noChangeShapeType="1"/>
                </p:cNvSpPr>
                <p:nvPr/>
              </p:nvSpPr>
              <p:spPr bwMode="auto">
                <a:xfrm flipV="1">
                  <a:off x="4458"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2" name="Line 14486"/>
                <p:cNvSpPr>
                  <a:spLocks noChangeShapeType="1"/>
                </p:cNvSpPr>
                <p:nvPr/>
              </p:nvSpPr>
              <p:spPr bwMode="auto">
                <a:xfrm flipV="1">
                  <a:off x="4458"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3" name="Line 14487"/>
                <p:cNvSpPr>
                  <a:spLocks noChangeShapeType="1"/>
                </p:cNvSpPr>
                <p:nvPr/>
              </p:nvSpPr>
              <p:spPr bwMode="auto">
                <a:xfrm flipV="1">
                  <a:off x="4458"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4" name="Line 14488"/>
                <p:cNvSpPr>
                  <a:spLocks noChangeShapeType="1"/>
                </p:cNvSpPr>
                <p:nvPr/>
              </p:nvSpPr>
              <p:spPr bwMode="auto">
                <a:xfrm flipV="1">
                  <a:off x="4458"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5" name="Line 14489"/>
                <p:cNvSpPr>
                  <a:spLocks noChangeShapeType="1"/>
                </p:cNvSpPr>
                <p:nvPr/>
              </p:nvSpPr>
              <p:spPr bwMode="auto">
                <a:xfrm flipV="1">
                  <a:off x="4458"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6" name="Line 14490"/>
                <p:cNvSpPr>
                  <a:spLocks noChangeShapeType="1"/>
                </p:cNvSpPr>
                <p:nvPr/>
              </p:nvSpPr>
              <p:spPr bwMode="auto">
                <a:xfrm flipV="1">
                  <a:off x="4458"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7" name="Line 14491"/>
                <p:cNvSpPr>
                  <a:spLocks noChangeShapeType="1"/>
                </p:cNvSpPr>
                <p:nvPr/>
              </p:nvSpPr>
              <p:spPr bwMode="auto">
                <a:xfrm flipV="1">
                  <a:off x="4458"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8" name="Line 14492"/>
                <p:cNvSpPr>
                  <a:spLocks noChangeShapeType="1"/>
                </p:cNvSpPr>
                <p:nvPr/>
              </p:nvSpPr>
              <p:spPr bwMode="auto">
                <a:xfrm flipV="1">
                  <a:off x="4458"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69" name="Line 14493"/>
                <p:cNvSpPr>
                  <a:spLocks noChangeShapeType="1"/>
                </p:cNvSpPr>
                <p:nvPr/>
              </p:nvSpPr>
              <p:spPr bwMode="auto">
                <a:xfrm flipV="1">
                  <a:off x="4458"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0" name="Line 14494"/>
                <p:cNvSpPr>
                  <a:spLocks noChangeShapeType="1"/>
                </p:cNvSpPr>
                <p:nvPr/>
              </p:nvSpPr>
              <p:spPr bwMode="auto">
                <a:xfrm flipV="1">
                  <a:off x="4458"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1" name="Line 14495"/>
                <p:cNvSpPr>
                  <a:spLocks noChangeShapeType="1"/>
                </p:cNvSpPr>
                <p:nvPr/>
              </p:nvSpPr>
              <p:spPr bwMode="auto">
                <a:xfrm flipV="1">
                  <a:off x="5023" y="3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2" name="Line 14496"/>
                <p:cNvSpPr>
                  <a:spLocks noChangeShapeType="1"/>
                </p:cNvSpPr>
                <p:nvPr/>
              </p:nvSpPr>
              <p:spPr bwMode="auto">
                <a:xfrm flipV="1">
                  <a:off x="5023" y="3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3" name="Line 14497"/>
                <p:cNvSpPr>
                  <a:spLocks noChangeShapeType="1"/>
                </p:cNvSpPr>
                <p:nvPr/>
              </p:nvSpPr>
              <p:spPr bwMode="auto">
                <a:xfrm flipV="1">
                  <a:off x="5023" y="38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4" name="Line 14498"/>
                <p:cNvSpPr>
                  <a:spLocks noChangeShapeType="1"/>
                </p:cNvSpPr>
                <p:nvPr/>
              </p:nvSpPr>
              <p:spPr bwMode="auto">
                <a:xfrm flipV="1">
                  <a:off x="5023" y="38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5" name="Line 14499"/>
                <p:cNvSpPr>
                  <a:spLocks noChangeShapeType="1"/>
                </p:cNvSpPr>
                <p:nvPr/>
              </p:nvSpPr>
              <p:spPr bwMode="auto">
                <a:xfrm flipV="1">
                  <a:off x="5023" y="3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6" name="Line 14500"/>
                <p:cNvSpPr>
                  <a:spLocks noChangeShapeType="1"/>
                </p:cNvSpPr>
                <p:nvPr/>
              </p:nvSpPr>
              <p:spPr bwMode="auto">
                <a:xfrm flipV="1">
                  <a:off x="5023" y="3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7" name="Line 14501"/>
                <p:cNvSpPr>
                  <a:spLocks noChangeShapeType="1"/>
                </p:cNvSpPr>
                <p:nvPr/>
              </p:nvSpPr>
              <p:spPr bwMode="auto">
                <a:xfrm flipV="1">
                  <a:off x="5023" y="3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8" name="Line 14502"/>
                <p:cNvSpPr>
                  <a:spLocks noChangeShapeType="1"/>
                </p:cNvSpPr>
                <p:nvPr/>
              </p:nvSpPr>
              <p:spPr bwMode="auto">
                <a:xfrm flipV="1">
                  <a:off x="5023" y="38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79" name="Line 14503"/>
                <p:cNvSpPr>
                  <a:spLocks noChangeShapeType="1"/>
                </p:cNvSpPr>
                <p:nvPr/>
              </p:nvSpPr>
              <p:spPr bwMode="auto">
                <a:xfrm flipV="1">
                  <a:off x="5023" y="38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0" name="Line 14504"/>
                <p:cNvSpPr>
                  <a:spLocks noChangeShapeType="1"/>
                </p:cNvSpPr>
                <p:nvPr/>
              </p:nvSpPr>
              <p:spPr bwMode="auto">
                <a:xfrm flipV="1">
                  <a:off x="5023" y="3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1" name="Line 14505"/>
                <p:cNvSpPr>
                  <a:spLocks noChangeShapeType="1"/>
                </p:cNvSpPr>
                <p:nvPr/>
              </p:nvSpPr>
              <p:spPr bwMode="auto">
                <a:xfrm flipV="1">
                  <a:off x="5023" y="3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2" name="Line 14506"/>
                <p:cNvSpPr>
                  <a:spLocks noChangeShapeType="1"/>
                </p:cNvSpPr>
                <p:nvPr/>
              </p:nvSpPr>
              <p:spPr bwMode="auto">
                <a:xfrm flipV="1">
                  <a:off x="5023" y="3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3" name="Line 14507"/>
                <p:cNvSpPr>
                  <a:spLocks noChangeShapeType="1"/>
                </p:cNvSpPr>
                <p:nvPr/>
              </p:nvSpPr>
              <p:spPr bwMode="auto">
                <a:xfrm flipV="1">
                  <a:off x="5023" y="3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4" name="Line 14508"/>
                <p:cNvSpPr>
                  <a:spLocks noChangeShapeType="1"/>
                </p:cNvSpPr>
                <p:nvPr/>
              </p:nvSpPr>
              <p:spPr bwMode="auto">
                <a:xfrm flipV="1">
                  <a:off x="5023" y="37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5" name="Line 14509"/>
                <p:cNvSpPr>
                  <a:spLocks noChangeShapeType="1"/>
                </p:cNvSpPr>
                <p:nvPr/>
              </p:nvSpPr>
              <p:spPr bwMode="auto">
                <a:xfrm flipV="1">
                  <a:off x="5023" y="3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6" name="Line 14510"/>
                <p:cNvSpPr>
                  <a:spLocks noChangeShapeType="1"/>
                </p:cNvSpPr>
                <p:nvPr/>
              </p:nvSpPr>
              <p:spPr bwMode="auto">
                <a:xfrm flipV="1">
                  <a:off x="5023" y="3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7" name="Line 14511"/>
                <p:cNvSpPr>
                  <a:spLocks noChangeShapeType="1"/>
                </p:cNvSpPr>
                <p:nvPr/>
              </p:nvSpPr>
              <p:spPr bwMode="auto">
                <a:xfrm flipV="1">
                  <a:off x="5023" y="3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8" name="Line 14512"/>
                <p:cNvSpPr>
                  <a:spLocks noChangeShapeType="1"/>
                </p:cNvSpPr>
                <p:nvPr/>
              </p:nvSpPr>
              <p:spPr bwMode="auto">
                <a:xfrm flipV="1">
                  <a:off x="5023" y="3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89" name="Line 14513"/>
                <p:cNvSpPr>
                  <a:spLocks noChangeShapeType="1"/>
                </p:cNvSpPr>
                <p:nvPr/>
              </p:nvSpPr>
              <p:spPr bwMode="auto">
                <a:xfrm flipV="1">
                  <a:off x="5023" y="36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0" name="Line 14514"/>
                <p:cNvSpPr>
                  <a:spLocks noChangeShapeType="1"/>
                </p:cNvSpPr>
                <p:nvPr/>
              </p:nvSpPr>
              <p:spPr bwMode="auto">
                <a:xfrm flipV="1">
                  <a:off x="502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1" name="Line 14515"/>
                <p:cNvSpPr>
                  <a:spLocks noChangeShapeType="1"/>
                </p:cNvSpPr>
                <p:nvPr/>
              </p:nvSpPr>
              <p:spPr bwMode="auto">
                <a:xfrm flipV="1">
                  <a:off x="5023" y="3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2" name="Line 14516"/>
                <p:cNvSpPr>
                  <a:spLocks noChangeShapeType="1"/>
                </p:cNvSpPr>
                <p:nvPr/>
              </p:nvSpPr>
              <p:spPr bwMode="auto">
                <a:xfrm flipV="1">
                  <a:off x="5023" y="3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3" name="Line 14517"/>
                <p:cNvSpPr>
                  <a:spLocks noChangeShapeType="1"/>
                </p:cNvSpPr>
                <p:nvPr/>
              </p:nvSpPr>
              <p:spPr bwMode="auto">
                <a:xfrm flipV="1">
                  <a:off x="5023" y="3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4" name="Line 14518"/>
                <p:cNvSpPr>
                  <a:spLocks noChangeShapeType="1"/>
                </p:cNvSpPr>
                <p:nvPr/>
              </p:nvSpPr>
              <p:spPr bwMode="auto">
                <a:xfrm flipV="1">
                  <a:off x="5023" y="36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5" name="Line 14519"/>
                <p:cNvSpPr>
                  <a:spLocks noChangeShapeType="1"/>
                </p:cNvSpPr>
                <p:nvPr/>
              </p:nvSpPr>
              <p:spPr bwMode="auto">
                <a:xfrm flipV="1">
                  <a:off x="5023" y="36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6" name="Line 14520"/>
                <p:cNvSpPr>
                  <a:spLocks noChangeShapeType="1"/>
                </p:cNvSpPr>
                <p:nvPr/>
              </p:nvSpPr>
              <p:spPr bwMode="auto">
                <a:xfrm flipV="1">
                  <a:off x="5023" y="3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7" name="Line 14521"/>
                <p:cNvSpPr>
                  <a:spLocks noChangeShapeType="1"/>
                </p:cNvSpPr>
                <p:nvPr/>
              </p:nvSpPr>
              <p:spPr bwMode="auto">
                <a:xfrm flipV="1">
                  <a:off x="5023" y="3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8" name="Line 14522"/>
                <p:cNvSpPr>
                  <a:spLocks noChangeShapeType="1"/>
                </p:cNvSpPr>
                <p:nvPr/>
              </p:nvSpPr>
              <p:spPr bwMode="auto">
                <a:xfrm flipV="1">
                  <a:off x="5023" y="3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299" name="Line 14523"/>
                <p:cNvSpPr>
                  <a:spLocks noChangeShapeType="1"/>
                </p:cNvSpPr>
                <p:nvPr/>
              </p:nvSpPr>
              <p:spPr bwMode="auto">
                <a:xfrm flipV="1">
                  <a:off x="5023" y="3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0" name="Line 14524"/>
                <p:cNvSpPr>
                  <a:spLocks noChangeShapeType="1"/>
                </p:cNvSpPr>
                <p:nvPr/>
              </p:nvSpPr>
              <p:spPr bwMode="auto">
                <a:xfrm flipV="1">
                  <a:off x="5023" y="35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1" name="Line 14525"/>
                <p:cNvSpPr>
                  <a:spLocks noChangeShapeType="1"/>
                </p:cNvSpPr>
                <p:nvPr/>
              </p:nvSpPr>
              <p:spPr bwMode="auto">
                <a:xfrm flipV="1">
                  <a:off x="5023" y="3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2" name="Line 14526"/>
                <p:cNvSpPr>
                  <a:spLocks noChangeShapeType="1"/>
                </p:cNvSpPr>
                <p:nvPr/>
              </p:nvSpPr>
              <p:spPr bwMode="auto">
                <a:xfrm flipV="1">
                  <a:off x="5023" y="3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3" name="Line 14527"/>
                <p:cNvSpPr>
                  <a:spLocks noChangeShapeType="1"/>
                </p:cNvSpPr>
                <p:nvPr/>
              </p:nvSpPr>
              <p:spPr bwMode="auto">
                <a:xfrm flipV="1">
                  <a:off x="5023" y="3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4" name="Line 14528"/>
                <p:cNvSpPr>
                  <a:spLocks noChangeShapeType="1"/>
                </p:cNvSpPr>
                <p:nvPr/>
              </p:nvSpPr>
              <p:spPr bwMode="auto">
                <a:xfrm flipV="1">
                  <a:off x="5023" y="3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5" name="Line 14529"/>
                <p:cNvSpPr>
                  <a:spLocks noChangeShapeType="1"/>
                </p:cNvSpPr>
                <p:nvPr/>
              </p:nvSpPr>
              <p:spPr bwMode="auto">
                <a:xfrm flipV="1">
                  <a:off x="5023" y="35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6" name="Line 14530"/>
                <p:cNvSpPr>
                  <a:spLocks noChangeShapeType="1"/>
                </p:cNvSpPr>
                <p:nvPr/>
              </p:nvSpPr>
              <p:spPr bwMode="auto">
                <a:xfrm flipV="1">
                  <a:off x="5023" y="34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7" name="Line 14531"/>
                <p:cNvSpPr>
                  <a:spLocks noChangeShapeType="1"/>
                </p:cNvSpPr>
                <p:nvPr/>
              </p:nvSpPr>
              <p:spPr bwMode="auto">
                <a:xfrm flipV="1">
                  <a:off x="5023" y="34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8" name="Line 14532"/>
                <p:cNvSpPr>
                  <a:spLocks noChangeShapeType="1"/>
                </p:cNvSpPr>
                <p:nvPr/>
              </p:nvSpPr>
              <p:spPr bwMode="auto">
                <a:xfrm flipV="1">
                  <a:off x="5023" y="34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09" name="Line 14533"/>
                <p:cNvSpPr>
                  <a:spLocks noChangeShapeType="1"/>
                </p:cNvSpPr>
                <p:nvPr/>
              </p:nvSpPr>
              <p:spPr bwMode="auto">
                <a:xfrm flipV="1">
                  <a:off x="5023" y="34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0" name="Line 14534"/>
                <p:cNvSpPr>
                  <a:spLocks noChangeShapeType="1"/>
                </p:cNvSpPr>
                <p:nvPr/>
              </p:nvSpPr>
              <p:spPr bwMode="auto">
                <a:xfrm flipV="1">
                  <a:off x="5023" y="34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1" name="Line 14535"/>
                <p:cNvSpPr>
                  <a:spLocks noChangeShapeType="1"/>
                </p:cNvSpPr>
                <p:nvPr/>
              </p:nvSpPr>
              <p:spPr bwMode="auto">
                <a:xfrm flipV="1">
                  <a:off x="5023" y="34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2" name="Line 14536"/>
                <p:cNvSpPr>
                  <a:spLocks noChangeShapeType="1"/>
                </p:cNvSpPr>
                <p:nvPr/>
              </p:nvSpPr>
              <p:spPr bwMode="auto">
                <a:xfrm flipV="1">
                  <a:off x="5023" y="34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3" name="Line 14537"/>
                <p:cNvSpPr>
                  <a:spLocks noChangeShapeType="1"/>
                </p:cNvSpPr>
                <p:nvPr/>
              </p:nvSpPr>
              <p:spPr bwMode="auto">
                <a:xfrm flipV="1">
                  <a:off x="5023" y="34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4" name="Line 14538"/>
                <p:cNvSpPr>
                  <a:spLocks noChangeShapeType="1"/>
                </p:cNvSpPr>
                <p:nvPr/>
              </p:nvSpPr>
              <p:spPr bwMode="auto">
                <a:xfrm flipV="1">
                  <a:off x="5023" y="3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5" name="Line 14539"/>
                <p:cNvSpPr>
                  <a:spLocks noChangeShapeType="1"/>
                </p:cNvSpPr>
                <p:nvPr/>
              </p:nvSpPr>
              <p:spPr bwMode="auto">
                <a:xfrm flipV="1">
                  <a:off x="5023" y="3386"/>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6" name="Line 14540"/>
                <p:cNvSpPr>
                  <a:spLocks noChangeShapeType="1"/>
                </p:cNvSpPr>
                <p:nvPr/>
              </p:nvSpPr>
              <p:spPr bwMode="auto">
                <a:xfrm flipV="1">
                  <a:off x="5023" y="33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7" name="Line 14541"/>
                <p:cNvSpPr>
                  <a:spLocks noChangeShapeType="1"/>
                </p:cNvSpPr>
                <p:nvPr/>
              </p:nvSpPr>
              <p:spPr bwMode="auto">
                <a:xfrm flipV="1">
                  <a:off x="5023" y="33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8" name="Line 14542"/>
                <p:cNvSpPr>
                  <a:spLocks noChangeShapeType="1"/>
                </p:cNvSpPr>
                <p:nvPr/>
              </p:nvSpPr>
              <p:spPr bwMode="auto">
                <a:xfrm flipV="1">
                  <a:off x="5023" y="33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19" name="Line 14543"/>
                <p:cNvSpPr>
                  <a:spLocks noChangeShapeType="1"/>
                </p:cNvSpPr>
                <p:nvPr/>
              </p:nvSpPr>
              <p:spPr bwMode="auto">
                <a:xfrm flipV="1">
                  <a:off x="5023" y="33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0" name="Line 14544"/>
                <p:cNvSpPr>
                  <a:spLocks noChangeShapeType="1"/>
                </p:cNvSpPr>
                <p:nvPr/>
              </p:nvSpPr>
              <p:spPr bwMode="auto">
                <a:xfrm flipV="1">
                  <a:off x="5023" y="33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1" name="Line 14545"/>
                <p:cNvSpPr>
                  <a:spLocks noChangeShapeType="1"/>
                </p:cNvSpPr>
                <p:nvPr/>
              </p:nvSpPr>
              <p:spPr bwMode="auto">
                <a:xfrm flipV="1">
                  <a:off x="5023" y="33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2" name="Line 14546"/>
                <p:cNvSpPr>
                  <a:spLocks noChangeShapeType="1"/>
                </p:cNvSpPr>
                <p:nvPr/>
              </p:nvSpPr>
              <p:spPr bwMode="auto">
                <a:xfrm flipV="1">
                  <a:off x="5023" y="33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3" name="Line 14547"/>
                <p:cNvSpPr>
                  <a:spLocks noChangeShapeType="1"/>
                </p:cNvSpPr>
                <p:nvPr/>
              </p:nvSpPr>
              <p:spPr bwMode="auto">
                <a:xfrm flipV="1">
                  <a:off x="5023" y="32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4" name="Line 14548"/>
                <p:cNvSpPr>
                  <a:spLocks noChangeShapeType="1"/>
                </p:cNvSpPr>
                <p:nvPr/>
              </p:nvSpPr>
              <p:spPr bwMode="auto">
                <a:xfrm flipV="1">
                  <a:off x="5023" y="32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5" name="Line 14549"/>
                <p:cNvSpPr>
                  <a:spLocks noChangeShapeType="1"/>
                </p:cNvSpPr>
                <p:nvPr/>
              </p:nvSpPr>
              <p:spPr bwMode="auto">
                <a:xfrm flipV="1">
                  <a:off x="5023" y="32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6" name="Line 14550"/>
                <p:cNvSpPr>
                  <a:spLocks noChangeShapeType="1"/>
                </p:cNvSpPr>
                <p:nvPr/>
              </p:nvSpPr>
              <p:spPr bwMode="auto">
                <a:xfrm flipV="1">
                  <a:off x="5023" y="32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7" name="Line 14551"/>
                <p:cNvSpPr>
                  <a:spLocks noChangeShapeType="1"/>
                </p:cNvSpPr>
                <p:nvPr/>
              </p:nvSpPr>
              <p:spPr bwMode="auto">
                <a:xfrm flipV="1">
                  <a:off x="5023" y="32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8" name="Line 14552"/>
                <p:cNvSpPr>
                  <a:spLocks noChangeShapeType="1"/>
                </p:cNvSpPr>
                <p:nvPr/>
              </p:nvSpPr>
              <p:spPr bwMode="auto">
                <a:xfrm flipV="1">
                  <a:off x="5023" y="32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29" name="Line 14553"/>
                <p:cNvSpPr>
                  <a:spLocks noChangeShapeType="1"/>
                </p:cNvSpPr>
                <p:nvPr/>
              </p:nvSpPr>
              <p:spPr bwMode="auto">
                <a:xfrm flipV="1">
                  <a:off x="5023" y="32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0" name="Line 14554"/>
                <p:cNvSpPr>
                  <a:spLocks noChangeShapeType="1"/>
                </p:cNvSpPr>
                <p:nvPr/>
              </p:nvSpPr>
              <p:spPr bwMode="auto">
                <a:xfrm flipV="1">
                  <a:off x="5023" y="32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1" name="Line 14555"/>
                <p:cNvSpPr>
                  <a:spLocks noChangeShapeType="1"/>
                </p:cNvSpPr>
                <p:nvPr/>
              </p:nvSpPr>
              <p:spPr bwMode="auto">
                <a:xfrm flipV="1">
                  <a:off x="5023" y="3197"/>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2" name="Line 14556"/>
                <p:cNvSpPr>
                  <a:spLocks noChangeShapeType="1"/>
                </p:cNvSpPr>
                <p:nvPr/>
              </p:nvSpPr>
              <p:spPr bwMode="auto">
                <a:xfrm flipV="1">
                  <a:off x="5023" y="31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3" name="Line 14557"/>
                <p:cNvSpPr>
                  <a:spLocks noChangeShapeType="1"/>
                </p:cNvSpPr>
                <p:nvPr/>
              </p:nvSpPr>
              <p:spPr bwMode="auto">
                <a:xfrm flipV="1">
                  <a:off x="5023" y="31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4" name="Line 14558"/>
                <p:cNvSpPr>
                  <a:spLocks noChangeShapeType="1"/>
                </p:cNvSpPr>
                <p:nvPr/>
              </p:nvSpPr>
              <p:spPr bwMode="auto">
                <a:xfrm flipV="1">
                  <a:off x="5023" y="31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5" name="Line 14559"/>
                <p:cNvSpPr>
                  <a:spLocks noChangeShapeType="1"/>
                </p:cNvSpPr>
                <p:nvPr/>
              </p:nvSpPr>
              <p:spPr bwMode="auto">
                <a:xfrm flipV="1">
                  <a:off x="5023" y="31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6" name="Line 14560"/>
                <p:cNvSpPr>
                  <a:spLocks noChangeShapeType="1"/>
                </p:cNvSpPr>
                <p:nvPr/>
              </p:nvSpPr>
              <p:spPr bwMode="auto">
                <a:xfrm flipV="1">
                  <a:off x="5023" y="31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7" name="Line 14561"/>
                <p:cNvSpPr>
                  <a:spLocks noChangeShapeType="1"/>
                </p:cNvSpPr>
                <p:nvPr/>
              </p:nvSpPr>
              <p:spPr bwMode="auto">
                <a:xfrm flipV="1">
                  <a:off x="5023" y="3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8" name="Line 14562"/>
                <p:cNvSpPr>
                  <a:spLocks noChangeShapeType="1"/>
                </p:cNvSpPr>
                <p:nvPr/>
              </p:nvSpPr>
              <p:spPr bwMode="auto">
                <a:xfrm flipV="1">
                  <a:off x="5023" y="31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39" name="Line 14563"/>
                <p:cNvSpPr>
                  <a:spLocks noChangeShapeType="1"/>
                </p:cNvSpPr>
                <p:nvPr/>
              </p:nvSpPr>
              <p:spPr bwMode="auto">
                <a:xfrm flipV="1">
                  <a:off x="5023" y="31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0" name="Line 14564"/>
                <p:cNvSpPr>
                  <a:spLocks noChangeShapeType="1"/>
                </p:cNvSpPr>
                <p:nvPr/>
              </p:nvSpPr>
              <p:spPr bwMode="auto">
                <a:xfrm flipV="1">
                  <a:off x="5023" y="30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1" name="Line 14565"/>
                <p:cNvSpPr>
                  <a:spLocks noChangeShapeType="1"/>
                </p:cNvSpPr>
                <p:nvPr/>
              </p:nvSpPr>
              <p:spPr bwMode="auto">
                <a:xfrm flipV="1">
                  <a:off x="5023" y="30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2" name="Line 14566"/>
                <p:cNvSpPr>
                  <a:spLocks noChangeShapeType="1"/>
                </p:cNvSpPr>
                <p:nvPr/>
              </p:nvSpPr>
              <p:spPr bwMode="auto">
                <a:xfrm flipV="1">
                  <a:off x="5023" y="30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3" name="Line 14567"/>
                <p:cNvSpPr>
                  <a:spLocks noChangeShapeType="1"/>
                </p:cNvSpPr>
                <p:nvPr/>
              </p:nvSpPr>
              <p:spPr bwMode="auto">
                <a:xfrm flipV="1">
                  <a:off x="5023" y="30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4" name="Line 14568"/>
                <p:cNvSpPr>
                  <a:spLocks noChangeShapeType="1"/>
                </p:cNvSpPr>
                <p:nvPr/>
              </p:nvSpPr>
              <p:spPr bwMode="auto">
                <a:xfrm flipV="1">
                  <a:off x="5023" y="30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5" name="Line 14569"/>
                <p:cNvSpPr>
                  <a:spLocks noChangeShapeType="1"/>
                </p:cNvSpPr>
                <p:nvPr/>
              </p:nvSpPr>
              <p:spPr bwMode="auto">
                <a:xfrm flipV="1">
                  <a:off x="5023" y="30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6" name="Line 14570"/>
                <p:cNvSpPr>
                  <a:spLocks noChangeShapeType="1"/>
                </p:cNvSpPr>
                <p:nvPr/>
              </p:nvSpPr>
              <p:spPr bwMode="auto">
                <a:xfrm flipV="1">
                  <a:off x="5023" y="30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7" name="Line 14571"/>
                <p:cNvSpPr>
                  <a:spLocks noChangeShapeType="1"/>
                </p:cNvSpPr>
                <p:nvPr/>
              </p:nvSpPr>
              <p:spPr bwMode="auto">
                <a:xfrm flipV="1">
                  <a:off x="5023" y="3008"/>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8" name="Line 14572"/>
                <p:cNvSpPr>
                  <a:spLocks noChangeShapeType="1"/>
                </p:cNvSpPr>
                <p:nvPr/>
              </p:nvSpPr>
              <p:spPr bwMode="auto">
                <a:xfrm flipV="1">
                  <a:off x="5023" y="29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49" name="Line 14573"/>
                <p:cNvSpPr>
                  <a:spLocks noChangeShapeType="1"/>
                </p:cNvSpPr>
                <p:nvPr/>
              </p:nvSpPr>
              <p:spPr bwMode="auto">
                <a:xfrm flipV="1">
                  <a:off x="5023" y="29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0" name="Line 14574"/>
                <p:cNvSpPr>
                  <a:spLocks noChangeShapeType="1"/>
                </p:cNvSpPr>
                <p:nvPr/>
              </p:nvSpPr>
              <p:spPr bwMode="auto">
                <a:xfrm flipV="1">
                  <a:off x="5023" y="29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1" name="Line 14575"/>
                <p:cNvSpPr>
                  <a:spLocks noChangeShapeType="1"/>
                </p:cNvSpPr>
                <p:nvPr/>
              </p:nvSpPr>
              <p:spPr bwMode="auto">
                <a:xfrm flipV="1">
                  <a:off x="5023" y="29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2" name="Line 14576"/>
                <p:cNvSpPr>
                  <a:spLocks noChangeShapeType="1"/>
                </p:cNvSpPr>
                <p:nvPr/>
              </p:nvSpPr>
              <p:spPr bwMode="auto">
                <a:xfrm flipV="1">
                  <a:off x="5023" y="29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3" name="Line 14577"/>
                <p:cNvSpPr>
                  <a:spLocks noChangeShapeType="1"/>
                </p:cNvSpPr>
                <p:nvPr/>
              </p:nvSpPr>
              <p:spPr bwMode="auto">
                <a:xfrm flipV="1">
                  <a:off x="5023" y="29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4" name="Line 14578"/>
                <p:cNvSpPr>
                  <a:spLocks noChangeShapeType="1"/>
                </p:cNvSpPr>
                <p:nvPr/>
              </p:nvSpPr>
              <p:spPr bwMode="auto">
                <a:xfrm flipV="1">
                  <a:off x="5023" y="29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5" name="Line 14579"/>
                <p:cNvSpPr>
                  <a:spLocks noChangeShapeType="1"/>
                </p:cNvSpPr>
                <p:nvPr/>
              </p:nvSpPr>
              <p:spPr bwMode="auto">
                <a:xfrm flipV="1">
                  <a:off x="5023" y="29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6" name="Line 14580"/>
                <p:cNvSpPr>
                  <a:spLocks noChangeShapeType="1"/>
                </p:cNvSpPr>
                <p:nvPr/>
              </p:nvSpPr>
              <p:spPr bwMode="auto">
                <a:xfrm flipV="1">
                  <a:off x="5023" y="29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7" name="Line 14581"/>
                <p:cNvSpPr>
                  <a:spLocks noChangeShapeType="1"/>
                </p:cNvSpPr>
                <p:nvPr/>
              </p:nvSpPr>
              <p:spPr bwMode="auto">
                <a:xfrm flipV="1">
                  <a:off x="5023" y="28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8" name="Line 14582"/>
                <p:cNvSpPr>
                  <a:spLocks noChangeShapeType="1"/>
                </p:cNvSpPr>
                <p:nvPr/>
              </p:nvSpPr>
              <p:spPr bwMode="auto">
                <a:xfrm flipV="1">
                  <a:off x="5023" y="2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59" name="Line 14583"/>
                <p:cNvSpPr>
                  <a:spLocks noChangeShapeType="1"/>
                </p:cNvSpPr>
                <p:nvPr/>
              </p:nvSpPr>
              <p:spPr bwMode="auto">
                <a:xfrm flipV="1">
                  <a:off x="5023" y="28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0" name="Line 14584"/>
                <p:cNvSpPr>
                  <a:spLocks noChangeShapeType="1"/>
                </p:cNvSpPr>
                <p:nvPr/>
              </p:nvSpPr>
              <p:spPr bwMode="auto">
                <a:xfrm flipV="1">
                  <a:off x="5023" y="28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1" name="Line 14585"/>
                <p:cNvSpPr>
                  <a:spLocks noChangeShapeType="1"/>
                </p:cNvSpPr>
                <p:nvPr/>
              </p:nvSpPr>
              <p:spPr bwMode="auto">
                <a:xfrm flipV="1">
                  <a:off x="5023" y="28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2" name="Line 14586"/>
                <p:cNvSpPr>
                  <a:spLocks noChangeShapeType="1"/>
                </p:cNvSpPr>
                <p:nvPr/>
              </p:nvSpPr>
              <p:spPr bwMode="auto">
                <a:xfrm flipV="1">
                  <a:off x="5023" y="28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3" name="Line 14587"/>
                <p:cNvSpPr>
                  <a:spLocks noChangeShapeType="1"/>
                </p:cNvSpPr>
                <p:nvPr/>
              </p:nvSpPr>
              <p:spPr bwMode="auto">
                <a:xfrm flipV="1">
                  <a:off x="5023" y="281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4" name="Line 14588"/>
                <p:cNvSpPr>
                  <a:spLocks noChangeShapeType="1"/>
                </p:cNvSpPr>
                <p:nvPr/>
              </p:nvSpPr>
              <p:spPr bwMode="auto">
                <a:xfrm flipV="1">
                  <a:off x="5023" y="28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5" name="Line 14589"/>
                <p:cNvSpPr>
                  <a:spLocks noChangeShapeType="1"/>
                </p:cNvSpPr>
                <p:nvPr/>
              </p:nvSpPr>
              <p:spPr bwMode="auto">
                <a:xfrm flipV="1">
                  <a:off x="5023" y="27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6" name="Line 14590"/>
                <p:cNvSpPr>
                  <a:spLocks noChangeShapeType="1"/>
                </p:cNvSpPr>
                <p:nvPr/>
              </p:nvSpPr>
              <p:spPr bwMode="auto">
                <a:xfrm flipV="1">
                  <a:off x="5023" y="27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7" name="Line 14591"/>
                <p:cNvSpPr>
                  <a:spLocks noChangeShapeType="1"/>
                </p:cNvSpPr>
                <p:nvPr/>
              </p:nvSpPr>
              <p:spPr bwMode="auto">
                <a:xfrm flipV="1">
                  <a:off x="5023" y="27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8" name="Line 14592"/>
                <p:cNvSpPr>
                  <a:spLocks noChangeShapeType="1"/>
                </p:cNvSpPr>
                <p:nvPr/>
              </p:nvSpPr>
              <p:spPr bwMode="auto">
                <a:xfrm flipV="1">
                  <a:off x="5023" y="27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69" name="Line 14593"/>
                <p:cNvSpPr>
                  <a:spLocks noChangeShapeType="1"/>
                </p:cNvSpPr>
                <p:nvPr/>
              </p:nvSpPr>
              <p:spPr bwMode="auto">
                <a:xfrm flipV="1">
                  <a:off x="5023" y="27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0" name="Line 14594"/>
                <p:cNvSpPr>
                  <a:spLocks noChangeShapeType="1"/>
                </p:cNvSpPr>
                <p:nvPr/>
              </p:nvSpPr>
              <p:spPr bwMode="auto">
                <a:xfrm flipV="1">
                  <a:off x="5023" y="27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1" name="Line 14595"/>
                <p:cNvSpPr>
                  <a:spLocks noChangeShapeType="1"/>
                </p:cNvSpPr>
                <p:nvPr/>
              </p:nvSpPr>
              <p:spPr bwMode="auto">
                <a:xfrm flipV="1">
                  <a:off x="5023" y="27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2" name="Line 14596"/>
                <p:cNvSpPr>
                  <a:spLocks noChangeShapeType="1"/>
                </p:cNvSpPr>
                <p:nvPr/>
              </p:nvSpPr>
              <p:spPr bwMode="auto">
                <a:xfrm flipV="1">
                  <a:off x="5023" y="27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3" name="Line 14597"/>
                <p:cNvSpPr>
                  <a:spLocks noChangeShapeType="1"/>
                </p:cNvSpPr>
                <p:nvPr/>
              </p:nvSpPr>
              <p:spPr bwMode="auto">
                <a:xfrm flipV="1">
                  <a:off x="5023" y="27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4" name="Line 14598"/>
                <p:cNvSpPr>
                  <a:spLocks noChangeShapeType="1"/>
                </p:cNvSpPr>
                <p:nvPr/>
              </p:nvSpPr>
              <p:spPr bwMode="auto">
                <a:xfrm flipV="1">
                  <a:off x="5023" y="26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5" name="Line 14599"/>
                <p:cNvSpPr>
                  <a:spLocks noChangeShapeType="1"/>
                </p:cNvSpPr>
                <p:nvPr/>
              </p:nvSpPr>
              <p:spPr bwMode="auto">
                <a:xfrm flipV="1">
                  <a:off x="5023" y="26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6" name="Line 14600"/>
                <p:cNvSpPr>
                  <a:spLocks noChangeShapeType="1"/>
                </p:cNvSpPr>
                <p:nvPr/>
              </p:nvSpPr>
              <p:spPr bwMode="auto">
                <a:xfrm flipV="1">
                  <a:off x="5023" y="26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7" name="Line 14601"/>
                <p:cNvSpPr>
                  <a:spLocks noChangeShapeType="1"/>
                </p:cNvSpPr>
                <p:nvPr/>
              </p:nvSpPr>
              <p:spPr bwMode="auto">
                <a:xfrm flipV="1">
                  <a:off x="5023" y="26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8" name="Line 14602"/>
                <p:cNvSpPr>
                  <a:spLocks noChangeShapeType="1"/>
                </p:cNvSpPr>
                <p:nvPr/>
              </p:nvSpPr>
              <p:spPr bwMode="auto">
                <a:xfrm flipV="1">
                  <a:off x="5023" y="26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79" name="Line 14603"/>
                <p:cNvSpPr>
                  <a:spLocks noChangeShapeType="1"/>
                </p:cNvSpPr>
                <p:nvPr/>
              </p:nvSpPr>
              <p:spPr bwMode="auto">
                <a:xfrm flipV="1">
                  <a:off x="5023" y="263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0" name="Line 14604"/>
                <p:cNvSpPr>
                  <a:spLocks noChangeShapeType="1"/>
                </p:cNvSpPr>
                <p:nvPr/>
              </p:nvSpPr>
              <p:spPr bwMode="auto">
                <a:xfrm flipV="1">
                  <a:off x="5023" y="26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1" name="Line 14605"/>
                <p:cNvSpPr>
                  <a:spLocks noChangeShapeType="1"/>
                </p:cNvSpPr>
                <p:nvPr/>
              </p:nvSpPr>
              <p:spPr bwMode="auto">
                <a:xfrm flipV="1">
                  <a:off x="5023" y="26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2" name="Line 14606"/>
                <p:cNvSpPr>
                  <a:spLocks noChangeShapeType="1"/>
                </p:cNvSpPr>
                <p:nvPr/>
              </p:nvSpPr>
              <p:spPr bwMode="auto">
                <a:xfrm flipV="1">
                  <a:off x="5023" y="25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3" name="Line 14607"/>
                <p:cNvSpPr>
                  <a:spLocks noChangeShapeType="1"/>
                </p:cNvSpPr>
                <p:nvPr/>
              </p:nvSpPr>
              <p:spPr bwMode="auto">
                <a:xfrm flipV="1">
                  <a:off x="5023" y="25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4" name="Line 14608"/>
                <p:cNvSpPr>
                  <a:spLocks noChangeShapeType="1"/>
                </p:cNvSpPr>
                <p:nvPr/>
              </p:nvSpPr>
              <p:spPr bwMode="auto">
                <a:xfrm flipV="1">
                  <a:off x="502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5" name="Line 14609"/>
                <p:cNvSpPr>
                  <a:spLocks noChangeShapeType="1"/>
                </p:cNvSpPr>
                <p:nvPr/>
              </p:nvSpPr>
              <p:spPr bwMode="auto">
                <a:xfrm flipV="1">
                  <a:off x="5023" y="25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6" name="Line 14610"/>
                <p:cNvSpPr>
                  <a:spLocks noChangeShapeType="1"/>
                </p:cNvSpPr>
                <p:nvPr/>
              </p:nvSpPr>
              <p:spPr bwMode="auto">
                <a:xfrm flipV="1">
                  <a:off x="5023" y="25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7" name="Line 14611"/>
                <p:cNvSpPr>
                  <a:spLocks noChangeShapeType="1"/>
                </p:cNvSpPr>
                <p:nvPr/>
              </p:nvSpPr>
              <p:spPr bwMode="auto">
                <a:xfrm flipV="1">
                  <a:off x="5023" y="25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8" name="Line 14612"/>
                <p:cNvSpPr>
                  <a:spLocks noChangeShapeType="1"/>
                </p:cNvSpPr>
                <p:nvPr/>
              </p:nvSpPr>
              <p:spPr bwMode="auto">
                <a:xfrm flipV="1">
                  <a:off x="5023" y="25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89" name="Line 14613"/>
                <p:cNvSpPr>
                  <a:spLocks noChangeShapeType="1"/>
                </p:cNvSpPr>
                <p:nvPr/>
              </p:nvSpPr>
              <p:spPr bwMode="auto">
                <a:xfrm flipV="1">
                  <a:off x="5023" y="25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0" name="Line 14614"/>
                <p:cNvSpPr>
                  <a:spLocks noChangeShapeType="1"/>
                </p:cNvSpPr>
                <p:nvPr/>
              </p:nvSpPr>
              <p:spPr bwMode="auto">
                <a:xfrm flipV="1">
                  <a:off x="5023" y="25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1" name="Line 14615"/>
                <p:cNvSpPr>
                  <a:spLocks noChangeShapeType="1"/>
                </p:cNvSpPr>
                <p:nvPr/>
              </p:nvSpPr>
              <p:spPr bwMode="auto">
                <a:xfrm flipV="1">
                  <a:off x="5023" y="24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2" name="Line 14616"/>
                <p:cNvSpPr>
                  <a:spLocks noChangeShapeType="1"/>
                </p:cNvSpPr>
                <p:nvPr/>
              </p:nvSpPr>
              <p:spPr bwMode="auto">
                <a:xfrm flipV="1">
                  <a:off x="5023" y="24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3" name="Line 14617"/>
                <p:cNvSpPr>
                  <a:spLocks noChangeShapeType="1"/>
                </p:cNvSpPr>
                <p:nvPr/>
              </p:nvSpPr>
              <p:spPr bwMode="auto">
                <a:xfrm flipV="1">
                  <a:off x="5023" y="24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4" name="Line 14618"/>
                <p:cNvSpPr>
                  <a:spLocks noChangeShapeType="1"/>
                </p:cNvSpPr>
                <p:nvPr/>
              </p:nvSpPr>
              <p:spPr bwMode="auto">
                <a:xfrm flipV="1">
                  <a:off x="5023" y="24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5" name="Line 14619"/>
                <p:cNvSpPr>
                  <a:spLocks noChangeShapeType="1"/>
                </p:cNvSpPr>
                <p:nvPr/>
              </p:nvSpPr>
              <p:spPr bwMode="auto">
                <a:xfrm flipV="1">
                  <a:off x="5023" y="244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6" name="Line 14620"/>
                <p:cNvSpPr>
                  <a:spLocks noChangeShapeType="1"/>
                </p:cNvSpPr>
                <p:nvPr/>
              </p:nvSpPr>
              <p:spPr bwMode="auto">
                <a:xfrm flipV="1">
                  <a:off x="5023" y="24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7" name="Line 14621"/>
                <p:cNvSpPr>
                  <a:spLocks noChangeShapeType="1"/>
                </p:cNvSpPr>
                <p:nvPr/>
              </p:nvSpPr>
              <p:spPr bwMode="auto">
                <a:xfrm flipV="1">
                  <a:off x="5023" y="24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8" name="Line 14622"/>
                <p:cNvSpPr>
                  <a:spLocks noChangeShapeType="1"/>
                </p:cNvSpPr>
                <p:nvPr/>
              </p:nvSpPr>
              <p:spPr bwMode="auto">
                <a:xfrm flipV="1">
                  <a:off x="5023" y="24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399" name="Line 14623"/>
                <p:cNvSpPr>
                  <a:spLocks noChangeShapeType="1"/>
                </p:cNvSpPr>
                <p:nvPr/>
              </p:nvSpPr>
              <p:spPr bwMode="auto">
                <a:xfrm flipV="1">
                  <a:off x="5023" y="23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0" name="Line 14624"/>
                <p:cNvSpPr>
                  <a:spLocks noChangeShapeType="1"/>
                </p:cNvSpPr>
                <p:nvPr/>
              </p:nvSpPr>
              <p:spPr bwMode="auto">
                <a:xfrm flipV="1">
                  <a:off x="5023" y="23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1" name="Line 14625"/>
                <p:cNvSpPr>
                  <a:spLocks noChangeShapeType="1"/>
                </p:cNvSpPr>
                <p:nvPr/>
              </p:nvSpPr>
              <p:spPr bwMode="auto">
                <a:xfrm flipV="1">
                  <a:off x="5023" y="23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2" name="Line 14626"/>
                <p:cNvSpPr>
                  <a:spLocks noChangeShapeType="1"/>
                </p:cNvSpPr>
                <p:nvPr/>
              </p:nvSpPr>
              <p:spPr bwMode="auto">
                <a:xfrm flipV="1">
                  <a:off x="5023" y="23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3" name="Line 14627"/>
                <p:cNvSpPr>
                  <a:spLocks noChangeShapeType="1"/>
                </p:cNvSpPr>
                <p:nvPr/>
              </p:nvSpPr>
              <p:spPr bwMode="auto">
                <a:xfrm flipV="1">
                  <a:off x="5023" y="23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4" name="Line 14628"/>
                <p:cNvSpPr>
                  <a:spLocks noChangeShapeType="1"/>
                </p:cNvSpPr>
                <p:nvPr/>
              </p:nvSpPr>
              <p:spPr bwMode="auto">
                <a:xfrm flipV="1">
                  <a:off x="5023" y="23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5" name="Line 14629"/>
                <p:cNvSpPr>
                  <a:spLocks noChangeShapeType="1"/>
                </p:cNvSpPr>
                <p:nvPr/>
              </p:nvSpPr>
              <p:spPr bwMode="auto">
                <a:xfrm flipV="1">
                  <a:off x="5023" y="23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6" name="Line 14630"/>
                <p:cNvSpPr>
                  <a:spLocks noChangeShapeType="1"/>
                </p:cNvSpPr>
                <p:nvPr/>
              </p:nvSpPr>
              <p:spPr bwMode="auto">
                <a:xfrm flipV="1">
                  <a:off x="5023" y="2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7" name="Line 14631"/>
                <p:cNvSpPr>
                  <a:spLocks noChangeShapeType="1"/>
                </p:cNvSpPr>
                <p:nvPr/>
              </p:nvSpPr>
              <p:spPr bwMode="auto">
                <a:xfrm flipV="1">
                  <a:off x="5023" y="22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8" name="Line 14632"/>
                <p:cNvSpPr>
                  <a:spLocks noChangeShapeType="1"/>
                </p:cNvSpPr>
                <p:nvPr/>
              </p:nvSpPr>
              <p:spPr bwMode="auto">
                <a:xfrm flipV="1">
                  <a:off x="5023" y="22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09" name="Line 14633"/>
                <p:cNvSpPr>
                  <a:spLocks noChangeShapeType="1"/>
                </p:cNvSpPr>
                <p:nvPr/>
              </p:nvSpPr>
              <p:spPr bwMode="auto">
                <a:xfrm flipV="1">
                  <a:off x="5023" y="22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0" name="Line 14634"/>
                <p:cNvSpPr>
                  <a:spLocks noChangeShapeType="1"/>
                </p:cNvSpPr>
                <p:nvPr/>
              </p:nvSpPr>
              <p:spPr bwMode="auto">
                <a:xfrm flipV="1">
                  <a:off x="5023" y="22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1" name="Line 14635"/>
                <p:cNvSpPr>
                  <a:spLocks noChangeShapeType="1"/>
                </p:cNvSpPr>
                <p:nvPr/>
              </p:nvSpPr>
              <p:spPr bwMode="auto">
                <a:xfrm flipV="1">
                  <a:off x="5023" y="22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2" name="Line 14636"/>
                <p:cNvSpPr>
                  <a:spLocks noChangeShapeType="1"/>
                </p:cNvSpPr>
                <p:nvPr/>
              </p:nvSpPr>
              <p:spPr bwMode="auto">
                <a:xfrm flipV="1">
                  <a:off x="5023" y="22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3" name="Line 14637"/>
                <p:cNvSpPr>
                  <a:spLocks noChangeShapeType="1"/>
                </p:cNvSpPr>
                <p:nvPr/>
              </p:nvSpPr>
              <p:spPr bwMode="auto">
                <a:xfrm flipV="1">
                  <a:off x="5023" y="22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4" name="Line 14638"/>
                <p:cNvSpPr>
                  <a:spLocks noChangeShapeType="1"/>
                </p:cNvSpPr>
                <p:nvPr/>
              </p:nvSpPr>
              <p:spPr bwMode="auto">
                <a:xfrm flipV="1">
                  <a:off x="5023" y="22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5" name="Line 14639"/>
                <p:cNvSpPr>
                  <a:spLocks noChangeShapeType="1"/>
                </p:cNvSpPr>
                <p:nvPr/>
              </p:nvSpPr>
              <p:spPr bwMode="auto">
                <a:xfrm flipV="1">
                  <a:off x="5023" y="22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6" name="Line 14640"/>
                <p:cNvSpPr>
                  <a:spLocks noChangeShapeType="1"/>
                </p:cNvSpPr>
                <p:nvPr/>
              </p:nvSpPr>
              <p:spPr bwMode="auto">
                <a:xfrm flipV="1">
                  <a:off x="5023" y="21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7" name="Line 14641"/>
                <p:cNvSpPr>
                  <a:spLocks noChangeShapeType="1"/>
                </p:cNvSpPr>
                <p:nvPr/>
              </p:nvSpPr>
              <p:spPr bwMode="auto">
                <a:xfrm flipV="1">
                  <a:off x="5023" y="21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8" name="Line 14642"/>
                <p:cNvSpPr>
                  <a:spLocks noChangeShapeType="1"/>
                </p:cNvSpPr>
                <p:nvPr/>
              </p:nvSpPr>
              <p:spPr bwMode="auto">
                <a:xfrm flipV="1">
                  <a:off x="5023" y="21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19" name="Line 14643"/>
                <p:cNvSpPr>
                  <a:spLocks noChangeShapeType="1"/>
                </p:cNvSpPr>
                <p:nvPr/>
              </p:nvSpPr>
              <p:spPr bwMode="auto">
                <a:xfrm flipV="1">
                  <a:off x="5023" y="21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0" name="Line 14644"/>
                <p:cNvSpPr>
                  <a:spLocks noChangeShapeType="1"/>
                </p:cNvSpPr>
                <p:nvPr/>
              </p:nvSpPr>
              <p:spPr bwMode="auto">
                <a:xfrm flipV="1">
                  <a:off x="5023" y="21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1" name="Line 14645"/>
                <p:cNvSpPr>
                  <a:spLocks noChangeShapeType="1"/>
                </p:cNvSpPr>
                <p:nvPr/>
              </p:nvSpPr>
              <p:spPr bwMode="auto">
                <a:xfrm flipV="1">
                  <a:off x="5023" y="21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2" name="Line 14646"/>
                <p:cNvSpPr>
                  <a:spLocks noChangeShapeType="1"/>
                </p:cNvSpPr>
                <p:nvPr/>
              </p:nvSpPr>
              <p:spPr bwMode="auto">
                <a:xfrm flipV="1">
                  <a:off x="5023" y="21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3" name="Line 14647"/>
                <p:cNvSpPr>
                  <a:spLocks noChangeShapeType="1"/>
                </p:cNvSpPr>
                <p:nvPr/>
              </p:nvSpPr>
              <p:spPr bwMode="auto">
                <a:xfrm flipV="1">
                  <a:off x="5023" y="21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4" name="Line 14648"/>
                <p:cNvSpPr>
                  <a:spLocks noChangeShapeType="1"/>
                </p:cNvSpPr>
                <p:nvPr/>
              </p:nvSpPr>
              <p:spPr bwMode="auto">
                <a:xfrm flipV="1">
                  <a:off x="5023" y="20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5" name="Line 14649"/>
                <p:cNvSpPr>
                  <a:spLocks noChangeShapeType="1"/>
                </p:cNvSpPr>
                <p:nvPr/>
              </p:nvSpPr>
              <p:spPr bwMode="auto">
                <a:xfrm flipV="1">
                  <a:off x="5023" y="20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6" name="Line 14650"/>
                <p:cNvSpPr>
                  <a:spLocks noChangeShapeType="1"/>
                </p:cNvSpPr>
                <p:nvPr/>
              </p:nvSpPr>
              <p:spPr bwMode="auto">
                <a:xfrm flipV="1">
                  <a:off x="5023" y="20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7" name="Line 14651"/>
                <p:cNvSpPr>
                  <a:spLocks noChangeShapeType="1"/>
                </p:cNvSpPr>
                <p:nvPr/>
              </p:nvSpPr>
              <p:spPr bwMode="auto">
                <a:xfrm flipV="1">
                  <a:off x="5023" y="20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8" name="Line 14652"/>
                <p:cNvSpPr>
                  <a:spLocks noChangeShapeType="1"/>
                </p:cNvSpPr>
                <p:nvPr/>
              </p:nvSpPr>
              <p:spPr bwMode="auto">
                <a:xfrm flipV="1">
                  <a:off x="5023" y="20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29" name="Line 14653"/>
                <p:cNvSpPr>
                  <a:spLocks noChangeShapeType="1"/>
                </p:cNvSpPr>
                <p:nvPr/>
              </p:nvSpPr>
              <p:spPr bwMode="auto">
                <a:xfrm flipV="1">
                  <a:off x="5023" y="2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0" name="Line 14654"/>
                <p:cNvSpPr>
                  <a:spLocks noChangeShapeType="1"/>
                </p:cNvSpPr>
                <p:nvPr/>
              </p:nvSpPr>
              <p:spPr bwMode="auto">
                <a:xfrm flipV="1">
                  <a:off x="502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1" name="Line 14655"/>
                <p:cNvSpPr>
                  <a:spLocks noChangeShapeType="1"/>
                </p:cNvSpPr>
                <p:nvPr/>
              </p:nvSpPr>
              <p:spPr bwMode="auto">
                <a:xfrm flipV="1">
                  <a:off x="5023" y="20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2" name="Line 14656"/>
                <p:cNvSpPr>
                  <a:spLocks noChangeShapeType="1"/>
                </p:cNvSpPr>
                <p:nvPr/>
              </p:nvSpPr>
              <p:spPr bwMode="auto">
                <a:xfrm flipV="1">
                  <a:off x="5023" y="20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3" name="Line 14657"/>
                <p:cNvSpPr>
                  <a:spLocks noChangeShapeType="1"/>
                </p:cNvSpPr>
                <p:nvPr/>
              </p:nvSpPr>
              <p:spPr bwMode="auto">
                <a:xfrm flipV="1">
                  <a:off x="5023" y="19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4" name="Line 14658"/>
                <p:cNvSpPr>
                  <a:spLocks noChangeShapeType="1"/>
                </p:cNvSpPr>
                <p:nvPr/>
              </p:nvSpPr>
              <p:spPr bwMode="auto">
                <a:xfrm flipV="1">
                  <a:off x="5023" y="198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5" name="Line 14659"/>
                <p:cNvSpPr>
                  <a:spLocks noChangeShapeType="1"/>
                </p:cNvSpPr>
                <p:nvPr/>
              </p:nvSpPr>
              <p:spPr bwMode="auto">
                <a:xfrm flipV="1">
                  <a:off x="5023" y="19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6" name="Line 14660"/>
                <p:cNvSpPr>
                  <a:spLocks noChangeShapeType="1"/>
                </p:cNvSpPr>
                <p:nvPr/>
              </p:nvSpPr>
              <p:spPr bwMode="auto">
                <a:xfrm flipV="1">
                  <a:off x="5023" y="195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7" name="Line 14661"/>
                <p:cNvSpPr>
                  <a:spLocks noChangeShapeType="1"/>
                </p:cNvSpPr>
                <p:nvPr/>
              </p:nvSpPr>
              <p:spPr bwMode="auto">
                <a:xfrm flipV="1">
                  <a:off x="5023" y="19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8" name="Line 14662"/>
                <p:cNvSpPr>
                  <a:spLocks noChangeShapeType="1"/>
                </p:cNvSpPr>
                <p:nvPr/>
              </p:nvSpPr>
              <p:spPr bwMode="auto">
                <a:xfrm flipV="1">
                  <a:off x="5023" y="19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39" name="Line 14663"/>
                <p:cNvSpPr>
                  <a:spLocks noChangeShapeType="1"/>
                </p:cNvSpPr>
                <p:nvPr/>
              </p:nvSpPr>
              <p:spPr bwMode="auto">
                <a:xfrm flipV="1">
                  <a:off x="5023" y="19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0" name="Line 14664"/>
                <p:cNvSpPr>
                  <a:spLocks noChangeShapeType="1"/>
                </p:cNvSpPr>
                <p:nvPr/>
              </p:nvSpPr>
              <p:spPr bwMode="auto">
                <a:xfrm flipV="1">
                  <a:off x="5023" y="19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1" name="Line 14665"/>
                <p:cNvSpPr>
                  <a:spLocks noChangeShapeType="1"/>
                </p:cNvSpPr>
                <p:nvPr/>
              </p:nvSpPr>
              <p:spPr bwMode="auto">
                <a:xfrm flipV="1">
                  <a:off x="5023" y="18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2" name="Line 14666"/>
                <p:cNvSpPr>
                  <a:spLocks noChangeShapeType="1"/>
                </p:cNvSpPr>
                <p:nvPr/>
              </p:nvSpPr>
              <p:spPr bwMode="auto">
                <a:xfrm flipV="1">
                  <a:off x="5023" y="18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3" name="Line 14667"/>
                <p:cNvSpPr>
                  <a:spLocks noChangeShapeType="1"/>
                </p:cNvSpPr>
                <p:nvPr/>
              </p:nvSpPr>
              <p:spPr bwMode="auto">
                <a:xfrm flipV="1">
                  <a:off x="5023" y="18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4" name="Line 14668"/>
                <p:cNvSpPr>
                  <a:spLocks noChangeShapeType="1"/>
                </p:cNvSpPr>
                <p:nvPr/>
              </p:nvSpPr>
              <p:spPr bwMode="auto">
                <a:xfrm flipV="1">
                  <a:off x="5023" y="18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5" name="Line 14669"/>
                <p:cNvSpPr>
                  <a:spLocks noChangeShapeType="1"/>
                </p:cNvSpPr>
                <p:nvPr/>
              </p:nvSpPr>
              <p:spPr bwMode="auto">
                <a:xfrm flipV="1">
                  <a:off x="5023" y="18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6" name="Line 14670"/>
                <p:cNvSpPr>
                  <a:spLocks noChangeShapeType="1"/>
                </p:cNvSpPr>
                <p:nvPr/>
              </p:nvSpPr>
              <p:spPr bwMode="auto">
                <a:xfrm flipV="1">
                  <a:off x="5023" y="18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7" name="Line 14671"/>
                <p:cNvSpPr>
                  <a:spLocks noChangeShapeType="1"/>
                </p:cNvSpPr>
                <p:nvPr/>
              </p:nvSpPr>
              <p:spPr bwMode="auto">
                <a:xfrm flipV="1">
                  <a:off x="5023" y="18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8" name="Line 14672"/>
                <p:cNvSpPr>
                  <a:spLocks noChangeShapeType="1"/>
                </p:cNvSpPr>
                <p:nvPr/>
              </p:nvSpPr>
              <p:spPr bwMode="auto">
                <a:xfrm flipV="1">
                  <a:off x="5023" y="18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49" name="Line 14673"/>
                <p:cNvSpPr>
                  <a:spLocks noChangeShapeType="1"/>
                </p:cNvSpPr>
                <p:nvPr/>
              </p:nvSpPr>
              <p:spPr bwMode="auto">
                <a:xfrm flipV="1">
                  <a:off x="5023" y="180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0" name="Line 14674"/>
                <p:cNvSpPr>
                  <a:spLocks noChangeShapeType="1"/>
                </p:cNvSpPr>
                <p:nvPr/>
              </p:nvSpPr>
              <p:spPr bwMode="auto">
                <a:xfrm flipV="1">
                  <a:off x="5023" y="17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1" name="Line 14675"/>
                <p:cNvSpPr>
                  <a:spLocks noChangeShapeType="1"/>
                </p:cNvSpPr>
                <p:nvPr/>
              </p:nvSpPr>
              <p:spPr bwMode="auto">
                <a:xfrm flipV="1">
                  <a:off x="5023" y="177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2" name="Line 14676"/>
                <p:cNvSpPr>
                  <a:spLocks noChangeShapeType="1"/>
                </p:cNvSpPr>
                <p:nvPr/>
              </p:nvSpPr>
              <p:spPr bwMode="auto">
                <a:xfrm flipV="1">
                  <a:off x="5023" y="176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3" name="Line 14677"/>
                <p:cNvSpPr>
                  <a:spLocks noChangeShapeType="1"/>
                </p:cNvSpPr>
                <p:nvPr/>
              </p:nvSpPr>
              <p:spPr bwMode="auto">
                <a:xfrm flipV="1">
                  <a:off x="5023" y="17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4" name="Line 14678"/>
                <p:cNvSpPr>
                  <a:spLocks noChangeShapeType="1"/>
                </p:cNvSpPr>
                <p:nvPr/>
              </p:nvSpPr>
              <p:spPr bwMode="auto">
                <a:xfrm flipV="1">
                  <a:off x="5023" y="174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8455" name="Group 14679"/>
              <p:cNvGrpSpPr>
                <a:grpSpLocks/>
              </p:cNvGrpSpPr>
              <p:nvPr/>
            </p:nvGrpSpPr>
            <p:grpSpPr bwMode="auto">
              <a:xfrm>
                <a:off x="956" y="505"/>
                <a:ext cx="4866" cy="3634"/>
                <a:chOff x="956" y="505"/>
                <a:chExt cx="4866" cy="3634"/>
              </a:xfrm>
            </p:grpSpPr>
            <p:sp>
              <p:nvSpPr>
                <p:cNvPr id="858456" name="Line 14680"/>
                <p:cNvSpPr>
                  <a:spLocks noChangeShapeType="1"/>
                </p:cNvSpPr>
                <p:nvPr/>
              </p:nvSpPr>
              <p:spPr bwMode="auto">
                <a:xfrm flipV="1">
                  <a:off x="5023" y="17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7" name="Line 14681"/>
                <p:cNvSpPr>
                  <a:spLocks noChangeShapeType="1"/>
                </p:cNvSpPr>
                <p:nvPr/>
              </p:nvSpPr>
              <p:spPr bwMode="auto">
                <a:xfrm flipV="1">
                  <a:off x="5023" y="17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8" name="Line 14682"/>
                <p:cNvSpPr>
                  <a:spLocks noChangeShapeType="1"/>
                </p:cNvSpPr>
                <p:nvPr/>
              </p:nvSpPr>
              <p:spPr bwMode="auto">
                <a:xfrm flipV="1">
                  <a:off x="5023" y="170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59" name="Line 14683"/>
                <p:cNvSpPr>
                  <a:spLocks noChangeShapeType="1"/>
                </p:cNvSpPr>
                <p:nvPr/>
              </p:nvSpPr>
              <p:spPr bwMode="auto">
                <a:xfrm flipV="1">
                  <a:off x="5023" y="16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0" name="Line 14684"/>
                <p:cNvSpPr>
                  <a:spLocks noChangeShapeType="1"/>
                </p:cNvSpPr>
                <p:nvPr/>
              </p:nvSpPr>
              <p:spPr bwMode="auto">
                <a:xfrm flipV="1">
                  <a:off x="5023" y="168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1" name="Line 14685"/>
                <p:cNvSpPr>
                  <a:spLocks noChangeShapeType="1"/>
                </p:cNvSpPr>
                <p:nvPr/>
              </p:nvSpPr>
              <p:spPr bwMode="auto">
                <a:xfrm flipV="1">
                  <a:off x="5023" y="167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2" name="Line 14686"/>
                <p:cNvSpPr>
                  <a:spLocks noChangeShapeType="1"/>
                </p:cNvSpPr>
                <p:nvPr/>
              </p:nvSpPr>
              <p:spPr bwMode="auto">
                <a:xfrm flipV="1">
                  <a:off x="5023" y="16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3" name="Line 14687"/>
                <p:cNvSpPr>
                  <a:spLocks noChangeShapeType="1"/>
                </p:cNvSpPr>
                <p:nvPr/>
              </p:nvSpPr>
              <p:spPr bwMode="auto">
                <a:xfrm flipV="1">
                  <a:off x="5023" y="16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4" name="Line 14688"/>
                <p:cNvSpPr>
                  <a:spLocks noChangeShapeType="1"/>
                </p:cNvSpPr>
                <p:nvPr/>
              </p:nvSpPr>
              <p:spPr bwMode="auto">
                <a:xfrm flipV="1">
                  <a:off x="5023" y="163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5" name="Line 14689"/>
                <p:cNvSpPr>
                  <a:spLocks noChangeShapeType="1"/>
                </p:cNvSpPr>
                <p:nvPr/>
              </p:nvSpPr>
              <p:spPr bwMode="auto">
                <a:xfrm flipV="1">
                  <a:off x="5023" y="16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6" name="Line 14690"/>
                <p:cNvSpPr>
                  <a:spLocks noChangeShapeType="1"/>
                </p:cNvSpPr>
                <p:nvPr/>
              </p:nvSpPr>
              <p:spPr bwMode="auto">
                <a:xfrm flipV="1">
                  <a:off x="5023" y="161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7" name="Line 14691"/>
                <p:cNvSpPr>
                  <a:spLocks noChangeShapeType="1"/>
                </p:cNvSpPr>
                <p:nvPr/>
              </p:nvSpPr>
              <p:spPr bwMode="auto">
                <a:xfrm flipV="1">
                  <a:off x="5023" y="160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8" name="Line 14692"/>
                <p:cNvSpPr>
                  <a:spLocks noChangeShapeType="1"/>
                </p:cNvSpPr>
                <p:nvPr/>
              </p:nvSpPr>
              <p:spPr bwMode="auto">
                <a:xfrm flipV="1">
                  <a:off x="5023" y="15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69" name="Line 14693"/>
                <p:cNvSpPr>
                  <a:spLocks noChangeShapeType="1"/>
                </p:cNvSpPr>
                <p:nvPr/>
              </p:nvSpPr>
              <p:spPr bwMode="auto">
                <a:xfrm flipV="1">
                  <a:off x="5023" y="15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0" name="Line 14694"/>
                <p:cNvSpPr>
                  <a:spLocks noChangeShapeType="1"/>
                </p:cNvSpPr>
                <p:nvPr/>
              </p:nvSpPr>
              <p:spPr bwMode="auto">
                <a:xfrm flipV="1">
                  <a:off x="5023" y="15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1" name="Line 14695"/>
                <p:cNvSpPr>
                  <a:spLocks noChangeShapeType="1"/>
                </p:cNvSpPr>
                <p:nvPr/>
              </p:nvSpPr>
              <p:spPr bwMode="auto">
                <a:xfrm flipV="1">
                  <a:off x="5023" y="155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2" name="Line 14696"/>
                <p:cNvSpPr>
                  <a:spLocks noChangeShapeType="1"/>
                </p:cNvSpPr>
                <p:nvPr/>
              </p:nvSpPr>
              <p:spPr bwMode="auto">
                <a:xfrm flipV="1">
                  <a:off x="5023" y="154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3" name="Line 14697"/>
                <p:cNvSpPr>
                  <a:spLocks noChangeShapeType="1"/>
                </p:cNvSpPr>
                <p:nvPr/>
              </p:nvSpPr>
              <p:spPr bwMode="auto">
                <a:xfrm flipV="1">
                  <a:off x="5023" y="15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4" name="Line 14698"/>
                <p:cNvSpPr>
                  <a:spLocks noChangeShapeType="1"/>
                </p:cNvSpPr>
                <p:nvPr/>
              </p:nvSpPr>
              <p:spPr bwMode="auto">
                <a:xfrm flipV="1">
                  <a:off x="5023" y="15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5" name="Line 14699"/>
                <p:cNvSpPr>
                  <a:spLocks noChangeShapeType="1"/>
                </p:cNvSpPr>
                <p:nvPr/>
              </p:nvSpPr>
              <p:spPr bwMode="auto">
                <a:xfrm flipV="1">
                  <a:off x="5023" y="15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6" name="Line 14700"/>
                <p:cNvSpPr>
                  <a:spLocks noChangeShapeType="1"/>
                </p:cNvSpPr>
                <p:nvPr/>
              </p:nvSpPr>
              <p:spPr bwMode="auto">
                <a:xfrm flipV="1">
                  <a:off x="5023" y="149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7" name="Line 14701"/>
                <p:cNvSpPr>
                  <a:spLocks noChangeShapeType="1"/>
                </p:cNvSpPr>
                <p:nvPr/>
              </p:nvSpPr>
              <p:spPr bwMode="auto">
                <a:xfrm flipV="1">
                  <a:off x="5023" y="148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8" name="Line 14702"/>
                <p:cNvSpPr>
                  <a:spLocks noChangeShapeType="1"/>
                </p:cNvSpPr>
                <p:nvPr/>
              </p:nvSpPr>
              <p:spPr bwMode="auto">
                <a:xfrm flipV="1">
                  <a:off x="5023" y="147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79" name="Line 14703"/>
                <p:cNvSpPr>
                  <a:spLocks noChangeShapeType="1"/>
                </p:cNvSpPr>
                <p:nvPr/>
              </p:nvSpPr>
              <p:spPr bwMode="auto">
                <a:xfrm flipV="1">
                  <a:off x="5023" y="14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0" name="Line 14704"/>
                <p:cNvSpPr>
                  <a:spLocks noChangeShapeType="1"/>
                </p:cNvSpPr>
                <p:nvPr/>
              </p:nvSpPr>
              <p:spPr bwMode="auto">
                <a:xfrm flipV="1">
                  <a:off x="5023" y="14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1" name="Line 14705"/>
                <p:cNvSpPr>
                  <a:spLocks noChangeShapeType="1"/>
                </p:cNvSpPr>
                <p:nvPr/>
              </p:nvSpPr>
              <p:spPr bwMode="auto">
                <a:xfrm flipV="1">
                  <a:off x="5023" y="14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2" name="Line 14706"/>
                <p:cNvSpPr>
                  <a:spLocks noChangeShapeType="1"/>
                </p:cNvSpPr>
                <p:nvPr/>
              </p:nvSpPr>
              <p:spPr bwMode="auto">
                <a:xfrm flipV="1">
                  <a:off x="5023" y="142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3" name="Line 14707"/>
                <p:cNvSpPr>
                  <a:spLocks noChangeShapeType="1"/>
                </p:cNvSpPr>
                <p:nvPr/>
              </p:nvSpPr>
              <p:spPr bwMode="auto">
                <a:xfrm flipV="1">
                  <a:off x="5023" y="141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4" name="Line 14708"/>
                <p:cNvSpPr>
                  <a:spLocks noChangeShapeType="1"/>
                </p:cNvSpPr>
                <p:nvPr/>
              </p:nvSpPr>
              <p:spPr bwMode="auto">
                <a:xfrm flipV="1">
                  <a:off x="5023" y="140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5" name="Line 14709"/>
                <p:cNvSpPr>
                  <a:spLocks noChangeShapeType="1"/>
                </p:cNvSpPr>
                <p:nvPr/>
              </p:nvSpPr>
              <p:spPr bwMode="auto">
                <a:xfrm flipV="1">
                  <a:off x="5023" y="13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6" name="Line 14710"/>
                <p:cNvSpPr>
                  <a:spLocks noChangeShapeType="1"/>
                </p:cNvSpPr>
                <p:nvPr/>
              </p:nvSpPr>
              <p:spPr bwMode="auto">
                <a:xfrm flipV="1">
                  <a:off x="5023" y="13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7" name="Line 14711"/>
                <p:cNvSpPr>
                  <a:spLocks noChangeShapeType="1"/>
                </p:cNvSpPr>
                <p:nvPr/>
              </p:nvSpPr>
              <p:spPr bwMode="auto">
                <a:xfrm flipV="1">
                  <a:off x="5023" y="136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8" name="Line 14712"/>
                <p:cNvSpPr>
                  <a:spLocks noChangeShapeType="1"/>
                </p:cNvSpPr>
                <p:nvPr/>
              </p:nvSpPr>
              <p:spPr bwMode="auto">
                <a:xfrm flipV="1">
                  <a:off x="5023" y="135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89" name="Line 14713"/>
                <p:cNvSpPr>
                  <a:spLocks noChangeShapeType="1"/>
                </p:cNvSpPr>
                <p:nvPr/>
              </p:nvSpPr>
              <p:spPr bwMode="auto">
                <a:xfrm flipV="1">
                  <a:off x="5023" y="134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0" name="Line 14714"/>
                <p:cNvSpPr>
                  <a:spLocks noChangeShapeType="1"/>
                </p:cNvSpPr>
                <p:nvPr/>
              </p:nvSpPr>
              <p:spPr bwMode="auto">
                <a:xfrm flipV="1">
                  <a:off x="5023" y="133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1" name="Line 14715"/>
                <p:cNvSpPr>
                  <a:spLocks noChangeShapeType="1"/>
                </p:cNvSpPr>
                <p:nvPr/>
              </p:nvSpPr>
              <p:spPr bwMode="auto">
                <a:xfrm flipV="1">
                  <a:off x="5023" y="13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2" name="Line 14716"/>
                <p:cNvSpPr>
                  <a:spLocks noChangeShapeType="1"/>
                </p:cNvSpPr>
                <p:nvPr/>
              </p:nvSpPr>
              <p:spPr bwMode="auto">
                <a:xfrm flipV="1">
                  <a:off x="5023" y="130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3" name="Line 14717"/>
                <p:cNvSpPr>
                  <a:spLocks noChangeShapeType="1"/>
                </p:cNvSpPr>
                <p:nvPr/>
              </p:nvSpPr>
              <p:spPr bwMode="auto">
                <a:xfrm flipV="1">
                  <a:off x="5023" y="129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4" name="Line 14718"/>
                <p:cNvSpPr>
                  <a:spLocks noChangeShapeType="1"/>
                </p:cNvSpPr>
                <p:nvPr/>
              </p:nvSpPr>
              <p:spPr bwMode="auto">
                <a:xfrm flipV="1">
                  <a:off x="5023" y="128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5" name="Line 14719"/>
                <p:cNvSpPr>
                  <a:spLocks noChangeShapeType="1"/>
                </p:cNvSpPr>
                <p:nvPr/>
              </p:nvSpPr>
              <p:spPr bwMode="auto">
                <a:xfrm flipV="1">
                  <a:off x="5023" y="127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6" name="Line 14720"/>
                <p:cNvSpPr>
                  <a:spLocks noChangeShapeType="1"/>
                </p:cNvSpPr>
                <p:nvPr/>
              </p:nvSpPr>
              <p:spPr bwMode="auto">
                <a:xfrm flipV="1">
                  <a:off x="5023" y="12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7" name="Line 14721"/>
                <p:cNvSpPr>
                  <a:spLocks noChangeShapeType="1"/>
                </p:cNvSpPr>
                <p:nvPr/>
              </p:nvSpPr>
              <p:spPr bwMode="auto">
                <a:xfrm flipV="1">
                  <a:off x="5023" y="12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8" name="Line 14722"/>
                <p:cNvSpPr>
                  <a:spLocks noChangeShapeType="1"/>
                </p:cNvSpPr>
                <p:nvPr/>
              </p:nvSpPr>
              <p:spPr bwMode="auto">
                <a:xfrm flipV="1">
                  <a:off x="5023" y="123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499" name="Line 14723"/>
                <p:cNvSpPr>
                  <a:spLocks noChangeShapeType="1"/>
                </p:cNvSpPr>
                <p:nvPr/>
              </p:nvSpPr>
              <p:spPr bwMode="auto">
                <a:xfrm flipV="1">
                  <a:off x="5023" y="122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0" name="Line 14724"/>
                <p:cNvSpPr>
                  <a:spLocks noChangeShapeType="1"/>
                </p:cNvSpPr>
                <p:nvPr/>
              </p:nvSpPr>
              <p:spPr bwMode="auto">
                <a:xfrm flipV="1">
                  <a:off x="5023" y="121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1" name="Line 14725"/>
                <p:cNvSpPr>
                  <a:spLocks noChangeShapeType="1"/>
                </p:cNvSpPr>
                <p:nvPr/>
              </p:nvSpPr>
              <p:spPr bwMode="auto">
                <a:xfrm flipV="1">
                  <a:off x="5023" y="120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2" name="Line 14726"/>
                <p:cNvSpPr>
                  <a:spLocks noChangeShapeType="1"/>
                </p:cNvSpPr>
                <p:nvPr/>
              </p:nvSpPr>
              <p:spPr bwMode="auto">
                <a:xfrm flipV="1">
                  <a:off x="5023" y="11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3" name="Line 14727"/>
                <p:cNvSpPr>
                  <a:spLocks noChangeShapeType="1"/>
                </p:cNvSpPr>
                <p:nvPr/>
              </p:nvSpPr>
              <p:spPr bwMode="auto">
                <a:xfrm flipV="1">
                  <a:off x="5023" y="11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4" name="Line 14728"/>
                <p:cNvSpPr>
                  <a:spLocks noChangeShapeType="1"/>
                </p:cNvSpPr>
                <p:nvPr/>
              </p:nvSpPr>
              <p:spPr bwMode="auto">
                <a:xfrm flipV="1">
                  <a:off x="5023" y="116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5" name="Line 14729"/>
                <p:cNvSpPr>
                  <a:spLocks noChangeShapeType="1"/>
                </p:cNvSpPr>
                <p:nvPr/>
              </p:nvSpPr>
              <p:spPr bwMode="auto">
                <a:xfrm flipV="1">
                  <a:off x="5023" y="115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6" name="Line 14730"/>
                <p:cNvSpPr>
                  <a:spLocks noChangeShapeType="1"/>
                </p:cNvSpPr>
                <p:nvPr/>
              </p:nvSpPr>
              <p:spPr bwMode="auto">
                <a:xfrm flipV="1">
                  <a:off x="5023" y="114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7" name="Line 14731"/>
                <p:cNvSpPr>
                  <a:spLocks noChangeShapeType="1"/>
                </p:cNvSpPr>
                <p:nvPr/>
              </p:nvSpPr>
              <p:spPr bwMode="auto">
                <a:xfrm flipV="1">
                  <a:off x="5023" y="11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8" name="Line 14732"/>
                <p:cNvSpPr>
                  <a:spLocks noChangeShapeType="1"/>
                </p:cNvSpPr>
                <p:nvPr/>
              </p:nvSpPr>
              <p:spPr bwMode="auto">
                <a:xfrm flipV="1">
                  <a:off x="5023" y="11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09" name="Line 14733"/>
                <p:cNvSpPr>
                  <a:spLocks noChangeShapeType="1"/>
                </p:cNvSpPr>
                <p:nvPr/>
              </p:nvSpPr>
              <p:spPr bwMode="auto">
                <a:xfrm flipV="1">
                  <a:off x="5023" y="110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0" name="Line 14734"/>
                <p:cNvSpPr>
                  <a:spLocks noChangeShapeType="1"/>
                </p:cNvSpPr>
                <p:nvPr/>
              </p:nvSpPr>
              <p:spPr bwMode="auto">
                <a:xfrm flipV="1">
                  <a:off x="5023" y="109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1" name="Line 14735"/>
                <p:cNvSpPr>
                  <a:spLocks noChangeShapeType="1"/>
                </p:cNvSpPr>
                <p:nvPr/>
              </p:nvSpPr>
              <p:spPr bwMode="auto">
                <a:xfrm flipV="1">
                  <a:off x="5023" y="108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2" name="Line 14736"/>
                <p:cNvSpPr>
                  <a:spLocks noChangeShapeType="1"/>
                </p:cNvSpPr>
                <p:nvPr/>
              </p:nvSpPr>
              <p:spPr bwMode="auto">
                <a:xfrm flipV="1">
                  <a:off x="5023" y="10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3" name="Line 14737"/>
                <p:cNvSpPr>
                  <a:spLocks noChangeShapeType="1"/>
                </p:cNvSpPr>
                <p:nvPr/>
              </p:nvSpPr>
              <p:spPr bwMode="auto">
                <a:xfrm flipV="1">
                  <a:off x="5023" y="1059"/>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4" name="Line 14738"/>
                <p:cNvSpPr>
                  <a:spLocks noChangeShapeType="1"/>
                </p:cNvSpPr>
                <p:nvPr/>
              </p:nvSpPr>
              <p:spPr bwMode="auto">
                <a:xfrm flipV="1">
                  <a:off x="5023" y="10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5" name="Line 14739"/>
                <p:cNvSpPr>
                  <a:spLocks noChangeShapeType="1"/>
                </p:cNvSpPr>
                <p:nvPr/>
              </p:nvSpPr>
              <p:spPr bwMode="auto">
                <a:xfrm flipV="1">
                  <a:off x="5023" y="103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6" name="Line 14740"/>
                <p:cNvSpPr>
                  <a:spLocks noChangeShapeType="1"/>
                </p:cNvSpPr>
                <p:nvPr/>
              </p:nvSpPr>
              <p:spPr bwMode="auto">
                <a:xfrm flipV="1">
                  <a:off x="5023" y="102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7" name="Line 14741"/>
                <p:cNvSpPr>
                  <a:spLocks noChangeShapeType="1"/>
                </p:cNvSpPr>
                <p:nvPr/>
              </p:nvSpPr>
              <p:spPr bwMode="auto">
                <a:xfrm flipV="1">
                  <a:off x="5023" y="10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8" name="Line 14742"/>
                <p:cNvSpPr>
                  <a:spLocks noChangeShapeType="1"/>
                </p:cNvSpPr>
                <p:nvPr/>
              </p:nvSpPr>
              <p:spPr bwMode="auto">
                <a:xfrm flipV="1">
                  <a:off x="5023" y="9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19" name="Line 14743"/>
                <p:cNvSpPr>
                  <a:spLocks noChangeShapeType="1"/>
                </p:cNvSpPr>
                <p:nvPr/>
              </p:nvSpPr>
              <p:spPr bwMode="auto">
                <a:xfrm flipV="1">
                  <a:off x="5023" y="98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0" name="Line 14744"/>
                <p:cNvSpPr>
                  <a:spLocks noChangeShapeType="1"/>
                </p:cNvSpPr>
                <p:nvPr/>
              </p:nvSpPr>
              <p:spPr bwMode="auto">
                <a:xfrm flipV="1">
                  <a:off x="5023" y="9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1" name="Line 14745"/>
                <p:cNvSpPr>
                  <a:spLocks noChangeShapeType="1"/>
                </p:cNvSpPr>
                <p:nvPr/>
              </p:nvSpPr>
              <p:spPr bwMode="auto">
                <a:xfrm flipV="1">
                  <a:off x="5023" y="96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2" name="Line 14746"/>
                <p:cNvSpPr>
                  <a:spLocks noChangeShapeType="1"/>
                </p:cNvSpPr>
                <p:nvPr/>
              </p:nvSpPr>
              <p:spPr bwMode="auto">
                <a:xfrm flipV="1">
                  <a:off x="5023" y="95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3" name="Line 14747"/>
                <p:cNvSpPr>
                  <a:spLocks noChangeShapeType="1"/>
                </p:cNvSpPr>
                <p:nvPr/>
              </p:nvSpPr>
              <p:spPr bwMode="auto">
                <a:xfrm flipV="1">
                  <a:off x="5023" y="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4" name="Line 14748"/>
                <p:cNvSpPr>
                  <a:spLocks noChangeShapeType="1"/>
                </p:cNvSpPr>
                <p:nvPr/>
              </p:nvSpPr>
              <p:spPr bwMode="auto">
                <a:xfrm flipV="1">
                  <a:off x="5023" y="9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5" name="Line 14749"/>
                <p:cNvSpPr>
                  <a:spLocks noChangeShapeType="1"/>
                </p:cNvSpPr>
                <p:nvPr/>
              </p:nvSpPr>
              <p:spPr bwMode="auto">
                <a:xfrm flipV="1">
                  <a:off x="5023" y="9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6" name="Line 14750"/>
                <p:cNvSpPr>
                  <a:spLocks noChangeShapeType="1"/>
                </p:cNvSpPr>
                <p:nvPr/>
              </p:nvSpPr>
              <p:spPr bwMode="auto">
                <a:xfrm flipV="1">
                  <a:off x="5023" y="90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7" name="Line 14751"/>
                <p:cNvSpPr>
                  <a:spLocks noChangeShapeType="1"/>
                </p:cNvSpPr>
                <p:nvPr/>
              </p:nvSpPr>
              <p:spPr bwMode="auto">
                <a:xfrm flipV="1">
                  <a:off x="5023" y="89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8" name="Line 14752"/>
                <p:cNvSpPr>
                  <a:spLocks noChangeShapeType="1"/>
                </p:cNvSpPr>
                <p:nvPr/>
              </p:nvSpPr>
              <p:spPr bwMode="auto">
                <a:xfrm flipV="1">
                  <a:off x="5023" y="8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29" name="Line 14753"/>
                <p:cNvSpPr>
                  <a:spLocks noChangeShapeType="1"/>
                </p:cNvSpPr>
                <p:nvPr/>
              </p:nvSpPr>
              <p:spPr bwMode="auto">
                <a:xfrm flipV="1">
                  <a:off x="5023" y="870"/>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0" name="Line 14754"/>
                <p:cNvSpPr>
                  <a:spLocks noChangeShapeType="1"/>
                </p:cNvSpPr>
                <p:nvPr/>
              </p:nvSpPr>
              <p:spPr bwMode="auto">
                <a:xfrm flipV="1">
                  <a:off x="5023" y="8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1" name="Line 14755"/>
                <p:cNvSpPr>
                  <a:spLocks noChangeShapeType="1"/>
                </p:cNvSpPr>
                <p:nvPr/>
              </p:nvSpPr>
              <p:spPr bwMode="auto">
                <a:xfrm flipV="1">
                  <a:off x="5023" y="84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2" name="Line 14756"/>
                <p:cNvSpPr>
                  <a:spLocks noChangeShapeType="1"/>
                </p:cNvSpPr>
                <p:nvPr/>
              </p:nvSpPr>
              <p:spPr bwMode="auto">
                <a:xfrm flipV="1">
                  <a:off x="5023" y="83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3" name="Line 14757"/>
                <p:cNvSpPr>
                  <a:spLocks noChangeShapeType="1"/>
                </p:cNvSpPr>
                <p:nvPr/>
              </p:nvSpPr>
              <p:spPr bwMode="auto">
                <a:xfrm flipV="1">
                  <a:off x="5023" y="82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4" name="Line 14758"/>
                <p:cNvSpPr>
                  <a:spLocks noChangeShapeType="1"/>
                </p:cNvSpPr>
                <p:nvPr/>
              </p:nvSpPr>
              <p:spPr bwMode="auto">
                <a:xfrm flipV="1">
                  <a:off x="5023" y="8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5" name="Line 14759"/>
                <p:cNvSpPr>
                  <a:spLocks noChangeShapeType="1"/>
                </p:cNvSpPr>
                <p:nvPr/>
              </p:nvSpPr>
              <p:spPr bwMode="auto">
                <a:xfrm flipV="1">
                  <a:off x="5023" y="7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6" name="Line 14760"/>
                <p:cNvSpPr>
                  <a:spLocks noChangeShapeType="1"/>
                </p:cNvSpPr>
                <p:nvPr/>
              </p:nvSpPr>
              <p:spPr bwMode="auto">
                <a:xfrm flipV="1">
                  <a:off x="5023" y="78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7" name="Line 14761"/>
                <p:cNvSpPr>
                  <a:spLocks noChangeShapeType="1"/>
                </p:cNvSpPr>
                <p:nvPr/>
              </p:nvSpPr>
              <p:spPr bwMode="auto">
                <a:xfrm flipV="1">
                  <a:off x="5023" y="77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8" name="Line 14762"/>
                <p:cNvSpPr>
                  <a:spLocks noChangeShapeType="1"/>
                </p:cNvSpPr>
                <p:nvPr/>
              </p:nvSpPr>
              <p:spPr bwMode="auto">
                <a:xfrm flipV="1">
                  <a:off x="5023" y="76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39" name="Line 14763"/>
                <p:cNvSpPr>
                  <a:spLocks noChangeShapeType="1"/>
                </p:cNvSpPr>
                <p:nvPr/>
              </p:nvSpPr>
              <p:spPr bwMode="auto">
                <a:xfrm flipV="1">
                  <a:off x="5023" y="7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0" name="Line 14764"/>
                <p:cNvSpPr>
                  <a:spLocks noChangeShapeType="1"/>
                </p:cNvSpPr>
                <p:nvPr/>
              </p:nvSpPr>
              <p:spPr bwMode="auto">
                <a:xfrm flipV="1">
                  <a:off x="5023" y="7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1" name="Line 14765"/>
                <p:cNvSpPr>
                  <a:spLocks noChangeShapeType="1"/>
                </p:cNvSpPr>
                <p:nvPr/>
              </p:nvSpPr>
              <p:spPr bwMode="auto">
                <a:xfrm flipV="1">
                  <a:off x="5023" y="7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2" name="Line 14766"/>
                <p:cNvSpPr>
                  <a:spLocks noChangeShapeType="1"/>
                </p:cNvSpPr>
                <p:nvPr/>
              </p:nvSpPr>
              <p:spPr bwMode="auto">
                <a:xfrm flipV="1">
                  <a:off x="5023" y="71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3" name="Line 14767"/>
                <p:cNvSpPr>
                  <a:spLocks noChangeShapeType="1"/>
                </p:cNvSpPr>
                <p:nvPr/>
              </p:nvSpPr>
              <p:spPr bwMode="auto">
                <a:xfrm flipV="1">
                  <a:off x="5023" y="70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4" name="Line 14768"/>
                <p:cNvSpPr>
                  <a:spLocks noChangeShapeType="1"/>
                </p:cNvSpPr>
                <p:nvPr/>
              </p:nvSpPr>
              <p:spPr bwMode="auto">
                <a:xfrm flipV="1">
                  <a:off x="5023" y="69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5" name="Line 14769"/>
                <p:cNvSpPr>
                  <a:spLocks noChangeShapeType="1"/>
                </p:cNvSpPr>
                <p:nvPr/>
              </p:nvSpPr>
              <p:spPr bwMode="auto">
                <a:xfrm flipV="1">
                  <a:off x="5023" y="681"/>
                  <a:ext cx="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6" name="Line 14770"/>
                <p:cNvSpPr>
                  <a:spLocks noChangeShapeType="1"/>
                </p:cNvSpPr>
                <p:nvPr/>
              </p:nvSpPr>
              <p:spPr bwMode="auto">
                <a:xfrm flipV="1">
                  <a:off x="5023" y="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7" name="Line 14771"/>
                <p:cNvSpPr>
                  <a:spLocks noChangeShapeType="1"/>
                </p:cNvSpPr>
                <p:nvPr/>
              </p:nvSpPr>
              <p:spPr bwMode="auto">
                <a:xfrm flipV="1">
                  <a:off x="5023" y="65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8" name="Line 14772"/>
                <p:cNvSpPr>
                  <a:spLocks noChangeShapeType="1"/>
                </p:cNvSpPr>
                <p:nvPr/>
              </p:nvSpPr>
              <p:spPr bwMode="auto">
                <a:xfrm flipV="1">
                  <a:off x="5023" y="64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49" name="Line 14773"/>
                <p:cNvSpPr>
                  <a:spLocks noChangeShapeType="1"/>
                </p:cNvSpPr>
                <p:nvPr/>
              </p:nvSpPr>
              <p:spPr bwMode="auto">
                <a:xfrm flipV="1">
                  <a:off x="5023" y="633"/>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0" name="Line 14774"/>
                <p:cNvSpPr>
                  <a:spLocks noChangeShapeType="1"/>
                </p:cNvSpPr>
                <p:nvPr/>
              </p:nvSpPr>
              <p:spPr bwMode="auto">
                <a:xfrm flipV="1">
                  <a:off x="5023" y="62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1" name="Line 14775"/>
                <p:cNvSpPr>
                  <a:spLocks noChangeShapeType="1"/>
                </p:cNvSpPr>
                <p:nvPr/>
              </p:nvSpPr>
              <p:spPr bwMode="auto">
                <a:xfrm flipV="1">
                  <a:off x="5023" y="6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2" name="Line 14776"/>
                <p:cNvSpPr>
                  <a:spLocks noChangeShapeType="1"/>
                </p:cNvSpPr>
                <p:nvPr/>
              </p:nvSpPr>
              <p:spPr bwMode="auto">
                <a:xfrm flipV="1">
                  <a:off x="5023" y="5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3" name="Line 14777"/>
                <p:cNvSpPr>
                  <a:spLocks noChangeShapeType="1"/>
                </p:cNvSpPr>
                <p:nvPr/>
              </p:nvSpPr>
              <p:spPr bwMode="auto">
                <a:xfrm flipV="1">
                  <a:off x="5023" y="58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4" name="Line 14778"/>
                <p:cNvSpPr>
                  <a:spLocks noChangeShapeType="1"/>
                </p:cNvSpPr>
                <p:nvPr/>
              </p:nvSpPr>
              <p:spPr bwMode="auto">
                <a:xfrm flipV="1">
                  <a:off x="5023" y="574"/>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5" name="Line 14779"/>
                <p:cNvSpPr>
                  <a:spLocks noChangeShapeType="1"/>
                </p:cNvSpPr>
                <p:nvPr/>
              </p:nvSpPr>
              <p:spPr bwMode="auto">
                <a:xfrm flipV="1">
                  <a:off x="5023" y="56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6" name="Line 14780"/>
                <p:cNvSpPr>
                  <a:spLocks noChangeShapeType="1"/>
                </p:cNvSpPr>
                <p:nvPr/>
              </p:nvSpPr>
              <p:spPr bwMode="auto">
                <a:xfrm flipV="1">
                  <a:off x="5023" y="55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7" name="Line 14781"/>
                <p:cNvSpPr>
                  <a:spLocks noChangeShapeType="1"/>
                </p:cNvSpPr>
                <p:nvPr/>
              </p:nvSpPr>
              <p:spPr bwMode="auto">
                <a:xfrm flipV="1">
                  <a:off x="5023" y="5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8" name="Line 14782"/>
                <p:cNvSpPr>
                  <a:spLocks noChangeShapeType="1"/>
                </p:cNvSpPr>
                <p:nvPr/>
              </p:nvSpPr>
              <p:spPr bwMode="auto">
                <a:xfrm flipV="1">
                  <a:off x="5023" y="5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59" name="Line 14783"/>
                <p:cNvSpPr>
                  <a:spLocks noChangeShapeType="1"/>
                </p:cNvSpPr>
                <p:nvPr/>
              </p:nvSpPr>
              <p:spPr bwMode="auto">
                <a:xfrm flipV="1">
                  <a:off x="5023" y="515"/>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60" name="Rectangle 14784"/>
                <p:cNvSpPr>
                  <a:spLocks noChangeArrowheads="1"/>
                </p:cNvSpPr>
                <p:nvPr/>
              </p:nvSpPr>
              <p:spPr bwMode="auto">
                <a:xfrm>
                  <a:off x="96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a:solidFill>
                        <a:srgbClr val="000000"/>
                      </a:solidFill>
                    </a:rPr>
                    <a:t>1000</a:t>
                  </a:r>
                  <a:endParaRPr lang="ru-RU"/>
                </a:p>
              </p:txBody>
            </p:sp>
            <p:sp>
              <p:nvSpPr>
                <p:cNvPr id="858561" name="Rectangle 14785"/>
                <p:cNvSpPr>
                  <a:spLocks noChangeArrowheads="1"/>
                </p:cNvSpPr>
                <p:nvPr/>
              </p:nvSpPr>
              <p:spPr bwMode="auto">
                <a:xfrm>
                  <a:off x="152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2000</a:t>
                  </a:r>
                  <a:endParaRPr lang="ru-RU"/>
                </a:p>
              </p:txBody>
            </p:sp>
            <p:sp>
              <p:nvSpPr>
                <p:cNvPr id="858562" name="Rectangle 14786"/>
                <p:cNvSpPr>
                  <a:spLocks noChangeArrowheads="1"/>
                </p:cNvSpPr>
                <p:nvPr/>
              </p:nvSpPr>
              <p:spPr bwMode="auto">
                <a:xfrm>
                  <a:off x="209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3000</a:t>
                  </a:r>
                  <a:endParaRPr lang="ru-RU"/>
                </a:p>
              </p:txBody>
            </p:sp>
            <p:sp>
              <p:nvSpPr>
                <p:cNvPr id="858563" name="Rectangle 14787"/>
                <p:cNvSpPr>
                  <a:spLocks noChangeArrowheads="1"/>
                </p:cNvSpPr>
                <p:nvPr/>
              </p:nvSpPr>
              <p:spPr bwMode="auto">
                <a:xfrm>
                  <a:off x="265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4000</a:t>
                  </a:r>
                  <a:endParaRPr lang="ru-RU"/>
                </a:p>
              </p:txBody>
            </p:sp>
            <p:sp>
              <p:nvSpPr>
                <p:cNvPr id="858564" name="Rectangle 14788"/>
                <p:cNvSpPr>
                  <a:spLocks noChangeArrowheads="1"/>
                </p:cNvSpPr>
                <p:nvPr/>
              </p:nvSpPr>
              <p:spPr bwMode="auto">
                <a:xfrm>
                  <a:off x="322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5000</a:t>
                  </a:r>
                  <a:endParaRPr lang="ru-RU"/>
                </a:p>
              </p:txBody>
            </p:sp>
            <p:sp>
              <p:nvSpPr>
                <p:cNvPr id="858565" name="Rectangle 14789"/>
                <p:cNvSpPr>
                  <a:spLocks noChangeArrowheads="1"/>
                </p:cNvSpPr>
                <p:nvPr/>
              </p:nvSpPr>
              <p:spPr bwMode="auto">
                <a:xfrm>
                  <a:off x="378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6000</a:t>
                  </a:r>
                  <a:endParaRPr lang="ru-RU"/>
                </a:p>
              </p:txBody>
            </p:sp>
            <p:sp>
              <p:nvSpPr>
                <p:cNvPr id="858566" name="Rectangle 14790"/>
                <p:cNvSpPr>
                  <a:spLocks noChangeArrowheads="1"/>
                </p:cNvSpPr>
                <p:nvPr/>
              </p:nvSpPr>
              <p:spPr bwMode="auto">
                <a:xfrm>
                  <a:off x="435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7000</a:t>
                  </a:r>
                  <a:endParaRPr lang="ru-RU"/>
                </a:p>
              </p:txBody>
            </p:sp>
            <p:sp>
              <p:nvSpPr>
                <p:cNvPr id="858567" name="Rectangle 14791"/>
                <p:cNvSpPr>
                  <a:spLocks noChangeArrowheads="1"/>
                </p:cNvSpPr>
                <p:nvPr/>
              </p:nvSpPr>
              <p:spPr bwMode="auto">
                <a:xfrm>
                  <a:off x="4917"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8000</a:t>
                  </a:r>
                  <a:endParaRPr lang="ru-RU"/>
                </a:p>
              </p:txBody>
            </p:sp>
            <p:sp>
              <p:nvSpPr>
                <p:cNvPr id="858568" name="Rectangle 14792"/>
                <p:cNvSpPr>
                  <a:spLocks noChangeArrowheads="1"/>
                </p:cNvSpPr>
                <p:nvPr/>
              </p:nvSpPr>
              <p:spPr bwMode="auto">
                <a:xfrm>
                  <a:off x="5482" y="3957"/>
                  <a:ext cx="3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9000</a:t>
                  </a:r>
                  <a:endParaRPr lang="ru-RU"/>
                </a:p>
              </p:txBody>
            </p:sp>
            <p:sp>
              <p:nvSpPr>
                <p:cNvPr id="858569" name="Line 14793"/>
                <p:cNvSpPr>
                  <a:spLocks noChangeShapeType="1"/>
                </p:cNvSpPr>
                <p:nvPr/>
              </p:nvSpPr>
              <p:spPr bwMode="auto">
                <a:xfrm flipV="1">
                  <a:off x="1069"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0" name="Line 14794"/>
                <p:cNvSpPr>
                  <a:spLocks noChangeShapeType="1"/>
                </p:cNvSpPr>
                <p:nvPr/>
              </p:nvSpPr>
              <p:spPr bwMode="auto">
                <a:xfrm flipV="1">
                  <a:off x="135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1" name="Line 14795"/>
                <p:cNvSpPr>
                  <a:spLocks noChangeShapeType="1"/>
                </p:cNvSpPr>
                <p:nvPr/>
              </p:nvSpPr>
              <p:spPr bwMode="auto">
                <a:xfrm flipV="1">
                  <a:off x="1634"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2" name="Line 14796"/>
                <p:cNvSpPr>
                  <a:spLocks noChangeShapeType="1"/>
                </p:cNvSpPr>
                <p:nvPr/>
              </p:nvSpPr>
              <p:spPr bwMode="auto">
                <a:xfrm flipV="1">
                  <a:off x="191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3" name="Line 14797"/>
                <p:cNvSpPr>
                  <a:spLocks noChangeShapeType="1"/>
                </p:cNvSpPr>
                <p:nvPr/>
              </p:nvSpPr>
              <p:spPr bwMode="auto">
                <a:xfrm flipV="1">
                  <a:off x="2199"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4" name="Line 14798"/>
                <p:cNvSpPr>
                  <a:spLocks noChangeShapeType="1"/>
                </p:cNvSpPr>
                <p:nvPr/>
              </p:nvSpPr>
              <p:spPr bwMode="auto">
                <a:xfrm flipV="1">
                  <a:off x="248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5" name="Line 14799"/>
                <p:cNvSpPr>
                  <a:spLocks noChangeShapeType="1"/>
                </p:cNvSpPr>
                <p:nvPr/>
              </p:nvSpPr>
              <p:spPr bwMode="auto">
                <a:xfrm flipV="1">
                  <a:off x="2764"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6" name="Line 14800"/>
                <p:cNvSpPr>
                  <a:spLocks noChangeShapeType="1"/>
                </p:cNvSpPr>
                <p:nvPr/>
              </p:nvSpPr>
              <p:spPr bwMode="auto">
                <a:xfrm flipV="1">
                  <a:off x="304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7" name="Line 14801"/>
                <p:cNvSpPr>
                  <a:spLocks noChangeShapeType="1"/>
                </p:cNvSpPr>
                <p:nvPr/>
              </p:nvSpPr>
              <p:spPr bwMode="auto">
                <a:xfrm flipV="1">
                  <a:off x="332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8" name="Line 14802"/>
                <p:cNvSpPr>
                  <a:spLocks noChangeShapeType="1"/>
                </p:cNvSpPr>
                <p:nvPr/>
              </p:nvSpPr>
              <p:spPr bwMode="auto">
                <a:xfrm flipV="1">
                  <a:off x="361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79" name="Line 14803"/>
                <p:cNvSpPr>
                  <a:spLocks noChangeShapeType="1"/>
                </p:cNvSpPr>
                <p:nvPr/>
              </p:nvSpPr>
              <p:spPr bwMode="auto">
                <a:xfrm flipV="1">
                  <a:off x="3893"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0" name="Line 14804"/>
                <p:cNvSpPr>
                  <a:spLocks noChangeShapeType="1"/>
                </p:cNvSpPr>
                <p:nvPr/>
              </p:nvSpPr>
              <p:spPr bwMode="auto">
                <a:xfrm flipV="1">
                  <a:off x="417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1" name="Line 14805"/>
                <p:cNvSpPr>
                  <a:spLocks noChangeShapeType="1"/>
                </p:cNvSpPr>
                <p:nvPr/>
              </p:nvSpPr>
              <p:spPr bwMode="auto">
                <a:xfrm flipV="1">
                  <a:off x="445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2" name="Line 14806"/>
                <p:cNvSpPr>
                  <a:spLocks noChangeShapeType="1"/>
                </p:cNvSpPr>
                <p:nvPr/>
              </p:nvSpPr>
              <p:spPr bwMode="auto">
                <a:xfrm flipV="1">
                  <a:off x="4742"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3" name="Line 14807"/>
                <p:cNvSpPr>
                  <a:spLocks noChangeShapeType="1"/>
                </p:cNvSpPr>
                <p:nvPr/>
              </p:nvSpPr>
              <p:spPr bwMode="auto">
                <a:xfrm flipV="1">
                  <a:off x="5023"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4" name="Line 14808"/>
                <p:cNvSpPr>
                  <a:spLocks noChangeShapeType="1"/>
                </p:cNvSpPr>
                <p:nvPr/>
              </p:nvSpPr>
              <p:spPr bwMode="auto">
                <a:xfrm flipV="1">
                  <a:off x="5307" y="3874"/>
                  <a:ext cx="0" cy="3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5" name="Line 14809"/>
                <p:cNvSpPr>
                  <a:spLocks noChangeShapeType="1"/>
                </p:cNvSpPr>
                <p:nvPr/>
              </p:nvSpPr>
              <p:spPr bwMode="auto">
                <a:xfrm flipV="1">
                  <a:off x="5588" y="3840"/>
                  <a:ext cx="0" cy="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6" name="Line 14810"/>
                <p:cNvSpPr>
                  <a:spLocks noChangeShapeType="1"/>
                </p:cNvSpPr>
                <p:nvPr/>
              </p:nvSpPr>
              <p:spPr bwMode="auto">
                <a:xfrm>
                  <a:off x="956" y="3907"/>
                  <a:ext cx="463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7" name="Line 14811"/>
                <p:cNvSpPr>
                  <a:spLocks noChangeShapeType="1"/>
                </p:cNvSpPr>
                <p:nvPr/>
              </p:nvSpPr>
              <p:spPr bwMode="auto">
                <a:xfrm>
                  <a:off x="1069"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8" name="Line 14812"/>
                <p:cNvSpPr>
                  <a:spLocks noChangeShapeType="1"/>
                </p:cNvSpPr>
                <p:nvPr/>
              </p:nvSpPr>
              <p:spPr bwMode="auto">
                <a:xfrm>
                  <a:off x="135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89" name="Line 14813"/>
                <p:cNvSpPr>
                  <a:spLocks noChangeShapeType="1"/>
                </p:cNvSpPr>
                <p:nvPr/>
              </p:nvSpPr>
              <p:spPr bwMode="auto">
                <a:xfrm>
                  <a:off x="1634"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0" name="Line 14814"/>
                <p:cNvSpPr>
                  <a:spLocks noChangeShapeType="1"/>
                </p:cNvSpPr>
                <p:nvPr/>
              </p:nvSpPr>
              <p:spPr bwMode="auto">
                <a:xfrm>
                  <a:off x="191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1" name="Line 14815"/>
                <p:cNvSpPr>
                  <a:spLocks noChangeShapeType="1"/>
                </p:cNvSpPr>
                <p:nvPr/>
              </p:nvSpPr>
              <p:spPr bwMode="auto">
                <a:xfrm>
                  <a:off x="2199"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2" name="Line 14816"/>
                <p:cNvSpPr>
                  <a:spLocks noChangeShapeType="1"/>
                </p:cNvSpPr>
                <p:nvPr/>
              </p:nvSpPr>
              <p:spPr bwMode="auto">
                <a:xfrm>
                  <a:off x="248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3" name="Line 14817"/>
                <p:cNvSpPr>
                  <a:spLocks noChangeShapeType="1"/>
                </p:cNvSpPr>
                <p:nvPr/>
              </p:nvSpPr>
              <p:spPr bwMode="auto">
                <a:xfrm>
                  <a:off x="2764"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4" name="Line 14818"/>
                <p:cNvSpPr>
                  <a:spLocks noChangeShapeType="1"/>
                </p:cNvSpPr>
                <p:nvPr/>
              </p:nvSpPr>
              <p:spPr bwMode="auto">
                <a:xfrm>
                  <a:off x="304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5" name="Line 14819"/>
                <p:cNvSpPr>
                  <a:spLocks noChangeShapeType="1"/>
                </p:cNvSpPr>
                <p:nvPr/>
              </p:nvSpPr>
              <p:spPr bwMode="auto">
                <a:xfrm>
                  <a:off x="332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6" name="Line 14820"/>
                <p:cNvSpPr>
                  <a:spLocks noChangeShapeType="1"/>
                </p:cNvSpPr>
                <p:nvPr/>
              </p:nvSpPr>
              <p:spPr bwMode="auto">
                <a:xfrm>
                  <a:off x="361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7" name="Line 14821"/>
                <p:cNvSpPr>
                  <a:spLocks noChangeShapeType="1"/>
                </p:cNvSpPr>
                <p:nvPr/>
              </p:nvSpPr>
              <p:spPr bwMode="auto">
                <a:xfrm>
                  <a:off x="3893"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8" name="Line 14822"/>
                <p:cNvSpPr>
                  <a:spLocks noChangeShapeType="1"/>
                </p:cNvSpPr>
                <p:nvPr/>
              </p:nvSpPr>
              <p:spPr bwMode="auto">
                <a:xfrm>
                  <a:off x="417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599" name="Line 14823"/>
                <p:cNvSpPr>
                  <a:spLocks noChangeShapeType="1"/>
                </p:cNvSpPr>
                <p:nvPr/>
              </p:nvSpPr>
              <p:spPr bwMode="auto">
                <a:xfrm>
                  <a:off x="445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0" name="Line 14824"/>
                <p:cNvSpPr>
                  <a:spLocks noChangeShapeType="1"/>
                </p:cNvSpPr>
                <p:nvPr/>
              </p:nvSpPr>
              <p:spPr bwMode="auto">
                <a:xfrm>
                  <a:off x="4742"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1" name="Line 14825"/>
                <p:cNvSpPr>
                  <a:spLocks noChangeShapeType="1"/>
                </p:cNvSpPr>
                <p:nvPr/>
              </p:nvSpPr>
              <p:spPr bwMode="auto">
                <a:xfrm>
                  <a:off x="5023"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2" name="Line 14826"/>
                <p:cNvSpPr>
                  <a:spLocks noChangeShapeType="1"/>
                </p:cNvSpPr>
                <p:nvPr/>
              </p:nvSpPr>
              <p:spPr bwMode="auto">
                <a:xfrm>
                  <a:off x="5307"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3" name="Line 14827"/>
                <p:cNvSpPr>
                  <a:spLocks noChangeShapeType="1"/>
                </p:cNvSpPr>
                <p:nvPr/>
              </p:nvSpPr>
              <p:spPr bwMode="auto">
                <a:xfrm>
                  <a:off x="558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4" name="Line 14828"/>
                <p:cNvSpPr>
                  <a:spLocks noChangeShapeType="1"/>
                </p:cNvSpPr>
                <p:nvPr/>
              </p:nvSpPr>
              <p:spPr bwMode="auto">
                <a:xfrm>
                  <a:off x="956" y="505"/>
                  <a:ext cx="463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5" name="Line 14829"/>
                <p:cNvSpPr>
                  <a:spLocks noChangeShapeType="1"/>
                </p:cNvSpPr>
                <p:nvPr/>
              </p:nvSpPr>
              <p:spPr bwMode="auto">
                <a:xfrm>
                  <a:off x="9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6" name="Line 14830"/>
                <p:cNvSpPr>
                  <a:spLocks noChangeShapeType="1"/>
                </p:cNvSpPr>
                <p:nvPr/>
              </p:nvSpPr>
              <p:spPr bwMode="auto">
                <a:xfrm>
                  <a:off x="9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7" name="Line 14831"/>
                <p:cNvSpPr>
                  <a:spLocks noChangeShapeType="1"/>
                </p:cNvSpPr>
                <p:nvPr/>
              </p:nvSpPr>
              <p:spPr bwMode="auto">
                <a:xfrm>
                  <a:off x="9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8" name="Line 14832"/>
                <p:cNvSpPr>
                  <a:spLocks noChangeShapeType="1"/>
                </p:cNvSpPr>
                <p:nvPr/>
              </p:nvSpPr>
              <p:spPr bwMode="auto">
                <a:xfrm>
                  <a:off x="9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09" name="Line 14833"/>
                <p:cNvSpPr>
                  <a:spLocks noChangeShapeType="1"/>
                </p:cNvSpPr>
                <p:nvPr/>
              </p:nvSpPr>
              <p:spPr bwMode="auto">
                <a:xfrm>
                  <a:off x="10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0" name="Line 14834"/>
                <p:cNvSpPr>
                  <a:spLocks noChangeShapeType="1"/>
                </p:cNvSpPr>
                <p:nvPr/>
              </p:nvSpPr>
              <p:spPr bwMode="auto">
                <a:xfrm>
                  <a:off x="10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1" name="Line 14835"/>
                <p:cNvSpPr>
                  <a:spLocks noChangeShapeType="1"/>
                </p:cNvSpPr>
                <p:nvPr/>
              </p:nvSpPr>
              <p:spPr bwMode="auto">
                <a:xfrm>
                  <a:off x="10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2" name="Line 14836"/>
                <p:cNvSpPr>
                  <a:spLocks noChangeShapeType="1"/>
                </p:cNvSpPr>
                <p:nvPr/>
              </p:nvSpPr>
              <p:spPr bwMode="auto">
                <a:xfrm>
                  <a:off x="10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3" name="Line 14837"/>
                <p:cNvSpPr>
                  <a:spLocks noChangeShapeType="1"/>
                </p:cNvSpPr>
                <p:nvPr/>
              </p:nvSpPr>
              <p:spPr bwMode="auto">
                <a:xfrm>
                  <a:off x="10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4" name="Line 14838"/>
                <p:cNvSpPr>
                  <a:spLocks noChangeShapeType="1"/>
                </p:cNvSpPr>
                <p:nvPr/>
              </p:nvSpPr>
              <p:spPr bwMode="auto">
                <a:xfrm>
                  <a:off x="10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5" name="Line 14839"/>
                <p:cNvSpPr>
                  <a:spLocks noChangeShapeType="1"/>
                </p:cNvSpPr>
                <p:nvPr/>
              </p:nvSpPr>
              <p:spPr bwMode="auto">
                <a:xfrm>
                  <a:off x="10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6" name="Line 14840"/>
                <p:cNvSpPr>
                  <a:spLocks noChangeShapeType="1"/>
                </p:cNvSpPr>
                <p:nvPr/>
              </p:nvSpPr>
              <p:spPr bwMode="auto">
                <a:xfrm>
                  <a:off x="10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7" name="Line 14841"/>
                <p:cNvSpPr>
                  <a:spLocks noChangeShapeType="1"/>
                </p:cNvSpPr>
                <p:nvPr/>
              </p:nvSpPr>
              <p:spPr bwMode="auto">
                <a:xfrm>
                  <a:off x="10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8" name="Line 14842"/>
                <p:cNvSpPr>
                  <a:spLocks noChangeShapeType="1"/>
                </p:cNvSpPr>
                <p:nvPr/>
              </p:nvSpPr>
              <p:spPr bwMode="auto">
                <a:xfrm>
                  <a:off x="11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19" name="Line 14843"/>
                <p:cNvSpPr>
                  <a:spLocks noChangeShapeType="1"/>
                </p:cNvSpPr>
                <p:nvPr/>
              </p:nvSpPr>
              <p:spPr bwMode="auto">
                <a:xfrm>
                  <a:off x="11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0" name="Line 14844"/>
                <p:cNvSpPr>
                  <a:spLocks noChangeShapeType="1"/>
                </p:cNvSpPr>
                <p:nvPr/>
              </p:nvSpPr>
              <p:spPr bwMode="auto">
                <a:xfrm>
                  <a:off x="11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1" name="Line 14845"/>
                <p:cNvSpPr>
                  <a:spLocks noChangeShapeType="1"/>
                </p:cNvSpPr>
                <p:nvPr/>
              </p:nvSpPr>
              <p:spPr bwMode="auto">
                <a:xfrm>
                  <a:off x="11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2" name="Line 14846"/>
                <p:cNvSpPr>
                  <a:spLocks noChangeShapeType="1"/>
                </p:cNvSpPr>
                <p:nvPr/>
              </p:nvSpPr>
              <p:spPr bwMode="auto">
                <a:xfrm>
                  <a:off x="11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3" name="Line 14847"/>
                <p:cNvSpPr>
                  <a:spLocks noChangeShapeType="1"/>
                </p:cNvSpPr>
                <p:nvPr/>
              </p:nvSpPr>
              <p:spPr bwMode="auto">
                <a:xfrm>
                  <a:off x="11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4" name="Line 14848"/>
                <p:cNvSpPr>
                  <a:spLocks noChangeShapeType="1"/>
                </p:cNvSpPr>
                <p:nvPr/>
              </p:nvSpPr>
              <p:spPr bwMode="auto">
                <a:xfrm>
                  <a:off x="11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5" name="Line 14849"/>
                <p:cNvSpPr>
                  <a:spLocks noChangeShapeType="1"/>
                </p:cNvSpPr>
                <p:nvPr/>
              </p:nvSpPr>
              <p:spPr bwMode="auto">
                <a:xfrm>
                  <a:off x="11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6" name="Line 14850"/>
                <p:cNvSpPr>
                  <a:spLocks noChangeShapeType="1"/>
                </p:cNvSpPr>
                <p:nvPr/>
              </p:nvSpPr>
              <p:spPr bwMode="auto">
                <a:xfrm>
                  <a:off x="12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7" name="Line 14851"/>
                <p:cNvSpPr>
                  <a:spLocks noChangeShapeType="1"/>
                </p:cNvSpPr>
                <p:nvPr/>
              </p:nvSpPr>
              <p:spPr bwMode="auto">
                <a:xfrm>
                  <a:off x="12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8" name="Line 14852"/>
                <p:cNvSpPr>
                  <a:spLocks noChangeShapeType="1"/>
                </p:cNvSpPr>
                <p:nvPr/>
              </p:nvSpPr>
              <p:spPr bwMode="auto">
                <a:xfrm>
                  <a:off x="12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29" name="Line 14853"/>
                <p:cNvSpPr>
                  <a:spLocks noChangeShapeType="1"/>
                </p:cNvSpPr>
                <p:nvPr/>
              </p:nvSpPr>
              <p:spPr bwMode="auto">
                <a:xfrm>
                  <a:off x="12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0" name="Line 14854"/>
                <p:cNvSpPr>
                  <a:spLocks noChangeShapeType="1"/>
                </p:cNvSpPr>
                <p:nvPr/>
              </p:nvSpPr>
              <p:spPr bwMode="auto">
                <a:xfrm>
                  <a:off x="12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1" name="Line 14855"/>
                <p:cNvSpPr>
                  <a:spLocks noChangeShapeType="1"/>
                </p:cNvSpPr>
                <p:nvPr/>
              </p:nvSpPr>
              <p:spPr bwMode="auto">
                <a:xfrm>
                  <a:off x="12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2" name="Line 14856"/>
                <p:cNvSpPr>
                  <a:spLocks noChangeShapeType="1"/>
                </p:cNvSpPr>
                <p:nvPr/>
              </p:nvSpPr>
              <p:spPr bwMode="auto">
                <a:xfrm>
                  <a:off x="12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3" name="Line 14857"/>
                <p:cNvSpPr>
                  <a:spLocks noChangeShapeType="1"/>
                </p:cNvSpPr>
                <p:nvPr/>
              </p:nvSpPr>
              <p:spPr bwMode="auto">
                <a:xfrm>
                  <a:off x="12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4" name="Line 14858"/>
                <p:cNvSpPr>
                  <a:spLocks noChangeShapeType="1"/>
                </p:cNvSpPr>
                <p:nvPr/>
              </p:nvSpPr>
              <p:spPr bwMode="auto">
                <a:xfrm>
                  <a:off x="12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5" name="Line 14859"/>
                <p:cNvSpPr>
                  <a:spLocks noChangeShapeType="1"/>
                </p:cNvSpPr>
                <p:nvPr/>
              </p:nvSpPr>
              <p:spPr bwMode="auto">
                <a:xfrm>
                  <a:off x="13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6" name="Line 14860"/>
                <p:cNvSpPr>
                  <a:spLocks noChangeShapeType="1"/>
                </p:cNvSpPr>
                <p:nvPr/>
              </p:nvSpPr>
              <p:spPr bwMode="auto">
                <a:xfrm>
                  <a:off x="1323"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7" name="Line 14861"/>
                <p:cNvSpPr>
                  <a:spLocks noChangeShapeType="1"/>
                </p:cNvSpPr>
                <p:nvPr/>
              </p:nvSpPr>
              <p:spPr bwMode="auto">
                <a:xfrm>
                  <a:off x="13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8" name="Line 14862"/>
                <p:cNvSpPr>
                  <a:spLocks noChangeShapeType="1"/>
                </p:cNvSpPr>
                <p:nvPr/>
              </p:nvSpPr>
              <p:spPr bwMode="auto">
                <a:xfrm>
                  <a:off x="13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39" name="Line 14863"/>
                <p:cNvSpPr>
                  <a:spLocks noChangeShapeType="1"/>
                </p:cNvSpPr>
                <p:nvPr/>
              </p:nvSpPr>
              <p:spPr bwMode="auto">
                <a:xfrm>
                  <a:off x="13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0" name="Line 14864"/>
                <p:cNvSpPr>
                  <a:spLocks noChangeShapeType="1"/>
                </p:cNvSpPr>
                <p:nvPr/>
              </p:nvSpPr>
              <p:spPr bwMode="auto">
                <a:xfrm>
                  <a:off x="13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1" name="Line 14865"/>
                <p:cNvSpPr>
                  <a:spLocks noChangeShapeType="1"/>
                </p:cNvSpPr>
                <p:nvPr/>
              </p:nvSpPr>
              <p:spPr bwMode="auto">
                <a:xfrm>
                  <a:off x="13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2" name="Line 14866"/>
                <p:cNvSpPr>
                  <a:spLocks noChangeShapeType="1"/>
                </p:cNvSpPr>
                <p:nvPr/>
              </p:nvSpPr>
              <p:spPr bwMode="auto">
                <a:xfrm>
                  <a:off x="13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3" name="Line 14867"/>
                <p:cNvSpPr>
                  <a:spLocks noChangeShapeType="1"/>
                </p:cNvSpPr>
                <p:nvPr/>
              </p:nvSpPr>
              <p:spPr bwMode="auto">
                <a:xfrm>
                  <a:off x="14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4" name="Line 14868"/>
                <p:cNvSpPr>
                  <a:spLocks noChangeShapeType="1"/>
                </p:cNvSpPr>
                <p:nvPr/>
              </p:nvSpPr>
              <p:spPr bwMode="auto">
                <a:xfrm>
                  <a:off x="14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5" name="Line 14869"/>
                <p:cNvSpPr>
                  <a:spLocks noChangeShapeType="1"/>
                </p:cNvSpPr>
                <p:nvPr/>
              </p:nvSpPr>
              <p:spPr bwMode="auto">
                <a:xfrm>
                  <a:off x="14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6" name="Line 14870"/>
                <p:cNvSpPr>
                  <a:spLocks noChangeShapeType="1"/>
                </p:cNvSpPr>
                <p:nvPr/>
              </p:nvSpPr>
              <p:spPr bwMode="auto">
                <a:xfrm>
                  <a:off x="14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7" name="Line 14871"/>
                <p:cNvSpPr>
                  <a:spLocks noChangeShapeType="1"/>
                </p:cNvSpPr>
                <p:nvPr/>
              </p:nvSpPr>
              <p:spPr bwMode="auto">
                <a:xfrm>
                  <a:off x="14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8" name="Line 14872"/>
                <p:cNvSpPr>
                  <a:spLocks noChangeShapeType="1"/>
                </p:cNvSpPr>
                <p:nvPr/>
              </p:nvSpPr>
              <p:spPr bwMode="auto">
                <a:xfrm>
                  <a:off x="14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49" name="Line 14873"/>
                <p:cNvSpPr>
                  <a:spLocks noChangeShapeType="1"/>
                </p:cNvSpPr>
                <p:nvPr/>
              </p:nvSpPr>
              <p:spPr bwMode="auto">
                <a:xfrm>
                  <a:off x="14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0" name="Line 14874"/>
                <p:cNvSpPr>
                  <a:spLocks noChangeShapeType="1"/>
                </p:cNvSpPr>
                <p:nvPr/>
              </p:nvSpPr>
              <p:spPr bwMode="auto">
                <a:xfrm>
                  <a:off x="14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1" name="Line 14875"/>
                <p:cNvSpPr>
                  <a:spLocks noChangeShapeType="1"/>
                </p:cNvSpPr>
                <p:nvPr/>
              </p:nvSpPr>
              <p:spPr bwMode="auto">
                <a:xfrm>
                  <a:off x="15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2" name="Line 14876"/>
                <p:cNvSpPr>
                  <a:spLocks noChangeShapeType="1"/>
                </p:cNvSpPr>
                <p:nvPr/>
              </p:nvSpPr>
              <p:spPr bwMode="auto">
                <a:xfrm>
                  <a:off x="1512"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3" name="Line 14877"/>
                <p:cNvSpPr>
                  <a:spLocks noChangeShapeType="1"/>
                </p:cNvSpPr>
                <p:nvPr/>
              </p:nvSpPr>
              <p:spPr bwMode="auto">
                <a:xfrm>
                  <a:off x="15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4" name="Line 14878"/>
                <p:cNvSpPr>
                  <a:spLocks noChangeShapeType="1"/>
                </p:cNvSpPr>
                <p:nvPr/>
              </p:nvSpPr>
              <p:spPr bwMode="auto">
                <a:xfrm>
                  <a:off x="15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5" name="Line 14879"/>
                <p:cNvSpPr>
                  <a:spLocks noChangeShapeType="1"/>
                </p:cNvSpPr>
                <p:nvPr/>
              </p:nvSpPr>
              <p:spPr bwMode="auto">
                <a:xfrm>
                  <a:off x="15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8656" name="Group 14880"/>
              <p:cNvGrpSpPr>
                <a:grpSpLocks/>
              </p:cNvGrpSpPr>
              <p:nvPr/>
            </p:nvGrpSpPr>
            <p:grpSpPr bwMode="auto">
              <a:xfrm>
                <a:off x="1559" y="3844"/>
                <a:ext cx="2352" cy="0"/>
                <a:chOff x="1559" y="3844"/>
                <a:chExt cx="2352" cy="0"/>
              </a:xfrm>
            </p:grpSpPr>
            <p:sp>
              <p:nvSpPr>
                <p:cNvPr id="858657" name="Line 14881"/>
                <p:cNvSpPr>
                  <a:spLocks noChangeShapeType="1"/>
                </p:cNvSpPr>
                <p:nvPr/>
              </p:nvSpPr>
              <p:spPr bwMode="auto">
                <a:xfrm>
                  <a:off x="15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8" name="Line 14882"/>
                <p:cNvSpPr>
                  <a:spLocks noChangeShapeType="1"/>
                </p:cNvSpPr>
                <p:nvPr/>
              </p:nvSpPr>
              <p:spPr bwMode="auto">
                <a:xfrm>
                  <a:off x="15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59" name="Line 14883"/>
                <p:cNvSpPr>
                  <a:spLocks noChangeShapeType="1"/>
                </p:cNvSpPr>
                <p:nvPr/>
              </p:nvSpPr>
              <p:spPr bwMode="auto">
                <a:xfrm>
                  <a:off x="15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0" name="Line 14884"/>
                <p:cNvSpPr>
                  <a:spLocks noChangeShapeType="1"/>
                </p:cNvSpPr>
                <p:nvPr/>
              </p:nvSpPr>
              <p:spPr bwMode="auto">
                <a:xfrm>
                  <a:off x="15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1" name="Line 14885"/>
                <p:cNvSpPr>
                  <a:spLocks noChangeShapeType="1"/>
                </p:cNvSpPr>
                <p:nvPr/>
              </p:nvSpPr>
              <p:spPr bwMode="auto">
                <a:xfrm>
                  <a:off x="16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2" name="Line 14886"/>
                <p:cNvSpPr>
                  <a:spLocks noChangeShapeType="1"/>
                </p:cNvSpPr>
                <p:nvPr/>
              </p:nvSpPr>
              <p:spPr bwMode="auto">
                <a:xfrm>
                  <a:off x="16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3" name="Line 14887"/>
                <p:cNvSpPr>
                  <a:spLocks noChangeShapeType="1"/>
                </p:cNvSpPr>
                <p:nvPr/>
              </p:nvSpPr>
              <p:spPr bwMode="auto">
                <a:xfrm>
                  <a:off x="16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4" name="Line 14888"/>
                <p:cNvSpPr>
                  <a:spLocks noChangeShapeType="1"/>
                </p:cNvSpPr>
                <p:nvPr/>
              </p:nvSpPr>
              <p:spPr bwMode="auto">
                <a:xfrm>
                  <a:off x="16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5" name="Line 14889"/>
                <p:cNvSpPr>
                  <a:spLocks noChangeShapeType="1"/>
                </p:cNvSpPr>
                <p:nvPr/>
              </p:nvSpPr>
              <p:spPr bwMode="auto">
                <a:xfrm>
                  <a:off x="16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6" name="Line 14890"/>
                <p:cNvSpPr>
                  <a:spLocks noChangeShapeType="1"/>
                </p:cNvSpPr>
                <p:nvPr/>
              </p:nvSpPr>
              <p:spPr bwMode="auto">
                <a:xfrm>
                  <a:off x="16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7" name="Line 14891"/>
                <p:cNvSpPr>
                  <a:spLocks noChangeShapeType="1"/>
                </p:cNvSpPr>
                <p:nvPr/>
              </p:nvSpPr>
              <p:spPr bwMode="auto">
                <a:xfrm>
                  <a:off x="16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8" name="Line 14892"/>
                <p:cNvSpPr>
                  <a:spLocks noChangeShapeType="1"/>
                </p:cNvSpPr>
                <p:nvPr/>
              </p:nvSpPr>
              <p:spPr bwMode="auto">
                <a:xfrm>
                  <a:off x="16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69" name="Line 14893"/>
                <p:cNvSpPr>
                  <a:spLocks noChangeShapeType="1"/>
                </p:cNvSpPr>
                <p:nvPr/>
              </p:nvSpPr>
              <p:spPr bwMode="auto">
                <a:xfrm>
                  <a:off x="17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0" name="Line 14894"/>
                <p:cNvSpPr>
                  <a:spLocks noChangeShapeType="1"/>
                </p:cNvSpPr>
                <p:nvPr/>
              </p:nvSpPr>
              <p:spPr bwMode="auto">
                <a:xfrm>
                  <a:off x="17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1" name="Line 14895"/>
                <p:cNvSpPr>
                  <a:spLocks noChangeShapeType="1"/>
                </p:cNvSpPr>
                <p:nvPr/>
              </p:nvSpPr>
              <p:spPr bwMode="auto">
                <a:xfrm>
                  <a:off x="17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2" name="Line 14896"/>
                <p:cNvSpPr>
                  <a:spLocks noChangeShapeType="1"/>
                </p:cNvSpPr>
                <p:nvPr/>
              </p:nvSpPr>
              <p:spPr bwMode="auto">
                <a:xfrm>
                  <a:off x="17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3" name="Line 14897"/>
                <p:cNvSpPr>
                  <a:spLocks noChangeShapeType="1"/>
                </p:cNvSpPr>
                <p:nvPr/>
              </p:nvSpPr>
              <p:spPr bwMode="auto">
                <a:xfrm>
                  <a:off x="17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4" name="Line 14898"/>
                <p:cNvSpPr>
                  <a:spLocks noChangeShapeType="1"/>
                </p:cNvSpPr>
                <p:nvPr/>
              </p:nvSpPr>
              <p:spPr bwMode="auto">
                <a:xfrm>
                  <a:off x="17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5" name="Line 14899"/>
                <p:cNvSpPr>
                  <a:spLocks noChangeShapeType="1"/>
                </p:cNvSpPr>
                <p:nvPr/>
              </p:nvSpPr>
              <p:spPr bwMode="auto">
                <a:xfrm>
                  <a:off x="17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6" name="Line 14900"/>
                <p:cNvSpPr>
                  <a:spLocks noChangeShapeType="1"/>
                </p:cNvSpPr>
                <p:nvPr/>
              </p:nvSpPr>
              <p:spPr bwMode="auto">
                <a:xfrm>
                  <a:off x="17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7" name="Line 14901"/>
                <p:cNvSpPr>
                  <a:spLocks noChangeShapeType="1"/>
                </p:cNvSpPr>
                <p:nvPr/>
              </p:nvSpPr>
              <p:spPr bwMode="auto">
                <a:xfrm>
                  <a:off x="17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8" name="Line 14902"/>
                <p:cNvSpPr>
                  <a:spLocks noChangeShapeType="1"/>
                </p:cNvSpPr>
                <p:nvPr/>
              </p:nvSpPr>
              <p:spPr bwMode="auto">
                <a:xfrm>
                  <a:off x="18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79" name="Line 14903"/>
                <p:cNvSpPr>
                  <a:spLocks noChangeShapeType="1"/>
                </p:cNvSpPr>
                <p:nvPr/>
              </p:nvSpPr>
              <p:spPr bwMode="auto">
                <a:xfrm>
                  <a:off x="18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0" name="Line 14904"/>
                <p:cNvSpPr>
                  <a:spLocks noChangeShapeType="1"/>
                </p:cNvSpPr>
                <p:nvPr/>
              </p:nvSpPr>
              <p:spPr bwMode="auto">
                <a:xfrm>
                  <a:off x="18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1" name="Line 14905"/>
                <p:cNvSpPr>
                  <a:spLocks noChangeShapeType="1"/>
                </p:cNvSpPr>
                <p:nvPr/>
              </p:nvSpPr>
              <p:spPr bwMode="auto">
                <a:xfrm>
                  <a:off x="18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2" name="Line 14906"/>
                <p:cNvSpPr>
                  <a:spLocks noChangeShapeType="1"/>
                </p:cNvSpPr>
                <p:nvPr/>
              </p:nvSpPr>
              <p:spPr bwMode="auto">
                <a:xfrm>
                  <a:off x="18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3" name="Line 14907"/>
                <p:cNvSpPr>
                  <a:spLocks noChangeShapeType="1"/>
                </p:cNvSpPr>
                <p:nvPr/>
              </p:nvSpPr>
              <p:spPr bwMode="auto">
                <a:xfrm>
                  <a:off x="18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4" name="Line 14908"/>
                <p:cNvSpPr>
                  <a:spLocks noChangeShapeType="1"/>
                </p:cNvSpPr>
                <p:nvPr/>
              </p:nvSpPr>
              <p:spPr bwMode="auto">
                <a:xfrm>
                  <a:off x="18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5" name="Line 14909"/>
                <p:cNvSpPr>
                  <a:spLocks noChangeShapeType="1"/>
                </p:cNvSpPr>
                <p:nvPr/>
              </p:nvSpPr>
              <p:spPr bwMode="auto">
                <a:xfrm>
                  <a:off x="18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6" name="Line 14910"/>
                <p:cNvSpPr>
                  <a:spLocks noChangeShapeType="1"/>
                </p:cNvSpPr>
                <p:nvPr/>
              </p:nvSpPr>
              <p:spPr bwMode="auto">
                <a:xfrm>
                  <a:off x="19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7" name="Line 14911"/>
                <p:cNvSpPr>
                  <a:spLocks noChangeShapeType="1"/>
                </p:cNvSpPr>
                <p:nvPr/>
              </p:nvSpPr>
              <p:spPr bwMode="auto">
                <a:xfrm>
                  <a:off x="19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8" name="Line 14912"/>
                <p:cNvSpPr>
                  <a:spLocks noChangeShapeType="1"/>
                </p:cNvSpPr>
                <p:nvPr/>
              </p:nvSpPr>
              <p:spPr bwMode="auto">
                <a:xfrm>
                  <a:off x="19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89" name="Line 14913"/>
                <p:cNvSpPr>
                  <a:spLocks noChangeShapeType="1"/>
                </p:cNvSpPr>
                <p:nvPr/>
              </p:nvSpPr>
              <p:spPr bwMode="auto">
                <a:xfrm>
                  <a:off x="19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0" name="Line 14914"/>
                <p:cNvSpPr>
                  <a:spLocks noChangeShapeType="1"/>
                </p:cNvSpPr>
                <p:nvPr/>
              </p:nvSpPr>
              <p:spPr bwMode="auto">
                <a:xfrm>
                  <a:off x="1949"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1" name="Line 14915"/>
                <p:cNvSpPr>
                  <a:spLocks noChangeShapeType="1"/>
                </p:cNvSpPr>
                <p:nvPr/>
              </p:nvSpPr>
              <p:spPr bwMode="auto">
                <a:xfrm>
                  <a:off x="19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2" name="Line 14916"/>
                <p:cNvSpPr>
                  <a:spLocks noChangeShapeType="1"/>
                </p:cNvSpPr>
                <p:nvPr/>
              </p:nvSpPr>
              <p:spPr bwMode="auto">
                <a:xfrm>
                  <a:off x="19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3" name="Line 14917"/>
                <p:cNvSpPr>
                  <a:spLocks noChangeShapeType="1"/>
                </p:cNvSpPr>
                <p:nvPr/>
              </p:nvSpPr>
              <p:spPr bwMode="auto">
                <a:xfrm>
                  <a:off x="19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4" name="Line 14918"/>
                <p:cNvSpPr>
                  <a:spLocks noChangeShapeType="1"/>
                </p:cNvSpPr>
                <p:nvPr/>
              </p:nvSpPr>
              <p:spPr bwMode="auto">
                <a:xfrm>
                  <a:off x="19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5" name="Line 14919"/>
                <p:cNvSpPr>
                  <a:spLocks noChangeShapeType="1"/>
                </p:cNvSpPr>
                <p:nvPr/>
              </p:nvSpPr>
              <p:spPr bwMode="auto">
                <a:xfrm>
                  <a:off x="20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6" name="Line 14920"/>
                <p:cNvSpPr>
                  <a:spLocks noChangeShapeType="1"/>
                </p:cNvSpPr>
                <p:nvPr/>
              </p:nvSpPr>
              <p:spPr bwMode="auto">
                <a:xfrm>
                  <a:off x="20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7" name="Line 14921"/>
                <p:cNvSpPr>
                  <a:spLocks noChangeShapeType="1"/>
                </p:cNvSpPr>
                <p:nvPr/>
              </p:nvSpPr>
              <p:spPr bwMode="auto">
                <a:xfrm>
                  <a:off x="20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8" name="Line 14922"/>
                <p:cNvSpPr>
                  <a:spLocks noChangeShapeType="1"/>
                </p:cNvSpPr>
                <p:nvPr/>
              </p:nvSpPr>
              <p:spPr bwMode="auto">
                <a:xfrm>
                  <a:off x="20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699" name="Line 14923"/>
                <p:cNvSpPr>
                  <a:spLocks noChangeShapeType="1"/>
                </p:cNvSpPr>
                <p:nvPr/>
              </p:nvSpPr>
              <p:spPr bwMode="auto">
                <a:xfrm>
                  <a:off x="20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0" name="Line 14924"/>
                <p:cNvSpPr>
                  <a:spLocks noChangeShapeType="1"/>
                </p:cNvSpPr>
                <p:nvPr/>
              </p:nvSpPr>
              <p:spPr bwMode="auto">
                <a:xfrm>
                  <a:off x="20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1" name="Line 14925"/>
                <p:cNvSpPr>
                  <a:spLocks noChangeShapeType="1"/>
                </p:cNvSpPr>
                <p:nvPr/>
              </p:nvSpPr>
              <p:spPr bwMode="auto">
                <a:xfrm>
                  <a:off x="20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2" name="Line 14926"/>
                <p:cNvSpPr>
                  <a:spLocks noChangeShapeType="1"/>
                </p:cNvSpPr>
                <p:nvPr/>
              </p:nvSpPr>
              <p:spPr bwMode="auto">
                <a:xfrm>
                  <a:off x="20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3" name="Line 14927"/>
                <p:cNvSpPr>
                  <a:spLocks noChangeShapeType="1"/>
                </p:cNvSpPr>
                <p:nvPr/>
              </p:nvSpPr>
              <p:spPr bwMode="auto">
                <a:xfrm>
                  <a:off x="21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4" name="Line 14928"/>
                <p:cNvSpPr>
                  <a:spLocks noChangeShapeType="1"/>
                </p:cNvSpPr>
                <p:nvPr/>
              </p:nvSpPr>
              <p:spPr bwMode="auto">
                <a:xfrm>
                  <a:off x="21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5" name="Line 14929"/>
                <p:cNvSpPr>
                  <a:spLocks noChangeShapeType="1"/>
                </p:cNvSpPr>
                <p:nvPr/>
              </p:nvSpPr>
              <p:spPr bwMode="auto">
                <a:xfrm>
                  <a:off x="21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6" name="Line 14930"/>
                <p:cNvSpPr>
                  <a:spLocks noChangeShapeType="1"/>
                </p:cNvSpPr>
                <p:nvPr/>
              </p:nvSpPr>
              <p:spPr bwMode="auto">
                <a:xfrm>
                  <a:off x="2138"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7" name="Line 14931"/>
                <p:cNvSpPr>
                  <a:spLocks noChangeShapeType="1"/>
                </p:cNvSpPr>
                <p:nvPr/>
              </p:nvSpPr>
              <p:spPr bwMode="auto">
                <a:xfrm>
                  <a:off x="21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8" name="Line 14932"/>
                <p:cNvSpPr>
                  <a:spLocks noChangeShapeType="1"/>
                </p:cNvSpPr>
                <p:nvPr/>
              </p:nvSpPr>
              <p:spPr bwMode="auto">
                <a:xfrm>
                  <a:off x="21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09" name="Line 14933"/>
                <p:cNvSpPr>
                  <a:spLocks noChangeShapeType="1"/>
                </p:cNvSpPr>
                <p:nvPr/>
              </p:nvSpPr>
              <p:spPr bwMode="auto">
                <a:xfrm>
                  <a:off x="21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0" name="Line 14934"/>
                <p:cNvSpPr>
                  <a:spLocks noChangeShapeType="1"/>
                </p:cNvSpPr>
                <p:nvPr/>
              </p:nvSpPr>
              <p:spPr bwMode="auto">
                <a:xfrm>
                  <a:off x="21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1" name="Line 14935"/>
                <p:cNvSpPr>
                  <a:spLocks noChangeShapeType="1"/>
                </p:cNvSpPr>
                <p:nvPr/>
              </p:nvSpPr>
              <p:spPr bwMode="auto">
                <a:xfrm>
                  <a:off x="21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2" name="Line 14936"/>
                <p:cNvSpPr>
                  <a:spLocks noChangeShapeType="1"/>
                </p:cNvSpPr>
                <p:nvPr/>
              </p:nvSpPr>
              <p:spPr bwMode="auto">
                <a:xfrm>
                  <a:off x="22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3" name="Line 14937"/>
                <p:cNvSpPr>
                  <a:spLocks noChangeShapeType="1"/>
                </p:cNvSpPr>
                <p:nvPr/>
              </p:nvSpPr>
              <p:spPr bwMode="auto">
                <a:xfrm>
                  <a:off x="22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4" name="Line 14938"/>
                <p:cNvSpPr>
                  <a:spLocks noChangeShapeType="1"/>
                </p:cNvSpPr>
                <p:nvPr/>
              </p:nvSpPr>
              <p:spPr bwMode="auto">
                <a:xfrm>
                  <a:off x="22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5" name="Line 14939"/>
                <p:cNvSpPr>
                  <a:spLocks noChangeShapeType="1"/>
                </p:cNvSpPr>
                <p:nvPr/>
              </p:nvSpPr>
              <p:spPr bwMode="auto">
                <a:xfrm>
                  <a:off x="22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6" name="Line 14940"/>
                <p:cNvSpPr>
                  <a:spLocks noChangeShapeType="1"/>
                </p:cNvSpPr>
                <p:nvPr/>
              </p:nvSpPr>
              <p:spPr bwMode="auto">
                <a:xfrm>
                  <a:off x="22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7" name="Line 14941"/>
                <p:cNvSpPr>
                  <a:spLocks noChangeShapeType="1"/>
                </p:cNvSpPr>
                <p:nvPr/>
              </p:nvSpPr>
              <p:spPr bwMode="auto">
                <a:xfrm>
                  <a:off x="22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8" name="Line 14942"/>
                <p:cNvSpPr>
                  <a:spLocks noChangeShapeType="1"/>
                </p:cNvSpPr>
                <p:nvPr/>
              </p:nvSpPr>
              <p:spPr bwMode="auto">
                <a:xfrm>
                  <a:off x="22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19" name="Line 14943"/>
                <p:cNvSpPr>
                  <a:spLocks noChangeShapeType="1"/>
                </p:cNvSpPr>
                <p:nvPr/>
              </p:nvSpPr>
              <p:spPr bwMode="auto">
                <a:xfrm>
                  <a:off x="22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0" name="Line 14944"/>
                <p:cNvSpPr>
                  <a:spLocks noChangeShapeType="1"/>
                </p:cNvSpPr>
                <p:nvPr/>
              </p:nvSpPr>
              <p:spPr bwMode="auto">
                <a:xfrm>
                  <a:off x="23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1" name="Line 14945"/>
                <p:cNvSpPr>
                  <a:spLocks noChangeShapeType="1"/>
                </p:cNvSpPr>
                <p:nvPr/>
              </p:nvSpPr>
              <p:spPr bwMode="auto">
                <a:xfrm>
                  <a:off x="23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2" name="Line 14946"/>
                <p:cNvSpPr>
                  <a:spLocks noChangeShapeType="1"/>
                </p:cNvSpPr>
                <p:nvPr/>
              </p:nvSpPr>
              <p:spPr bwMode="auto">
                <a:xfrm>
                  <a:off x="23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3" name="Line 14947"/>
                <p:cNvSpPr>
                  <a:spLocks noChangeShapeType="1"/>
                </p:cNvSpPr>
                <p:nvPr/>
              </p:nvSpPr>
              <p:spPr bwMode="auto">
                <a:xfrm>
                  <a:off x="23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4" name="Line 14948"/>
                <p:cNvSpPr>
                  <a:spLocks noChangeShapeType="1"/>
                </p:cNvSpPr>
                <p:nvPr/>
              </p:nvSpPr>
              <p:spPr bwMode="auto">
                <a:xfrm>
                  <a:off x="23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5" name="Line 14949"/>
                <p:cNvSpPr>
                  <a:spLocks noChangeShapeType="1"/>
                </p:cNvSpPr>
                <p:nvPr/>
              </p:nvSpPr>
              <p:spPr bwMode="auto">
                <a:xfrm>
                  <a:off x="23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6" name="Line 14950"/>
                <p:cNvSpPr>
                  <a:spLocks noChangeShapeType="1"/>
                </p:cNvSpPr>
                <p:nvPr/>
              </p:nvSpPr>
              <p:spPr bwMode="auto">
                <a:xfrm>
                  <a:off x="23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7" name="Line 14951"/>
                <p:cNvSpPr>
                  <a:spLocks noChangeShapeType="1"/>
                </p:cNvSpPr>
                <p:nvPr/>
              </p:nvSpPr>
              <p:spPr bwMode="auto">
                <a:xfrm>
                  <a:off x="23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8" name="Line 14952"/>
                <p:cNvSpPr>
                  <a:spLocks noChangeShapeType="1"/>
                </p:cNvSpPr>
                <p:nvPr/>
              </p:nvSpPr>
              <p:spPr bwMode="auto">
                <a:xfrm>
                  <a:off x="23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29" name="Line 14953"/>
                <p:cNvSpPr>
                  <a:spLocks noChangeShapeType="1"/>
                </p:cNvSpPr>
                <p:nvPr/>
              </p:nvSpPr>
              <p:spPr bwMode="auto">
                <a:xfrm>
                  <a:off x="24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0" name="Line 14954"/>
                <p:cNvSpPr>
                  <a:spLocks noChangeShapeType="1"/>
                </p:cNvSpPr>
                <p:nvPr/>
              </p:nvSpPr>
              <p:spPr bwMode="auto">
                <a:xfrm>
                  <a:off x="24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1" name="Line 14955"/>
                <p:cNvSpPr>
                  <a:spLocks noChangeShapeType="1"/>
                </p:cNvSpPr>
                <p:nvPr/>
              </p:nvSpPr>
              <p:spPr bwMode="auto">
                <a:xfrm>
                  <a:off x="24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2" name="Line 14956"/>
                <p:cNvSpPr>
                  <a:spLocks noChangeShapeType="1"/>
                </p:cNvSpPr>
                <p:nvPr/>
              </p:nvSpPr>
              <p:spPr bwMode="auto">
                <a:xfrm>
                  <a:off x="24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3" name="Line 14957"/>
                <p:cNvSpPr>
                  <a:spLocks noChangeShapeType="1"/>
                </p:cNvSpPr>
                <p:nvPr/>
              </p:nvSpPr>
              <p:spPr bwMode="auto">
                <a:xfrm>
                  <a:off x="24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4" name="Line 14958"/>
                <p:cNvSpPr>
                  <a:spLocks noChangeShapeType="1"/>
                </p:cNvSpPr>
                <p:nvPr/>
              </p:nvSpPr>
              <p:spPr bwMode="auto">
                <a:xfrm>
                  <a:off x="24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5" name="Line 14959"/>
                <p:cNvSpPr>
                  <a:spLocks noChangeShapeType="1"/>
                </p:cNvSpPr>
                <p:nvPr/>
              </p:nvSpPr>
              <p:spPr bwMode="auto">
                <a:xfrm>
                  <a:off x="24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6" name="Line 14960"/>
                <p:cNvSpPr>
                  <a:spLocks noChangeShapeType="1"/>
                </p:cNvSpPr>
                <p:nvPr/>
              </p:nvSpPr>
              <p:spPr bwMode="auto">
                <a:xfrm>
                  <a:off x="24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7" name="Line 14961"/>
                <p:cNvSpPr>
                  <a:spLocks noChangeShapeType="1"/>
                </p:cNvSpPr>
                <p:nvPr/>
              </p:nvSpPr>
              <p:spPr bwMode="auto">
                <a:xfrm>
                  <a:off x="25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8" name="Line 14962"/>
                <p:cNvSpPr>
                  <a:spLocks noChangeShapeType="1"/>
                </p:cNvSpPr>
                <p:nvPr/>
              </p:nvSpPr>
              <p:spPr bwMode="auto">
                <a:xfrm>
                  <a:off x="25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39" name="Line 14963"/>
                <p:cNvSpPr>
                  <a:spLocks noChangeShapeType="1"/>
                </p:cNvSpPr>
                <p:nvPr/>
              </p:nvSpPr>
              <p:spPr bwMode="auto">
                <a:xfrm>
                  <a:off x="25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0" name="Line 14964"/>
                <p:cNvSpPr>
                  <a:spLocks noChangeShapeType="1"/>
                </p:cNvSpPr>
                <p:nvPr/>
              </p:nvSpPr>
              <p:spPr bwMode="auto">
                <a:xfrm>
                  <a:off x="25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1" name="Line 14965"/>
                <p:cNvSpPr>
                  <a:spLocks noChangeShapeType="1"/>
                </p:cNvSpPr>
                <p:nvPr/>
              </p:nvSpPr>
              <p:spPr bwMode="auto">
                <a:xfrm>
                  <a:off x="25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2" name="Line 14966"/>
                <p:cNvSpPr>
                  <a:spLocks noChangeShapeType="1"/>
                </p:cNvSpPr>
                <p:nvPr/>
              </p:nvSpPr>
              <p:spPr bwMode="auto">
                <a:xfrm>
                  <a:off x="25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3" name="Line 14967"/>
                <p:cNvSpPr>
                  <a:spLocks noChangeShapeType="1"/>
                </p:cNvSpPr>
                <p:nvPr/>
              </p:nvSpPr>
              <p:spPr bwMode="auto">
                <a:xfrm>
                  <a:off x="2575"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4" name="Line 14968"/>
                <p:cNvSpPr>
                  <a:spLocks noChangeShapeType="1"/>
                </p:cNvSpPr>
                <p:nvPr/>
              </p:nvSpPr>
              <p:spPr bwMode="auto">
                <a:xfrm>
                  <a:off x="25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5" name="Line 14969"/>
                <p:cNvSpPr>
                  <a:spLocks noChangeShapeType="1"/>
                </p:cNvSpPr>
                <p:nvPr/>
              </p:nvSpPr>
              <p:spPr bwMode="auto">
                <a:xfrm>
                  <a:off x="25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6" name="Line 14970"/>
                <p:cNvSpPr>
                  <a:spLocks noChangeShapeType="1"/>
                </p:cNvSpPr>
                <p:nvPr/>
              </p:nvSpPr>
              <p:spPr bwMode="auto">
                <a:xfrm>
                  <a:off x="26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7" name="Line 14971"/>
                <p:cNvSpPr>
                  <a:spLocks noChangeShapeType="1"/>
                </p:cNvSpPr>
                <p:nvPr/>
              </p:nvSpPr>
              <p:spPr bwMode="auto">
                <a:xfrm>
                  <a:off x="26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8" name="Line 14972"/>
                <p:cNvSpPr>
                  <a:spLocks noChangeShapeType="1"/>
                </p:cNvSpPr>
                <p:nvPr/>
              </p:nvSpPr>
              <p:spPr bwMode="auto">
                <a:xfrm>
                  <a:off x="26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49" name="Line 14973"/>
                <p:cNvSpPr>
                  <a:spLocks noChangeShapeType="1"/>
                </p:cNvSpPr>
                <p:nvPr/>
              </p:nvSpPr>
              <p:spPr bwMode="auto">
                <a:xfrm>
                  <a:off x="26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0" name="Line 14974"/>
                <p:cNvSpPr>
                  <a:spLocks noChangeShapeType="1"/>
                </p:cNvSpPr>
                <p:nvPr/>
              </p:nvSpPr>
              <p:spPr bwMode="auto">
                <a:xfrm>
                  <a:off x="26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1" name="Line 14975"/>
                <p:cNvSpPr>
                  <a:spLocks noChangeShapeType="1"/>
                </p:cNvSpPr>
                <p:nvPr/>
              </p:nvSpPr>
              <p:spPr bwMode="auto">
                <a:xfrm>
                  <a:off x="26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2" name="Line 14976"/>
                <p:cNvSpPr>
                  <a:spLocks noChangeShapeType="1"/>
                </p:cNvSpPr>
                <p:nvPr/>
              </p:nvSpPr>
              <p:spPr bwMode="auto">
                <a:xfrm>
                  <a:off x="26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3" name="Line 14977"/>
                <p:cNvSpPr>
                  <a:spLocks noChangeShapeType="1"/>
                </p:cNvSpPr>
                <p:nvPr/>
              </p:nvSpPr>
              <p:spPr bwMode="auto">
                <a:xfrm>
                  <a:off x="26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4" name="Line 14978"/>
                <p:cNvSpPr>
                  <a:spLocks noChangeShapeType="1"/>
                </p:cNvSpPr>
                <p:nvPr/>
              </p:nvSpPr>
              <p:spPr bwMode="auto">
                <a:xfrm>
                  <a:off x="27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5" name="Line 14979"/>
                <p:cNvSpPr>
                  <a:spLocks noChangeShapeType="1"/>
                </p:cNvSpPr>
                <p:nvPr/>
              </p:nvSpPr>
              <p:spPr bwMode="auto">
                <a:xfrm>
                  <a:off x="27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6" name="Line 14980"/>
                <p:cNvSpPr>
                  <a:spLocks noChangeShapeType="1"/>
                </p:cNvSpPr>
                <p:nvPr/>
              </p:nvSpPr>
              <p:spPr bwMode="auto">
                <a:xfrm>
                  <a:off x="27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7" name="Line 14981"/>
                <p:cNvSpPr>
                  <a:spLocks noChangeShapeType="1"/>
                </p:cNvSpPr>
                <p:nvPr/>
              </p:nvSpPr>
              <p:spPr bwMode="auto">
                <a:xfrm>
                  <a:off x="27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8" name="Line 14982"/>
                <p:cNvSpPr>
                  <a:spLocks noChangeShapeType="1"/>
                </p:cNvSpPr>
                <p:nvPr/>
              </p:nvSpPr>
              <p:spPr bwMode="auto">
                <a:xfrm>
                  <a:off x="27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59" name="Line 14983"/>
                <p:cNvSpPr>
                  <a:spLocks noChangeShapeType="1"/>
                </p:cNvSpPr>
                <p:nvPr/>
              </p:nvSpPr>
              <p:spPr bwMode="auto">
                <a:xfrm>
                  <a:off x="2764"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0" name="Line 14984"/>
                <p:cNvSpPr>
                  <a:spLocks noChangeShapeType="1"/>
                </p:cNvSpPr>
                <p:nvPr/>
              </p:nvSpPr>
              <p:spPr bwMode="auto">
                <a:xfrm>
                  <a:off x="27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1" name="Line 14985"/>
                <p:cNvSpPr>
                  <a:spLocks noChangeShapeType="1"/>
                </p:cNvSpPr>
                <p:nvPr/>
              </p:nvSpPr>
              <p:spPr bwMode="auto">
                <a:xfrm>
                  <a:off x="27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2" name="Line 14986"/>
                <p:cNvSpPr>
                  <a:spLocks noChangeShapeType="1"/>
                </p:cNvSpPr>
                <p:nvPr/>
              </p:nvSpPr>
              <p:spPr bwMode="auto">
                <a:xfrm>
                  <a:off x="27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3" name="Line 14987"/>
                <p:cNvSpPr>
                  <a:spLocks noChangeShapeType="1"/>
                </p:cNvSpPr>
                <p:nvPr/>
              </p:nvSpPr>
              <p:spPr bwMode="auto">
                <a:xfrm>
                  <a:off x="28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4" name="Line 14988"/>
                <p:cNvSpPr>
                  <a:spLocks noChangeShapeType="1"/>
                </p:cNvSpPr>
                <p:nvPr/>
              </p:nvSpPr>
              <p:spPr bwMode="auto">
                <a:xfrm>
                  <a:off x="28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5" name="Line 14989"/>
                <p:cNvSpPr>
                  <a:spLocks noChangeShapeType="1"/>
                </p:cNvSpPr>
                <p:nvPr/>
              </p:nvSpPr>
              <p:spPr bwMode="auto">
                <a:xfrm>
                  <a:off x="28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6" name="Line 14990"/>
                <p:cNvSpPr>
                  <a:spLocks noChangeShapeType="1"/>
                </p:cNvSpPr>
                <p:nvPr/>
              </p:nvSpPr>
              <p:spPr bwMode="auto">
                <a:xfrm>
                  <a:off x="28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7" name="Line 14991"/>
                <p:cNvSpPr>
                  <a:spLocks noChangeShapeType="1"/>
                </p:cNvSpPr>
                <p:nvPr/>
              </p:nvSpPr>
              <p:spPr bwMode="auto">
                <a:xfrm>
                  <a:off x="28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8" name="Line 14992"/>
                <p:cNvSpPr>
                  <a:spLocks noChangeShapeType="1"/>
                </p:cNvSpPr>
                <p:nvPr/>
              </p:nvSpPr>
              <p:spPr bwMode="auto">
                <a:xfrm>
                  <a:off x="28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69" name="Line 14993"/>
                <p:cNvSpPr>
                  <a:spLocks noChangeShapeType="1"/>
                </p:cNvSpPr>
                <p:nvPr/>
              </p:nvSpPr>
              <p:spPr bwMode="auto">
                <a:xfrm>
                  <a:off x="28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0" name="Line 14994"/>
                <p:cNvSpPr>
                  <a:spLocks noChangeShapeType="1"/>
                </p:cNvSpPr>
                <p:nvPr/>
              </p:nvSpPr>
              <p:spPr bwMode="auto">
                <a:xfrm>
                  <a:off x="28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1" name="Line 14995"/>
                <p:cNvSpPr>
                  <a:spLocks noChangeShapeType="1"/>
                </p:cNvSpPr>
                <p:nvPr/>
              </p:nvSpPr>
              <p:spPr bwMode="auto">
                <a:xfrm>
                  <a:off x="29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2" name="Line 14996"/>
                <p:cNvSpPr>
                  <a:spLocks noChangeShapeType="1"/>
                </p:cNvSpPr>
                <p:nvPr/>
              </p:nvSpPr>
              <p:spPr bwMode="auto">
                <a:xfrm>
                  <a:off x="29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3" name="Line 14997"/>
                <p:cNvSpPr>
                  <a:spLocks noChangeShapeType="1"/>
                </p:cNvSpPr>
                <p:nvPr/>
              </p:nvSpPr>
              <p:spPr bwMode="auto">
                <a:xfrm>
                  <a:off x="29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4" name="Line 14998"/>
                <p:cNvSpPr>
                  <a:spLocks noChangeShapeType="1"/>
                </p:cNvSpPr>
                <p:nvPr/>
              </p:nvSpPr>
              <p:spPr bwMode="auto">
                <a:xfrm>
                  <a:off x="29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5" name="Line 14999"/>
                <p:cNvSpPr>
                  <a:spLocks noChangeShapeType="1"/>
                </p:cNvSpPr>
                <p:nvPr/>
              </p:nvSpPr>
              <p:spPr bwMode="auto">
                <a:xfrm>
                  <a:off x="29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6" name="Line 15000"/>
                <p:cNvSpPr>
                  <a:spLocks noChangeShapeType="1"/>
                </p:cNvSpPr>
                <p:nvPr/>
              </p:nvSpPr>
              <p:spPr bwMode="auto">
                <a:xfrm>
                  <a:off x="29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7" name="Line 15001"/>
                <p:cNvSpPr>
                  <a:spLocks noChangeShapeType="1"/>
                </p:cNvSpPr>
                <p:nvPr/>
              </p:nvSpPr>
              <p:spPr bwMode="auto">
                <a:xfrm>
                  <a:off x="29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8" name="Line 15002"/>
                <p:cNvSpPr>
                  <a:spLocks noChangeShapeType="1"/>
                </p:cNvSpPr>
                <p:nvPr/>
              </p:nvSpPr>
              <p:spPr bwMode="auto">
                <a:xfrm>
                  <a:off x="29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79" name="Line 15003"/>
                <p:cNvSpPr>
                  <a:spLocks noChangeShapeType="1"/>
                </p:cNvSpPr>
                <p:nvPr/>
              </p:nvSpPr>
              <p:spPr bwMode="auto">
                <a:xfrm>
                  <a:off x="30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0" name="Line 15004"/>
                <p:cNvSpPr>
                  <a:spLocks noChangeShapeType="1"/>
                </p:cNvSpPr>
                <p:nvPr/>
              </p:nvSpPr>
              <p:spPr bwMode="auto">
                <a:xfrm>
                  <a:off x="30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1" name="Line 15005"/>
                <p:cNvSpPr>
                  <a:spLocks noChangeShapeType="1"/>
                </p:cNvSpPr>
                <p:nvPr/>
              </p:nvSpPr>
              <p:spPr bwMode="auto">
                <a:xfrm>
                  <a:off x="30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2" name="Line 15006"/>
                <p:cNvSpPr>
                  <a:spLocks noChangeShapeType="1"/>
                </p:cNvSpPr>
                <p:nvPr/>
              </p:nvSpPr>
              <p:spPr bwMode="auto">
                <a:xfrm>
                  <a:off x="30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3" name="Line 15007"/>
                <p:cNvSpPr>
                  <a:spLocks noChangeShapeType="1"/>
                </p:cNvSpPr>
                <p:nvPr/>
              </p:nvSpPr>
              <p:spPr bwMode="auto">
                <a:xfrm>
                  <a:off x="30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4" name="Line 15008"/>
                <p:cNvSpPr>
                  <a:spLocks noChangeShapeType="1"/>
                </p:cNvSpPr>
                <p:nvPr/>
              </p:nvSpPr>
              <p:spPr bwMode="auto">
                <a:xfrm>
                  <a:off x="30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5" name="Line 15009"/>
                <p:cNvSpPr>
                  <a:spLocks noChangeShapeType="1"/>
                </p:cNvSpPr>
                <p:nvPr/>
              </p:nvSpPr>
              <p:spPr bwMode="auto">
                <a:xfrm>
                  <a:off x="30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6" name="Line 15010"/>
                <p:cNvSpPr>
                  <a:spLocks noChangeShapeType="1"/>
                </p:cNvSpPr>
                <p:nvPr/>
              </p:nvSpPr>
              <p:spPr bwMode="auto">
                <a:xfrm>
                  <a:off x="30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7" name="Line 15011"/>
                <p:cNvSpPr>
                  <a:spLocks noChangeShapeType="1"/>
                </p:cNvSpPr>
                <p:nvPr/>
              </p:nvSpPr>
              <p:spPr bwMode="auto">
                <a:xfrm>
                  <a:off x="30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8" name="Line 15012"/>
                <p:cNvSpPr>
                  <a:spLocks noChangeShapeType="1"/>
                </p:cNvSpPr>
                <p:nvPr/>
              </p:nvSpPr>
              <p:spPr bwMode="auto">
                <a:xfrm>
                  <a:off x="31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89" name="Line 15013"/>
                <p:cNvSpPr>
                  <a:spLocks noChangeShapeType="1"/>
                </p:cNvSpPr>
                <p:nvPr/>
              </p:nvSpPr>
              <p:spPr bwMode="auto">
                <a:xfrm>
                  <a:off x="31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0" name="Line 15014"/>
                <p:cNvSpPr>
                  <a:spLocks noChangeShapeType="1"/>
                </p:cNvSpPr>
                <p:nvPr/>
              </p:nvSpPr>
              <p:spPr bwMode="auto">
                <a:xfrm>
                  <a:off x="31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1" name="Line 15015"/>
                <p:cNvSpPr>
                  <a:spLocks noChangeShapeType="1"/>
                </p:cNvSpPr>
                <p:nvPr/>
              </p:nvSpPr>
              <p:spPr bwMode="auto">
                <a:xfrm>
                  <a:off x="31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2" name="Line 15016"/>
                <p:cNvSpPr>
                  <a:spLocks noChangeShapeType="1"/>
                </p:cNvSpPr>
                <p:nvPr/>
              </p:nvSpPr>
              <p:spPr bwMode="auto">
                <a:xfrm>
                  <a:off x="31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3" name="Line 15017"/>
                <p:cNvSpPr>
                  <a:spLocks noChangeShapeType="1"/>
                </p:cNvSpPr>
                <p:nvPr/>
              </p:nvSpPr>
              <p:spPr bwMode="auto">
                <a:xfrm>
                  <a:off x="31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4" name="Line 15018"/>
                <p:cNvSpPr>
                  <a:spLocks noChangeShapeType="1"/>
                </p:cNvSpPr>
                <p:nvPr/>
              </p:nvSpPr>
              <p:spPr bwMode="auto">
                <a:xfrm>
                  <a:off x="31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5" name="Line 15019"/>
                <p:cNvSpPr>
                  <a:spLocks noChangeShapeType="1"/>
                </p:cNvSpPr>
                <p:nvPr/>
              </p:nvSpPr>
              <p:spPr bwMode="auto">
                <a:xfrm>
                  <a:off x="31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6" name="Line 15020"/>
                <p:cNvSpPr>
                  <a:spLocks noChangeShapeType="1"/>
                </p:cNvSpPr>
                <p:nvPr/>
              </p:nvSpPr>
              <p:spPr bwMode="auto">
                <a:xfrm>
                  <a:off x="3201"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7" name="Line 15021"/>
                <p:cNvSpPr>
                  <a:spLocks noChangeShapeType="1"/>
                </p:cNvSpPr>
                <p:nvPr/>
              </p:nvSpPr>
              <p:spPr bwMode="auto">
                <a:xfrm>
                  <a:off x="32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8" name="Line 15022"/>
                <p:cNvSpPr>
                  <a:spLocks noChangeShapeType="1"/>
                </p:cNvSpPr>
                <p:nvPr/>
              </p:nvSpPr>
              <p:spPr bwMode="auto">
                <a:xfrm>
                  <a:off x="32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799" name="Line 15023"/>
                <p:cNvSpPr>
                  <a:spLocks noChangeShapeType="1"/>
                </p:cNvSpPr>
                <p:nvPr/>
              </p:nvSpPr>
              <p:spPr bwMode="auto">
                <a:xfrm>
                  <a:off x="32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0" name="Line 15024"/>
                <p:cNvSpPr>
                  <a:spLocks noChangeShapeType="1"/>
                </p:cNvSpPr>
                <p:nvPr/>
              </p:nvSpPr>
              <p:spPr bwMode="auto">
                <a:xfrm>
                  <a:off x="32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1" name="Line 15025"/>
                <p:cNvSpPr>
                  <a:spLocks noChangeShapeType="1"/>
                </p:cNvSpPr>
                <p:nvPr/>
              </p:nvSpPr>
              <p:spPr bwMode="auto">
                <a:xfrm>
                  <a:off x="32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2" name="Line 15026"/>
                <p:cNvSpPr>
                  <a:spLocks noChangeShapeType="1"/>
                </p:cNvSpPr>
                <p:nvPr/>
              </p:nvSpPr>
              <p:spPr bwMode="auto">
                <a:xfrm>
                  <a:off x="32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3" name="Line 15027"/>
                <p:cNvSpPr>
                  <a:spLocks noChangeShapeType="1"/>
                </p:cNvSpPr>
                <p:nvPr/>
              </p:nvSpPr>
              <p:spPr bwMode="auto">
                <a:xfrm>
                  <a:off x="32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4" name="Line 15028"/>
                <p:cNvSpPr>
                  <a:spLocks noChangeShapeType="1"/>
                </p:cNvSpPr>
                <p:nvPr/>
              </p:nvSpPr>
              <p:spPr bwMode="auto">
                <a:xfrm>
                  <a:off x="32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5" name="Line 15029"/>
                <p:cNvSpPr>
                  <a:spLocks noChangeShapeType="1"/>
                </p:cNvSpPr>
                <p:nvPr/>
              </p:nvSpPr>
              <p:spPr bwMode="auto">
                <a:xfrm>
                  <a:off x="33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6" name="Line 15030"/>
                <p:cNvSpPr>
                  <a:spLocks noChangeShapeType="1"/>
                </p:cNvSpPr>
                <p:nvPr/>
              </p:nvSpPr>
              <p:spPr bwMode="auto">
                <a:xfrm>
                  <a:off x="33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7" name="Line 15031"/>
                <p:cNvSpPr>
                  <a:spLocks noChangeShapeType="1"/>
                </p:cNvSpPr>
                <p:nvPr/>
              </p:nvSpPr>
              <p:spPr bwMode="auto">
                <a:xfrm>
                  <a:off x="33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8" name="Line 15032"/>
                <p:cNvSpPr>
                  <a:spLocks noChangeShapeType="1"/>
                </p:cNvSpPr>
                <p:nvPr/>
              </p:nvSpPr>
              <p:spPr bwMode="auto">
                <a:xfrm>
                  <a:off x="33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09" name="Line 15033"/>
                <p:cNvSpPr>
                  <a:spLocks noChangeShapeType="1"/>
                </p:cNvSpPr>
                <p:nvPr/>
              </p:nvSpPr>
              <p:spPr bwMode="auto">
                <a:xfrm>
                  <a:off x="33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0" name="Line 15034"/>
                <p:cNvSpPr>
                  <a:spLocks noChangeShapeType="1"/>
                </p:cNvSpPr>
                <p:nvPr/>
              </p:nvSpPr>
              <p:spPr bwMode="auto">
                <a:xfrm>
                  <a:off x="33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1" name="Line 15035"/>
                <p:cNvSpPr>
                  <a:spLocks noChangeShapeType="1"/>
                </p:cNvSpPr>
                <p:nvPr/>
              </p:nvSpPr>
              <p:spPr bwMode="auto">
                <a:xfrm>
                  <a:off x="33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2" name="Line 15036"/>
                <p:cNvSpPr>
                  <a:spLocks noChangeShapeType="1"/>
                </p:cNvSpPr>
                <p:nvPr/>
              </p:nvSpPr>
              <p:spPr bwMode="auto">
                <a:xfrm>
                  <a:off x="3390"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3" name="Line 15037"/>
                <p:cNvSpPr>
                  <a:spLocks noChangeShapeType="1"/>
                </p:cNvSpPr>
                <p:nvPr/>
              </p:nvSpPr>
              <p:spPr bwMode="auto">
                <a:xfrm>
                  <a:off x="34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4" name="Line 15038"/>
                <p:cNvSpPr>
                  <a:spLocks noChangeShapeType="1"/>
                </p:cNvSpPr>
                <p:nvPr/>
              </p:nvSpPr>
              <p:spPr bwMode="auto">
                <a:xfrm>
                  <a:off x="34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5" name="Line 15039"/>
                <p:cNvSpPr>
                  <a:spLocks noChangeShapeType="1"/>
                </p:cNvSpPr>
                <p:nvPr/>
              </p:nvSpPr>
              <p:spPr bwMode="auto">
                <a:xfrm>
                  <a:off x="34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6" name="Line 15040"/>
                <p:cNvSpPr>
                  <a:spLocks noChangeShapeType="1"/>
                </p:cNvSpPr>
                <p:nvPr/>
              </p:nvSpPr>
              <p:spPr bwMode="auto">
                <a:xfrm>
                  <a:off x="34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7" name="Line 15041"/>
                <p:cNvSpPr>
                  <a:spLocks noChangeShapeType="1"/>
                </p:cNvSpPr>
                <p:nvPr/>
              </p:nvSpPr>
              <p:spPr bwMode="auto">
                <a:xfrm>
                  <a:off x="34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8" name="Line 15042"/>
                <p:cNvSpPr>
                  <a:spLocks noChangeShapeType="1"/>
                </p:cNvSpPr>
                <p:nvPr/>
              </p:nvSpPr>
              <p:spPr bwMode="auto">
                <a:xfrm>
                  <a:off x="34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19" name="Line 15043"/>
                <p:cNvSpPr>
                  <a:spLocks noChangeShapeType="1"/>
                </p:cNvSpPr>
                <p:nvPr/>
              </p:nvSpPr>
              <p:spPr bwMode="auto">
                <a:xfrm>
                  <a:off x="34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0" name="Line 15044"/>
                <p:cNvSpPr>
                  <a:spLocks noChangeShapeType="1"/>
                </p:cNvSpPr>
                <p:nvPr/>
              </p:nvSpPr>
              <p:spPr bwMode="auto">
                <a:xfrm>
                  <a:off x="34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1" name="Line 15045"/>
                <p:cNvSpPr>
                  <a:spLocks noChangeShapeType="1"/>
                </p:cNvSpPr>
                <p:nvPr/>
              </p:nvSpPr>
              <p:spPr bwMode="auto">
                <a:xfrm>
                  <a:off x="34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2" name="Line 15046"/>
                <p:cNvSpPr>
                  <a:spLocks noChangeShapeType="1"/>
                </p:cNvSpPr>
                <p:nvPr/>
              </p:nvSpPr>
              <p:spPr bwMode="auto">
                <a:xfrm>
                  <a:off x="35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3" name="Line 15047"/>
                <p:cNvSpPr>
                  <a:spLocks noChangeShapeType="1"/>
                </p:cNvSpPr>
                <p:nvPr/>
              </p:nvSpPr>
              <p:spPr bwMode="auto">
                <a:xfrm>
                  <a:off x="35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4" name="Line 15048"/>
                <p:cNvSpPr>
                  <a:spLocks noChangeShapeType="1"/>
                </p:cNvSpPr>
                <p:nvPr/>
              </p:nvSpPr>
              <p:spPr bwMode="auto">
                <a:xfrm>
                  <a:off x="35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5" name="Line 15049"/>
                <p:cNvSpPr>
                  <a:spLocks noChangeShapeType="1"/>
                </p:cNvSpPr>
                <p:nvPr/>
              </p:nvSpPr>
              <p:spPr bwMode="auto">
                <a:xfrm>
                  <a:off x="35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6" name="Line 15050"/>
                <p:cNvSpPr>
                  <a:spLocks noChangeShapeType="1"/>
                </p:cNvSpPr>
                <p:nvPr/>
              </p:nvSpPr>
              <p:spPr bwMode="auto">
                <a:xfrm>
                  <a:off x="35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7" name="Line 15051"/>
                <p:cNvSpPr>
                  <a:spLocks noChangeShapeType="1"/>
                </p:cNvSpPr>
                <p:nvPr/>
              </p:nvSpPr>
              <p:spPr bwMode="auto">
                <a:xfrm>
                  <a:off x="35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8" name="Line 15052"/>
                <p:cNvSpPr>
                  <a:spLocks noChangeShapeType="1"/>
                </p:cNvSpPr>
                <p:nvPr/>
              </p:nvSpPr>
              <p:spPr bwMode="auto">
                <a:xfrm>
                  <a:off x="35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29" name="Line 15053"/>
                <p:cNvSpPr>
                  <a:spLocks noChangeShapeType="1"/>
                </p:cNvSpPr>
                <p:nvPr/>
              </p:nvSpPr>
              <p:spPr bwMode="auto">
                <a:xfrm>
                  <a:off x="35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0" name="Line 15054"/>
                <p:cNvSpPr>
                  <a:spLocks noChangeShapeType="1"/>
                </p:cNvSpPr>
                <p:nvPr/>
              </p:nvSpPr>
              <p:spPr bwMode="auto">
                <a:xfrm>
                  <a:off x="36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1" name="Line 15055"/>
                <p:cNvSpPr>
                  <a:spLocks noChangeShapeType="1"/>
                </p:cNvSpPr>
                <p:nvPr/>
              </p:nvSpPr>
              <p:spPr bwMode="auto">
                <a:xfrm>
                  <a:off x="36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2" name="Line 15056"/>
                <p:cNvSpPr>
                  <a:spLocks noChangeShapeType="1"/>
                </p:cNvSpPr>
                <p:nvPr/>
              </p:nvSpPr>
              <p:spPr bwMode="auto">
                <a:xfrm>
                  <a:off x="36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3" name="Line 15057"/>
                <p:cNvSpPr>
                  <a:spLocks noChangeShapeType="1"/>
                </p:cNvSpPr>
                <p:nvPr/>
              </p:nvSpPr>
              <p:spPr bwMode="auto">
                <a:xfrm>
                  <a:off x="36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4" name="Line 15058"/>
                <p:cNvSpPr>
                  <a:spLocks noChangeShapeType="1"/>
                </p:cNvSpPr>
                <p:nvPr/>
              </p:nvSpPr>
              <p:spPr bwMode="auto">
                <a:xfrm>
                  <a:off x="36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5" name="Line 15059"/>
                <p:cNvSpPr>
                  <a:spLocks noChangeShapeType="1"/>
                </p:cNvSpPr>
                <p:nvPr/>
              </p:nvSpPr>
              <p:spPr bwMode="auto">
                <a:xfrm>
                  <a:off x="36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6" name="Line 15060"/>
                <p:cNvSpPr>
                  <a:spLocks noChangeShapeType="1"/>
                </p:cNvSpPr>
                <p:nvPr/>
              </p:nvSpPr>
              <p:spPr bwMode="auto">
                <a:xfrm>
                  <a:off x="36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7" name="Line 15061"/>
                <p:cNvSpPr>
                  <a:spLocks noChangeShapeType="1"/>
                </p:cNvSpPr>
                <p:nvPr/>
              </p:nvSpPr>
              <p:spPr bwMode="auto">
                <a:xfrm>
                  <a:off x="36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8" name="Line 15062"/>
                <p:cNvSpPr>
                  <a:spLocks noChangeShapeType="1"/>
                </p:cNvSpPr>
                <p:nvPr/>
              </p:nvSpPr>
              <p:spPr bwMode="auto">
                <a:xfrm>
                  <a:off x="36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39" name="Line 15063"/>
                <p:cNvSpPr>
                  <a:spLocks noChangeShapeType="1"/>
                </p:cNvSpPr>
                <p:nvPr/>
              </p:nvSpPr>
              <p:spPr bwMode="auto">
                <a:xfrm>
                  <a:off x="37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0" name="Line 15064"/>
                <p:cNvSpPr>
                  <a:spLocks noChangeShapeType="1"/>
                </p:cNvSpPr>
                <p:nvPr/>
              </p:nvSpPr>
              <p:spPr bwMode="auto">
                <a:xfrm>
                  <a:off x="37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1" name="Line 15065"/>
                <p:cNvSpPr>
                  <a:spLocks noChangeShapeType="1"/>
                </p:cNvSpPr>
                <p:nvPr/>
              </p:nvSpPr>
              <p:spPr bwMode="auto">
                <a:xfrm>
                  <a:off x="37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2" name="Line 15066"/>
                <p:cNvSpPr>
                  <a:spLocks noChangeShapeType="1"/>
                </p:cNvSpPr>
                <p:nvPr/>
              </p:nvSpPr>
              <p:spPr bwMode="auto">
                <a:xfrm>
                  <a:off x="37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3" name="Line 15067"/>
                <p:cNvSpPr>
                  <a:spLocks noChangeShapeType="1"/>
                </p:cNvSpPr>
                <p:nvPr/>
              </p:nvSpPr>
              <p:spPr bwMode="auto">
                <a:xfrm>
                  <a:off x="37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4" name="Line 15068"/>
                <p:cNvSpPr>
                  <a:spLocks noChangeShapeType="1"/>
                </p:cNvSpPr>
                <p:nvPr/>
              </p:nvSpPr>
              <p:spPr bwMode="auto">
                <a:xfrm>
                  <a:off x="37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5" name="Line 15069"/>
                <p:cNvSpPr>
                  <a:spLocks noChangeShapeType="1"/>
                </p:cNvSpPr>
                <p:nvPr/>
              </p:nvSpPr>
              <p:spPr bwMode="auto">
                <a:xfrm>
                  <a:off x="37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6" name="Line 15070"/>
                <p:cNvSpPr>
                  <a:spLocks noChangeShapeType="1"/>
                </p:cNvSpPr>
                <p:nvPr/>
              </p:nvSpPr>
              <p:spPr bwMode="auto">
                <a:xfrm>
                  <a:off x="37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7" name="Line 15071"/>
                <p:cNvSpPr>
                  <a:spLocks noChangeShapeType="1"/>
                </p:cNvSpPr>
                <p:nvPr/>
              </p:nvSpPr>
              <p:spPr bwMode="auto">
                <a:xfrm>
                  <a:off x="38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8" name="Line 15072"/>
                <p:cNvSpPr>
                  <a:spLocks noChangeShapeType="1"/>
                </p:cNvSpPr>
                <p:nvPr/>
              </p:nvSpPr>
              <p:spPr bwMode="auto">
                <a:xfrm>
                  <a:off x="38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49" name="Line 15073"/>
                <p:cNvSpPr>
                  <a:spLocks noChangeShapeType="1"/>
                </p:cNvSpPr>
                <p:nvPr/>
              </p:nvSpPr>
              <p:spPr bwMode="auto">
                <a:xfrm>
                  <a:off x="3827"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0" name="Line 15074"/>
                <p:cNvSpPr>
                  <a:spLocks noChangeShapeType="1"/>
                </p:cNvSpPr>
                <p:nvPr/>
              </p:nvSpPr>
              <p:spPr bwMode="auto">
                <a:xfrm>
                  <a:off x="38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1" name="Line 15075"/>
                <p:cNvSpPr>
                  <a:spLocks noChangeShapeType="1"/>
                </p:cNvSpPr>
                <p:nvPr/>
              </p:nvSpPr>
              <p:spPr bwMode="auto">
                <a:xfrm>
                  <a:off x="38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2" name="Line 15076"/>
                <p:cNvSpPr>
                  <a:spLocks noChangeShapeType="1"/>
                </p:cNvSpPr>
                <p:nvPr/>
              </p:nvSpPr>
              <p:spPr bwMode="auto">
                <a:xfrm>
                  <a:off x="38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3" name="Line 15077"/>
                <p:cNvSpPr>
                  <a:spLocks noChangeShapeType="1"/>
                </p:cNvSpPr>
                <p:nvPr/>
              </p:nvSpPr>
              <p:spPr bwMode="auto">
                <a:xfrm>
                  <a:off x="38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4" name="Line 15078"/>
                <p:cNvSpPr>
                  <a:spLocks noChangeShapeType="1"/>
                </p:cNvSpPr>
                <p:nvPr/>
              </p:nvSpPr>
              <p:spPr bwMode="auto">
                <a:xfrm>
                  <a:off x="38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5" name="Line 15079"/>
                <p:cNvSpPr>
                  <a:spLocks noChangeShapeType="1"/>
                </p:cNvSpPr>
                <p:nvPr/>
              </p:nvSpPr>
              <p:spPr bwMode="auto">
                <a:xfrm>
                  <a:off x="38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6" name="Line 15080"/>
                <p:cNvSpPr>
                  <a:spLocks noChangeShapeType="1"/>
                </p:cNvSpPr>
                <p:nvPr/>
              </p:nvSpPr>
              <p:spPr bwMode="auto">
                <a:xfrm>
                  <a:off x="39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8857" name="Group 15081"/>
              <p:cNvGrpSpPr>
                <a:grpSpLocks/>
              </p:cNvGrpSpPr>
              <p:nvPr/>
            </p:nvGrpSpPr>
            <p:grpSpPr bwMode="auto">
              <a:xfrm>
                <a:off x="956" y="3443"/>
                <a:ext cx="4630" cy="401"/>
                <a:chOff x="956" y="3443"/>
                <a:chExt cx="4630" cy="401"/>
              </a:xfrm>
            </p:grpSpPr>
            <p:sp>
              <p:nvSpPr>
                <p:cNvPr id="858858" name="Line 15082"/>
                <p:cNvSpPr>
                  <a:spLocks noChangeShapeType="1"/>
                </p:cNvSpPr>
                <p:nvPr/>
              </p:nvSpPr>
              <p:spPr bwMode="auto">
                <a:xfrm>
                  <a:off x="39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59" name="Line 15083"/>
                <p:cNvSpPr>
                  <a:spLocks noChangeShapeType="1"/>
                </p:cNvSpPr>
                <p:nvPr/>
              </p:nvSpPr>
              <p:spPr bwMode="auto">
                <a:xfrm>
                  <a:off x="39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0" name="Line 15084"/>
                <p:cNvSpPr>
                  <a:spLocks noChangeShapeType="1"/>
                </p:cNvSpPr>
                <p:nvPr/>
              </p:nvSpPr>
              <p:spPr bwMode="auto">
                <a:xfrm>
                  <a:off x="39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1" name="Line 15085"/>
                <p:cNvSpPr>
                  <a:spLocks noChangeShapeType="1"/>
                </p:cNvSpPr>
                <p:nvPr/>
              </p:nvSpPr>
              <p:spPr bwMode="auto">
                <a:xfrm>
                  <a:off x="39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2" name="Line 15086"/>
                <p:cNvSpPr>
                  <a:spLocks noChangeShapeType="1"/>
                </p:cNvSpPr>
                <p:nvPr/>
              </p:nvSpPr>
              <p:spPr bwMode="auto">
                <a:xfrm>
                  <a:off x="39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3" name="Line 15087"/>
                <p:cNvSpPr>
                  <a:spLocks noChangeShapeType="1"/>
                </p:cNvSpPr>
                <p:nvPr/>
              </p:nvSpPr>
              <p:spPr bwMode="auto">
                <a:xfrm>
                  <a:off x="39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4" name="Line 15088"/>
                <p:cNvSpPr>
                  <a:spLocks noChangeShapeType="1"/>
                </p:cNvSpPr>
                <p:nvPr/>
              </p:nvSpPr>
              <p:spPr bwMode="auto">
                <a:xfrm>
                  <a:off x="39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5" name="Line 15089"/>
                <p:cNvSpPr>
                  <a:spLocks noChangeShapeType="1"/>
                </p:cNvSpPr>
                <p:nvPr/>
              </p:nvSpPr>
              <p:spPr bwMode="auto">
                <a:xfrm>
                  <a:off x="40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6" name="Line 15090"/>
                <p:cNvSpPr>
                  <a:spLocks noChangeShapeType="1"/>
                </p:cNvSpPr>
                <p:nvPr/>
              </p:nvSpPr>
              <p:spPr bwMode="auto">
                <a:xfrm>
                  <a:off x="4016"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7" name="Line 15091"/>
                <p:cNvSpPr>
                  <a:spLocks noChangeShapeType="1"/>
                </p:cNvSpPr>
                <p:nvPr/>
              </p:nvSpPr>
              <p:spPr bwMode="auto">
                <a:xfrm>
                  <a:off x="40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8" name="Line 15092"/>
                <p:cNvSpPr>
                  <a:spLocks noChangeShapeType="1"/>
                </p:cNvSpPr>
                <p:nvPr/>
              </p:nvSpPr>
              <p:spPr bwMode="auto">
                <a:xfrm>
                  <a:off x="40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69" name="Line 15093"/>
                <p:cNvSpPr>
                  <a:spLocks noChangeShapeType="1"/>
                </p:cNvSpPr>
                <p:nvPr/>
              </p:nvSpPr>
              <p:spPr bwMode="auto">
                <a:xfrm>
                  <a:off x="40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0" name="Line 15094"/>
                <p:cNvSpPr>
                  <a:spLocks noChangeShapeType="1"/>
                </p:cNvSpPr>
                <p:nvPr/>
              </p:nvSpPr>
              <p:spPr bwMode="auto">
                <a:xfrm>
                  <a:off x="40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1" name="Line 15095"/>
                <p:cNvSpPr>
                  <a:spLocks noChangeShapeType="1"/>
                </p:cNvSpPr>
                <p:nvPr/>
              </p:nvSpPr>
              <p:spPr bwMode="auto">
                <a:xfrm>
                  <a:off x="40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2" name="Line 15096"/>
                <p:cNvSpPr>
                  <a:spLocks noChangeShapeType="1"/>
                </p:cNvSpPr>
                <p:nvPr/>
              </p:nvSpPr>
              <p:spPr bwMode="auto">
                <a:xfrm>
                  <a:off x="40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3" name="Line 15097"/>
                <p:cNvSpPr>
                  <a:spLocks noChangeShapeType="1"/>
                </p:cNvSpPr>
                <p:nvPr/>
              </p:nvSpPr>
              <p:spPr bwMode="auto">
                <a:xfrm>
                  <a:off x="409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4" name="Line 15098"/>
                <p:cNvSpPr>
                  <a:spLocks noChangeShapeType="1"/>
                </p:cNvSpPr>
                <p:nvPr/>
              </p:nvSpPr>
              <p:spPr bwMode="auto">
                <a:xfrm>
                  <a:off x="411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5" name="Line 15099"/>
                <p:cNvSpPr>
                  <a:spLocks noChangeShapeType="1"/>
                </p:cNvSpPr>
                <p:nvPr/>
              </p:nvSpPr>
              <p:spPr bwMode="auto">
                <a:xfrm>
                  <a:off x="412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6" name="Line 15100"/>
                <p:cNvSpPr>
                  <a:spLocks noChangeShapeType="1"/>
                </p:cNvSpPr>
                <p:nvPr/>
              </p:nvSpPr>
              <p:spPr bwMode="auto">
                <a:xfrm>
                  <a:off x="41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7" name="Line 15101"/>
                <p:cNvSpPr>
                  <a:spLocks noChangeShapeType="1"/>
                </p:cNvSpPr>
                <p:nvPr/>
              </p:nvSpPr>
              <p:spPr bwMode="auto">
                <a:xfrm>
                  <a:off x="41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8" name="Line 15102"/>
                <p:cNvSpPr>
                  <a:spLocks noChangeShapeType="1"/>
                </p:cNvSpPr>
                <p:nvPr/>
              </p:nvSpPr>
              <p:spPr bwMode="auto">
                <a:xfrm>
                  <a:off x="415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79" name="Line 15103"/>
                <p:cNvSpPr>
                  <a:spLocks noChangeShapeType="1"/>
                </p:cNvSpPr>
                <p:nvPr/>
              </p:nvSpPr>
              <p:spPr bwMode="auto">
                <a:xfrm>
                  <a:off x="416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0" name="Line 15104"/>
                <p:cNvSpPr>
                  <a:spLocks noChangeShapeType="1"/>
                </p:cNvSpPr>
                <p:nvPr/>
              </p:nvSpPr>
              <p:spPr bwMode="auto">
                <a:xfrm>
                  <a:off x="418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1" name="Line 15105"/>
                <p:cNvSpPr>
                  <a:spLocks noChangeShapeType="1"/>
                </p:cNvSpPr>
                <p:nvPr/>
              </p:nvSpPr>
              <p:spPr bwMode="auto">
                <a:xfrm>
                  <a:off x="41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2" name="Line 15106"/>
                <p:cNvSpPr>
                  <a:spLocks noChangeShapeType="1"/>
                </p:cNvSpPr>
                <p:nvPr/>
              </p:nvSpPr>
              <p:spPr bwMode="auto">
                <a:xfrm>
                  <a:off x="42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3" name="Line 15107"/>
                <p:cNvSpPr>
                  <a:spLocks noChangeShapeType="1"/>
                </p:cNvSpPr>
                <p:nvPr/>
              </p:nvSpPr>
              <p:spPr bwMode="auto">
                <a:xfrm>
                  <a:off x="42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4" name="Line 15108"/>
                <p:cNvSpPr>
                  <a:spLocks noChangeShapeType="1"/>
                </p:cNvSpPr>
                <p:nvPr/>
              </p:nvSpPr>
              <p:spPr bwMode="auto">
                <a:xfrm>
                  <a:off x="422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5" name="Line 15109"/>
                <p:cNvSpPr>
                  <a:spLocks noChangeShapeType="1"/>
                </p:cNvSpPr>
                <p:nvPr/>
              </p:nvSpPr>
              <p:spPr bwMode="auto">
                <a:xfrm>
                  <a:off x="424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6" name="Line 15110"/>
                <p:cNvSpPr>
                  <a:spLocks noChangeShapeType="1"/>
                </p:cNvSpPr>
                <p:nvPr/>
              </p:nvSpPr>
              <p:spPr bwMode="auto">
                <a:xfrm>
                  <a:off x="425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7" name="Line 15111"/>
                <p:cNvSpPr>
                  <a:spLocks noChangeShapeType="1"/>
                </p:cNvSpPr>
                <p:nvPr/>
              </p:nvSpPr>
              <p:spPr bwMode="auto">
                <a:xfrm>
                  <a:off x="42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8" name="Line 15112"/>
                <p:cNvSpPr>
                  <a:spLocks noChangeShapeType="1"/>
                </p:cNvSpPr>
                <p:nvPr/>
              </p:nvSpPr>
              <p:spPr bwMode="auto">
                <a:xfrm>
                  <a:off x="42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89" name="Line 15113"/>
                <p:cNvSpPr>
                  <a:spLocks noChangeShapeType="1"/>
                </p:cNvSpPr>
                <p:nvPr/>
              </p:nvSpPr>
              <p:spPr bwMode="auto">
                <a:xfrm>
                  <a:off x="428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0" name="Line 15114"/>
                <p:cNvSpPr>
                  <a:spLocks noChangeShapeType="1"/>
                </p:cNvSpPr>
                <p:nvPr/>
              </p:nvSpPr>
              <p:spPr bwMode="auto">
                <a:xfrm>
                  <a:off x="429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1" name="Line 15115"/>
                <p:cNvSpPr>
                  <a:spLocks noChangeShapeType="1"/>
                </p:cNvSpPr>
                <p:nvPr/>
              </p:nvSpPr>
              <p:spPr bwMode="auto">
                <a:xfrm>
                  <a:off x="431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2" name="Line 15116"/>
                <p:cNvSpPr>
                  <a:spLocks noChangeShapeType="1"/>
                </p:cNvSpPr>
                <p:nvPr/>
              </p:nvSpPr>
              <p:spPr bwMode="auto">
                <a:xfrm>
                  <a:off x="43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3" name="Line 15117"/>
                <p:cNvSpPr>
                  <a:spLocks noChangeShapeType="1"/>
                </p:cNvSpPr>
                <p:nvPr/>
              </p:nvSpPr>
              <p:spPr bwMode="auto">
                <a:xfrm>
                  <a:off x="433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4" name="Line 15118"/>
                <p:cNvSpPr>
                  <a:spLocks noChangeShapeType="1"/>
                </p:cNvSpPr>
                <p:nvPr/>
              </p:nvSpPr>
              <p:spPr bwMode="auto">
                <a:xfrm>
                  <a:off x="434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5" name="Line 15119"/>
                <p:cNvSpPr>
                  <a:spLocks noChangeShapeType="1"/>
                </p:cNvSpPr>
                <p:nvPr/>
              </p:nvSpPr>
              <p:spPr bwMode="auto">
                <a:xfrm>
                  <a:off x="435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6" name="Line 15120"/>
                <p:cNvSpPr>
                  <a:spLocks noChangeShapeType="1"/>
                </p:cNvSpPr>
                <p:nvPr/>
              </p:nvSpPr>
              <p:spPr bwMode="auto">
                <a:xfrm>
                  <a:off x="437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7" name="Line 15121"/>
                <p:cNvSpPr>
                  <a:spLocks noChangeShapeType="1"/>
                </p:cNvSpPr>
                <p:nvPr/>
              </p:nvSpPr>
              <p:spPr bwMode="auto">
                <a:xfrm>
                  <a:off x="43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8" name="Line 15122"/>
                <p:cNvSpPr>
                  <a:spLocks noChangeShapeType="1"/>
                </p:cNvSpPr>
                <p:nvPr/>
              </p:nvSpPr>
              <p:spPr bwMode="auto">
                <a:xfrm>
                  <a:off x="439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899" name="Line 15123"/>
                <p:cNvSpPr>
                  <a:spLocks noChangeShapeType="1"/>
                </p:cNvSpPr>
                <p:nvPr/>
              </p:nvSpPr>
              <p:spPr bwMode="auto">
                <a:xfrm>
                  <a:off x="440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0" name="Line 15124"/>
                <p:cNvSpPr>
                  <a:spLocks noChangeShapeType="1"/>
                </p:cNvSpPr>
                <p:nvPr/>
              </p:nvSpPr>
              <p:spPr bwMode="auto">
                <a:xfrm>
                  <a:off x="441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1" name="Line 15125"/>
                <p:cNvSpPr>
                  <a:spLocks noChangeShapeType="1"/>
                </p:cNvSpPr>
                <p:nvPr/>
              </p:nvSpPr>
              <p:spPr bwMode="auto">
                <a:xfrm>
                  <a:off x="442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2" name="Line 15126"/>
                <p:cNvSpPr>
                  <a:spLocks noChangeShapeType="1"/>
                </p:cNvSpPr>
                <p:nvPr/>
              </p:nvSpPr>
              <p:spPr bwMode="auto">
                <a:xfrm>
                  <a:off x="444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3" name="Line 15127"/>
                <p:cNvSpPr>
                  <a:spLocks noChangeShapeType="1"/>
                </p:cNvSpPr>
                <p:nvPr/>
              </p:nvSpPr>
              <p:spPr bwMode="auto">
                <a:xfrm>
                  <a:off x="4453"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4" name="Line 15128"/>
                <p:cNvSpPr>
                  <a:spLocks noChangeShapeType="1"/>
                </p:cNvSpPr>
                <p:nvPr/>
              </p:nvSpPr>
              <p:spPr bwMode="auto">
                <a:xfrm>
                  <a:off x="446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5" name="Line 15129"/>
                <p:cNvSpPr>
                  <a:spLocks noChangeShapeType="1"/>
                </p:cNvSpPr>
                <p:nvPr/>
              </p:nvSpPr>
              <p:spPr bwMode="auto">
                <a:xfrm>
                  <a:off x="447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6" name="Line 15130"/>
                <p:cNvSpPr>
                  <a:spLocks noChangeShapeType="1"/>
                </p:cNvSpPr>
                <p:nvPr/>
              </p:nvSpPr>
              <p:spPr bwMode="auto">
                <a:xfrm>
                  <a:off x="448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7" name="Line 15131"/>
                <p:cNvSpPr>
                  <a:spLocks noChangeShapeType="1"/>
                </p:cNvSpPr>
                <p:nvPr/>
              </p:nvSpPr>
              <p:spPr bwMode="auto">
                <a:xfrm>
                  <a:off x="450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8" name="Line 15132"/>
                <p:cNvSpPr>
                  <a:spLocks noChangeShapeType="1"/>
                </p:cNvSpPr>
                <p:nvPr/>
              </p:nvSpPr>
              <p:spPr bwMode="auto">
                <a:xfrm>
                  <a:off x="45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09" name="Line 15133"/>
                <p:cNvSpPr>
                  <a:spLocks noChangeShapeType="1"/>
                </p:cNvSpPr>
                <p:nvPr/>
              </p:nvSpPr>
              <p:spPr bwMode="auto">
                <a:xfrm>
                  <a:off x="452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0" name="Line 15134"/>
                <p:cNvSpPr>
                  <a:spLocks noChangeShapeType="1"/>
                </p:cNvSpPr>
                <p:nvPr/>
              </p:nvSpPr>
              <p:spPr bwMode="auto">
                <a:xfrm>
                  <a:off x="453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1" name="Line 15135"/>
                <p:cNvSpPr>
                  <a:spLocks noChangeShapeType="1"/>
                </p:cNvSpPr>
                <p:nvPr/>
              </p:nvSpPr>
              <p:spPr bwMode="auto">
                <a:xfrm>
                  <a:off x="454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2" name="Line 15136"/>
                <p:cNvSpPr>
                  <a:spLocks noChangeShapeType="1"/>
                </p:cNvSpPr>
                <p:nvPr/>
              </p:nvSpPr>
              <p:spPr bwMode="auto">
                <a:xfrm>
                  <a:off x="455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3" name="Line 15137"/>
                <p:cNvSpPr>
                  <a:spLocks noChangeShapeType="1"/>
                </p:cNvSpPr>
                <p:nvPr/>
              </p:nvSpPr>
              <p:spPr bwMode="auto">
                <a:xfrm>
                  <a:off x="45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4" name="Line 15138"/>
                <p:cNvSpPr>
                  <a:spLocks noChangeShapeType="1"/>
                </p:cNvSpPr>
                <p:nvPr/>
              </p:nvSpPr>
              <p:spPr bwMode="auto">
                <a:xfrm>
                  <a:off x="458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5" name="Line 15139"/>
                <p:cNvSpPr>
                  <a:spLocks noChangeShapeType="1"/>
                </p:cNvSpPr>
                <p:nvPr/>
              </p:nvSpPr>
              <p:spPr bwMode="auto">
                <a:xfrm>
                  <a:off x="459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6" name="Line 15140"/>
                <p:cNvSpPr>
                  <a:spLocks noChangeShapeType="1"/>
                </p:cNvSpPr>
                <p:nvPr/>
              </p:nvSpPr>
              <p:spPr bwMode="auto">
                <a:xfrm>
                  <a:off x="460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7" name="Line 15141"/>
                <p:cNvSpPr>
                  <a:spLocks noChangeShapeType="1"/>
                </p:cNvSpPr>
                <p:nvPr/>
              </p:nvSpPr>
              <p:spPr bwMode="auto">
                <a:xfrm>
                  <a:off x="461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8" name="Line 15142"/>
                <p:cNvSpPr>
                  <a:spLocks noChangeShapeType="1"/>
                </p:cNvSpPr>
                <p:nvPr/>
              </p:nvSpPr>
              <p:spPr bwMode="auto">
                <a:xfrm>
                  <a:off x="46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19" name="Line 15143"/>
                <p:cNvSpPr>
                  <a:spLocks noChangeShapeType="1"/>
                </p:cNvSpPr>
                <p:nvPr/>
              </p:nvSpPr>
              <p:spPr bwMode="auto">
                <a:xfrm>
                  <a:off x="4642"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0" name="Line 15144"/>
                <p:cNvSpPr>
                  <a:spLocks noChangeShapeType="1"/>
                </p:cNvSpPr>
                <p:nvPr/>
              </p:nvSpPr>
              <p:spPr bwMode="auto">
                <a:xfrm>
                  <a:off x="465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1" name="Line 15145"/>
                <p:cNvSpPr>
                  <a:spLocks noChangeShapeType="1"/>
                </p:cNvSpPr>
                <p:nvPr/>
              </p:nvSpPr>
              <p:spPr bwMode="auto">
                <a:xfrm>
                  <a:off x="466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2" name="Line 15146"/>
                <p:cNvSpPr>
                  <a:spLocks noChangeShapeType="1"/>
                </p:cNvSpPr>
                <p:nvPr/>
              </p:nvSpPr>
              <p:spPr bwMode="auto">
                <a:xfrm>
                  <a:off x="467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3" name="Line 15147"/>
                <p:cNvSpPr>
                  <a:spLocks noChangeShapeType="1"/>
                </p:cNvSpPr>
                <p:nvPr/>
              </p:nvSpPr>
              <p:spPr bwMode="auto">
                <a:xfrm>
                  <a:off x="468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4" name="Line 15148"/>
                <p:cNvSpPr>
                  <a:spLocks noChangeShapeType="1"/>
                </p:cNvSpPr>
                <p:nvPr/>
              </p:nvSpPr>
              <p:spPr bwMode="auto">
                <a:xfrm>
                  <a:off x="47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5" name="Line 15149"/>
                <p:cNvSpPr>
                  <a:spLocks noChangeShapeType="1"/>
                </p:cNvSpPr>
                <p:nvPr/>
              </p:nvSpPr>
              <p:spPr bwMode="auto">
                <a:xfrm>
                  <a:off x="471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6" name="Line 15150"/>
                <p:cNvSpPr>
                  <a:spLocks noChangeShapeType="1"/>
                </p:cNvSpPr>
                <p:nvPr/>
              </p:nvSpPr>
              <p:spPr bwMode="auto">
                <a:xfrm>
                  <a:off x="472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7" name="Line 15151"/>
                <p:cNvSpPr>
                  <a:spLocks noChangeShapeType="1"/>
                </p:cNvSpPr>
                <p:nvPr/>
              </p:nvSpPr>
              <p:spPr bwMode="auto">
                <a:xfrm>
                  <a:off x="473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8" name="Line 15152"/>
                <p:cNvSpPr>
                  <a:spLocks noChangeShapeType="1"/>
                </p:cNvSpPr>
                <p:nvPr/>
              </p:nvSpPr>
              <p:spPr bwMode="auto">
                <a:xfrm>
                  <a:off x="474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29" name="Line 15153"/>
                <p:cNvSpPr>
                  <a:spLocks noChangeShapeType="1"/>
                </p:cNvSpPr>
                <p:nvPr/>
              </p:nvSpPr>
              <p:spPr bwMode="auto">
                <a:xfrm>
                  <a:off x="47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0" name="Line 15154"/>
                <p:cNvSpPr>
                  <a:spLocks noChangeShapeType="1"/>
                </p:cNvSpPr>
                <p:nvPr/>
              </p:nvSpPr>
              <p:spPr bwMode="auto">
                <a:xfrm>
                  <a:off x="477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1" name="Line 15155"/>
                <p:cNvSpPr>
                  <a:spLocks noChangeShapeType="1"/>
                </p:cNvSpPr>
                <p:nvPr/>
              </p:nvSpPr>
              <p:spPr bwMode="auto">
                <a:xfrm>
                  <a:off x="478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2" name="Line 15156"/>
                <p:cNvSpPr>
                  <a:spLocks noChangeShapeType="1"/>
                </p:cNvSpPr>
                <p:nvPr/>
              </p:nvSpPr>
              <p:spPr bwMode="auto">
                <a:xfrm>
                  <a:off x="479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3" name="Line 15157"/>
                <p:cNvSpPr>
                  <a:spLocks noChangeShapeType="1"/>
                </p:cNvSpPr>
                <p:nvPr/>
              </p:nvSpPr>
              <p:spPr bwMode="auto">
                <a:xfrm>
                  <a:off x="480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4" name="Line 15158"/>
                <p:cNvSpPr>
                  <a:spLocks noChangeShapeType="1"/>
                </p:cNvSpPr>
                <p:nvPr/>
              </p:nvSpPr>
              <p:spPr bwMode="auto">
                <a:xfrm>
                  <a:off x="48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5" name="Line 15159"/>
                <p:cNvSpPr>
                  <a:spLocks noChangeShapeType="1"/>
                </p:cNvSpPr>
                <p:nvPr/>
              </p:nvSpPr>
              <p:spPr bwMode="auto">
                <a:xfrm>
                  <a:off x="483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6" name="Line 15160"/>
                <p:cNvSpPr>
                  <a:spLocks noChangeShapeType="1"/>
                </p:cNvSpPr>
                <p:nvPr/>
              </p:nvSpPr>
              <p:spPr bwMode="auto">
                <a:xfrm>
                  <a:off x="484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7" name="Line 15161"/>
                <p:cNvSpPr>
                  <a:spLocks noChangeShapeType="1"/>
                </p:cNvSpPr>
                <p:nvPr/>
              </p:nvSpPr>
              <p:spPr bwMode="auto">
                <a:xfrm>
                  <a:off x="485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8" name="Line 15162"/>
                <p:cNvSpPr>
                  <a:spLocks noChangeShapeType="1"/>
                </p:cNvSpPr>
                <p:nvPr/>
              </p:nvSpPr>
              <p:spPr bwMode="auto">
                <a:xfrm>
                  <a:off x="486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39" name="Line 15163"/>
                <p:cNvSpPr>
                  <a:spLocks noChangeShapeType="1"/>
                </p:cNvSpPr>
                <p:nvPr/>
              </p:nvSpPr>
              <p:spPr bwMode="auto">
                <a:xfrm>
                  <a:off x="487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0" name="Line 15164"/>
                <p:cNvSpPr>
                  <a:spLocks noChangeShapeType="1"/>
                </p:cNvSpPr>
                <p:nvPr/>
              </p:nvSpPr>
              <p:spPr bwMode="auto">
                <a:xfrm>
                  <a:off x="48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1" name="Line 15165"/>
                <p:cNvSpPr>
                  <a:spLocks noChangeShapeType="1"/>
                </p:cNvSpPr>
                <p:nvPr/>
              </p:nvSpPr>
              <p:spPr bwMode="auto">
                <a:xfrm>
                  <a:off x="490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2" name="Line 15166"/>
                <p:cNvSpPr>
                  <a:spLocks noChangeShapeType="1"/>
                </p:cNvSpPr>
                <p:nvPr/>
              </p:nvSpPr>
              <p:spPr bwMode="auto">
                <a:xfrm>
                  <a:off x="491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3" name="Line 15167"/>
                <p:cNvSpPr>
                  <a:spLocks noChangeShapeType="1"/>
                </p:cNvSpPr>
                <p:nvPr/>
              </p:nvSpPr>
              <p:spPr bwMode="auto">
                <a:xfrm>
                  <a:off x="492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4" name="Line 15168"/>
                <p:cNvSpPr>
                  <a:spLocks noChangeShapeType="1"/>
                </p:cNvSpPr>
                <p:nvPr/>
              </p:nvSpPr>
              <p:spPr bwMode="auto">
                <a:xfrm>
                  <a:off x="493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5" name="Line 15169"/>
                <p:cNvSpPr>
                  <a:spLocks noChangeShapeType="1"/>
                </p:cNvSpPr>
                <p:nvPr/>
              </p:nvSpPr>
              <p:spPr bwMode="auto">
                <a:xfrm>
                  <a:off x="49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6" name="Line 15170"/>
                <p:cNvSpPr>
                  <a:spLocks noChangeShapeType="1"/>
                </p:cNvSpPr>
                <p:nvPr/>
              </p:nvSpPr>
              <p:spPr bwMode="auto">
                <a:xfrm>
                  <a:off x="496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7" name="Line 15171"/>
                <p:cNvSpPr>
                  <a:spLocks noChangeShapeType="1"/>
                </p:cNvSpPr>
                <p:nvPr/>
              </p:nvSpPr>
              <p:spPr bwMode="auto">
                <a:xfrm>
                  <a:off x="497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8" name="Line 15172"/>
                <p:cNvSpPr>
                  <a:spLocks noChangeShapeType="1"/>
                </p:cNvSpPr>
                <p:nvPr/>
              </p:nvSpPr>
              <p:spPr bwMode="auto">
                <a:xfrm>
                  <a:off x="498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49" name="Line 15173"/>
                <p:cNvSpPr>
                  <a:spLocks noChangeShapeType="1"/>
                </p:cNvSpPr>
                <p:nvPr/>
              </p:nvSpPr>
              <p:spPr bwMode="auto">
                <a:xfrm>
                  <a:off x="499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0" name="Line 15174"/>
                <p:cNvSpPr>
                  <a:spLocks noChangeShapeType="1"/>
                </p:cNvSpPr>
                <p:nvPr/>
              </p:nvSpPr>
              <p:spPr bwMode="auto">
                <a:xfrm>
                  <a:off x="50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1" name="Line 15175"/>
                <p:cNvSpPr>
                  <a:spLocks noChangeShapeType="1"/>
                </p:cNvSpPr>
                <p:nvPr/>
              </p:nvSpPr>
              <p:spPr bwMode="auto">
                <a:xfrm>
                  <a:off x="501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2" name="Line 15176"/>
                <p:cNvSpPr>
                  <a:spLocks noChangeShapeType="1"/>
                </p:cNvSpPr>
                <p:nvPr/>
              </p:nvSpPr>
              <p:spPr bwMode="auto">
                <a:xfrm>
                  <a:off x="503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3" name="Line 15177"/>
                <p:cNvSpPr>
                  <a:spLocks noChangeShapeType="1"/>
                </p:cNvSpPr>
                <p:nvPr/>
              </p:nvSpPr>
              <p:spPr bwMode="auto">
                <a:xfrm>
                  <a:off x="504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4" name="Line 15178"/>
                <p:cNvSpPr>
                  <a:spLocks noChangeShapeType="1"/>
                </p:cNvSpPr>
                <p:nvPr/>
              </p:nvSpPr>
              <p:spPr bwMode="auto">
                <a:xfrm>
                  <a:off x="505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5" name="Line 15179"/>
                <p:cNvSpPr>
                  <a:spLocks noChangeShapeType="1"/>
                </p:cNvSpPr>
                <p:nvPr/>
              </p:nvSpPr>
              <p:spPr bwMode="auto">
                <a:xfrm>
                  <a:off x="506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6" name="Line 15180"/>
                <p:cNvSpPr>
                  <a:spLocks noChangeShapeType="1"/>
                </p:cNvSpPr>
                <p:nvPr/>
              </p:nvSpPr>
              <p:spPr bwMode="auto">
                <a:xfrm>
                  <a:off x="5079"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7" name="Line 15181"/>
                <p:cNvSpPr>
                  <a:spLocks noChangeShapeType="1"/>
                </p:cNvSpPr>
                <p:nvPr/>
              </p:nvSpPr>
              <p:spPr bwMode="auto">
                <a:xfrm>
                  <a:off x="509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8" name="Line 15182"/>
                <p:cNvSpPr>
                  <a:spLocks noChangeShapeType="1"/>
                </p:cNvSpPr>
                <p:nvPr/>
              </p:nvSpPr>
              <p:spPr bwMode="auto">
                <a:xfrm>
                  <a:off x="510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59" name="Line 15183"/>
                <p:cNvSpPr>
                  <a:spLocks noChangeShapeType="1"/>
                </p:cNvSpPr>
                <p:nvPr/>
              </p:nvSpPr>
              <p:spPr bwMode="auto">
                <a:xfrm>
                  <a:off x="511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0" name="Line 15184"/>
                <p:cNvSpPr>
                  <a:spLocks noChangeShapeType="1"/>
                </p:cNvSpPr>
                <p:nvPr/>
              </p:nvSpPr>
              <p:spPr bwMode="auto">
                <a:xfrm>
                  <a:off x="512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1" name="Line 15185"/>
                <p:cNvSpPr>
                  <a:spLocks noChangeShapeType="1"/>
                </p:cNvSpPr>
                <p:nvPr/>
              </p:nvSpPr>
              <p:spPr bwMode="auto">
                <a:xfrm>
                  <a:off x="51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2" name="Line 15186"/>
                <p:cNvSpPr>
                  <a:spLocks noChangeShapeType="1"/>
                </p:cNvSpPr>
                <p:nvPr/>
              </p:nvSpPr>
              <p:spPr bwMode="auto">
                <a:xfrm>
                  <a:off x="514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3" name="Line 15187"/>
                <p:cNvSpPr>
                  <a:spLocks noChangeShapeType="1"/>
                </p:cNvSpPr>
                <p:nvPr/>
              </p:nvSpPr>
              <p:spPr bwMode="auto">
                <a:xfrm>
                  <a:off x="516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4" name="Line 15188"/>
                <p:cNvSpPr>
                  <a:spLocks noChangeShapeType="1"/>
                </p:cNvSpPr>
                <p:nvPr/>
              </p:nvSpPr>
              <p:spPr bwMode="auto">
                <a:xfrm>
                  <a:off x="517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5" name="Line 15189"/>
                <p:cNvSpPr>
                  <a:spLocks noChangeShapeType="1"/>
                </p:cNvSpPr>
                <p:nvPr/>
              </p:nvSpPr>
              <p:spPr bwMode="auto">
                <a:xfrm>
                  <a:off x="518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6" name="Line 15190"/>
                <p:cNvSpPr>
                  <a:spLocks noChangeShapeType="1"/>
                </p:cNvSpPr>
                <p:nvPr/>
              </p:nvSpPr>
              <p:spPr bwMode="auto">
                <a:xfrm>
                  <a:off x="51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7" name="Line 15191"/>
                <p:cNvSpPr>
                  <a:spLocks noChangeShapeType="1"/>
                </p:cNvSpPr>
                <p:nvPr/>
              </p:nvSpPr>
              <p:spPr bwMode="auto">
                <a:xfrm>
                  <a:off x="520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8" name="Line 15192"/>
                <p:cNvSpPr>
                  <a:spLocks noChangeShapeType="1"/>
                </p:cNvSpPr>
                <p:nvPr/>
              </p:nvSpPr>
              <p:spPr bwMode="auto">
                <a:xfrm>
                  <a:off x="522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69" name="Line 15193"/>
                <p:cNvSpPr>
                  <a:spLocks noChangeShapeType="1"/>
                </p:cNvSpPr>
                <p:nvPr/>
              </p:nvSpPr>
              <p:spPr bwMode="auto">
                <a:xfrm>
                  <a:off x="523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0" name="Line 15194"/>
                <p:cNvSpPr>
                  <a:spLocks noChangeShapeType="1"/>
                </p:cNvSpPr>
                <p:nvPr/>
              </p:nvSpPr>
              <p:spPr bwMode="auto">
                <a:xfrm>
                  <a:off x="524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1" name="Line 15195"/>
                <p:cNvSpPr>
                  <a:spLocks noChangeShapeType="1"/>
                </p:cNvSpPr>
                <p:nvPr/>
              </p:nvSpPr>
              <p:spPr bwMode="auto">
                <a:xfrm>
                  <a:off x="52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2" name="Line 15196"/>
                <p:cNvSpPr>
                  <a:spLocks noChangeShapeType="1"/>
                </p:cNvSpPr>
                <p:nvPr/>
              </p:nvSpPr>
              <p:spPr bwMode="auto">
                <a:xfrm>
                  <a:off x="5268" y="384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3" name="Line 15197"/>
                <p:cNvSpPr>
                  <a:spLocks noChangeShapeType="1"/>
                </p:cNvSpPr>
                <p:nvPr/>
              </p:nvSpPr>
              <p:spPr bwMode="auto">
                <a:xfrm>
                  <a:off x="527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4" name="Line 15198"/>
                <p:cNvSpPr>
                  <a:spLocks noChangeShapeType="1"/>
                </p:cNvSpPr>
                <p:nvPr/>
              </p:nvSpPr>
              <p:spPr bwMode="auto">
                <a:xfrm>
                  <a:off x="529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5" name="Line 15199"/>
                <p:cNvSpPr>
                  <a:spLocks noChangeShapeType="1"/>
                </p:cNvSpPr>
                <p:nvPr/>
              </p:nvSpPr>
              <p:spPr bwMode="auto">
                <a:xfrm>
                  <a:off x="530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6" name="Line 15200"/>
                <p:cNvSpPr>
                  <a:spLocks noChangeShapeType="1"/>
                </p:cNvSpPr>
                <p:nvPr/>
              </p:nvSpPr>
              <p:spPr bwMode="auto">
                <a:xfrm>
                  <a:off x="531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7" name="Line 15201"/>
                <p:cNvSpPr>
                  <a:spLocks noChangeShapeType="1"/>
                </p:cNvSpPr>
                <p:nvPr/>
              </p:nvSpPr>
              <p:spPr bwMode="auto">
                <a:xfrm>
                  <a:off x="53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8" name="Line 15202"/>
                <p:cNvSpPr>
                  <a:spLocks noChangeShapeType="1"/>
                </p:cNvSpPr>
                <p:nvPr/>
              </p:nvSpPr>
              <p:spPr bwMode="auto">
                <a:xfrm>
                  <a:off x="533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79" name="Line 15203"/>
                <p:cNvSpPr>
                  <a:spLocks noChangeShapeType="1"/>
                </p:cNvSpPr>
                <p:nvPr/>
              </p:nvSpPr>
              <p:spPr bwMode="auto">
                <a:xfrm>
                  <a:off x="535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0" name="Line 15204"/>
                <p:cNvSpPr>
                  <a:spLocks noChangeShapeType="1"/>
                </p:cNvSpPr>
                <p:nvPr/>
              </p:nvSpPr>
              <p:spPr bwMode="auto">
                <a:xfrm>
                  <a:off x="536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1" name="Line 15205"/>
                <p:cNvSpPr>
                  <a:spLocks noChangeShapeType="1"/>
                </p:cNvSpPr>
                <p:nvPr/>
              </p:nvSpPr>
              <p:spPr bwMode="auto">
                <a:xfrm>
                  <a:off x="537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2" name="Line 15206"/>
                <p:cNvSpPr>
                  <a:spLocks noChangeShapeType="1"/>
                </p:cNvSpPr>
                <p:nvPr/>
              </p:nvSpPr>
              <p:spPr bwMode="auto">
                <a:xfrm>
                  <a:off x="538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3" name="Line 15207"/>
                <p:cNvSpPr>
                  <a:spLocks noChangeShapeType="1"/>
                </p:cNvSpPr>
                <p:nvPr/>
              </p:nvSpPr>
              <p:spPr bwMode="auto">
                <a:xfrm>
                  <a:off x="539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4" name="Line 15208"/>
                <p:cNvSpPr>
                  <a:spLocks noChangeShapeType="1"/>
                </p:cNvSpPr>
                <p:nvPr/>
              </p:nvSpPr>
              <p:spPr bwMode="auto">
                <a:xfrm>
                  <a:off x="540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5" name="Line 15209"/>
                <p:cNvSpPr>
                  <a:spLocks noChangeShapeType="1"/>
                </p:cNvSpPr>
                <p:nvPr/>
              </p:nvSpPr>
              <p:spPr bwMode="auto">
                <a:xfrm>
                  <a:off x="542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6" name="Line 15210"/>
                <p:cNvSpPr>
                  <a:spLocks noChangeShapeType="1"/>
                </p:cNvSpPr>
                <p:nvPr/>
              </p:nvSpPr>
              <p:spPr bwMode="auto">
                <a:xfrm>
                  <a:off x="543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7" name="Line 15211"/>
                <p:cNvSpPr>
                  <a:spLocks noChangeShapeType="1"/>
                </p:cNvSpPr>
                <p:nvPr/>
              </p:nvSpPr>
              <p:spPr bwMode="auto">
                <a:xfrm>
                  <a:off x="544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8" name="Line 15212"/>
                <p:cNvSpPr>
                  <a:spLocks noChangeShapeType="1"/>
                </p:cNvSpPr>
                <p:nvPr/>
              </p:nvSpPr>
              <p:spPr bwMode="auto">
                <a:xfrm>
                  <a:off x="545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89" name="Line 15213"/>
                <p:cNvSpPr>
                  <a:spLocks noChangeShapeType="1"/>
                </p:cNvSpPr>
                <p:nvPr/>
              </p:nvSpPr>
              <p:spPr bwMode="auto">
                <a:xfrm>
                  <a:off x="5468"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0" name="Line 15214"/>
                <p:cNvSpPr>
                  <a:spLocks noChangeShapeType="1"/>
                </p:cNvSpPr>
                <p:nvPr/>
              </p:nvSpPr>
              <p:spPr bwMode="auto">
                <a:xfrm>
                  <a:off x="5480"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1" name="Line 15215"/>
                <p:cNvSpPr>
                  <a:spLocks noChangeShapeType="1"/>
                </p:cNvSpPr>
                <p:nvPr/>
              </p:nvSpPr>
              <p:spPr bwMode="auto">
                <a:xfrm>
                  <a:off x="5492"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2" name="Line 15216"/>
                <p:cNvSpPr>
                  <a:spLocks noChangeShapeType="1"/>
                </p:cNvSpPr>
                <p:nvPr/>
              </p:nvSpPr>
              <p:spPr bwMode="auto">
                <a:xfrm>
                  <a:off x="5504"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3" name="Line 15217"/>
                <p:cNvSpPr>
                  <a:spLocks noChangeShapeType="1"/>
                </p:cNvSpPr>
                <p:nvPr/>
              </p:nvSpPr>
              <p:spPr bwMode="auto">
                <a:xfrm>
                  <a:off x="5516"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4" name="Line 15218"/>
                <p:cNvSpPr>
                  <a:spLocks noChangeShapeType="1"/>
                </p:cNvSpPr>
                <p:nvPr/>
              </p:nvSpPr>
              <p:spPr bwMode="auto">
                <a:xfrm>
                  <a:off x="5527"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5" name="Line 15219"/>
                <p:cNvSpPr>
                  <a:spLocks noChangeShapeType="1"/>
                </p:cNvSpPr>
                <p:nvPr/>
              </p:nvSpPr>
              <p:spPr bwMode="auto">
                <a:xfrm>
                  <a:off x="5539"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6" name="Line 15220"/>
                <p:cNvSpPr>
                  <a:spLocks noChangeShapeType="1"/>
                </p:cNvSpPr>
                <p:nvPr/>
              </p:nvSpPr>
              <p:spPr bwMode="auto">
                <a:xfrm>
                  <a:off x="5551"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7" name="Line 15221"/>
                <p:cNvSpPr>
                  <a:spLocks noChangeShapeType="1"/>
                </p:cNvSpPr>
                <p:nvPr/>
              </p:nvSpPr>
              <p:spPr bwMode="auto">
                <a:xfrm>
                  <a:off x="5563"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8" name="Line 15222"/>
                <p:cNvSpPr>
                  <a:spLocks noChangeShapeType="1"/>
                </p:cNvSpPr>
                <p:nvPr/>
              </p:nvSpPr>
              <p:spPr bwMode="auto">
                <a:xfrm>
                  <a:off x="5575" y="384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8999" name="Line 15223"/>
                <p:cNvSpPr>
                  <a:spLocks noChangeShapeType="1"/>
                </p:cNvSpPr>
                <p:nvPr/>
              </p:nvSpPr>
              <p:spPr bwMode="auto">
                <a:xfrm>
                  <a:off x="5586" y="3844"/>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0" name="Line 15224"/>
                <p:cNvSpPr>
                  <a:spLocks noChangeShapeType="1"/>
                </p:cNvSpPr>
                <p:nvPr/>
              </p:nvSpPr>
              <p:spPr bwMode="auto">
                <a:xfrm>
                  <a:off x="9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1" name="Line 15225"/>
                <p:cNvSpPr>
                  <a:spLocks noChangeShapeType="1"/>
                </p:cNvSpPr>
                <p:nvPr/>
              </p:nvSpPr>
              <p:spPr bwMode="auto">
                <a:xfrm>
                  <a:off x="9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2" name="Line 15226"/>
                <p:cNvSpPr>
                  <a:spLocks noChangeShapeType="1"/>
                </p:cNvSpPr>
                <p:nvPr/>
              </p:nvSpPr>
              <p:spPr bwMode="auto">
                <a:xfrm>
                  <a:off x="9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3" name="Line 15227"/>
                <p:cNvSpPr>
                  <a:spLocks noChangeShapeType="1"/>
                </p:cNvSpPr>
                <p:nvPr/>
              </p:nvSpPr>
              <p:spPr bwMode="auto">
                <a:xfrm>
                  <a:off x="9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4" name="Line 15228"/>
                <p:cNvSpPr>
                  <a:spLocks noChangeShapeType="1"/>
                </p:cNvSpPr>
                <p:nvPr/>
              </p:nvSpPr>
              <p:spPr bwMode="auto">
                <a:xfrm>
                  <a:off x="10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5" name="Line 15229"/>
                <p:cNvSpPr>
                  <a:spLocks noChangeShapeType="1"/>
                </p:cNvSpPr>
                <p:nvPr/>
              </p:nvSpPr>
              <p:spPr bwMode="auto">
                <a:xfrm>
                  <a:off x="10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6" name="Line 15230"/>
                <p:cNvSpPr>
                  <a:spLocks noChangeShapeType="1"/>
                </p:cNvSpPr>
                <p:nvPr/>
              </p:nvSpPr>
              <p:spPr bwMode="auto">
                <a:xfrm>
                  <a:off x="10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7" name="Line 15231"/>
                <p:cNvSpPr>
                  <a:spLocks noChangeShapeType="1"/>
                </p:cNvSpPr>
                <p:nvPr/>
              </p:nvSpPr>
              <p:spPr bwMode="auto">
                <a:xfrm>
                  <a:off x="10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8" name="Line 15232"/>
                <p:cNvSpPr>
                  <a:spLocks noChangeShapeType="1"/>
                </p:cNvSpPr>
                <p:nvPr/>
              </p:nvSpPr>
              <p:spPr bwMode="auto">
                <a:xfrm>
                  <a:off x="10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09" name="Line 15233"/>
                <p:cNvSpPr>
                  <a:spLocks noChangeShapeType="1"/>
                </p:cNvSpPr>
                <p:nvPr/>
              </p:nvSpPr>
              <p:spPr bwMode="auto">
                <a:xfrm>
                  <a:off x="10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0" name="Line 15234"/>
                <p:cNvSpPr>
                  <a:spLocks noChangeShapeType="1"/>
                </p:cNvSpPr>
                <p:nvPr/>
              </p:nvSpPr>
              <p:spPr bwMode="auto">
                <a:xfrm>
                  <a:off x="10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1" name="Line 15235"/>
                <p:cNvSpPr>
                  <a:spLocks noChangeShapeType="1"/>
                </p:cNvSpPr>
                <p:nvPr/>
              </p:nvSpPr>
              <p:spPr bwMode="auto">
                <a:xfrm>
                  <a:off x="10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2" name="Line 15236"/>
                <p:cNvSpPr>
                  <a:spLocks noChangeShapeType="1"/>
                </p:cNvSpPr>
                <p:nvPr/>
              </p:nvSpPr>
              <p:spPr bwMode="auto">
                <a:xfrm>
                  <a:off x="10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3" name="Line 15237"/>
                <p:cNvSpPr>
                  <a:spLocks noChangeShapeType="1"/>
                </p:cNvSpPr>
                <p:nvPr/>
              </p:nvSpPr>
              <p:spPr bwMode="auto">
                <a:xfrm>
                  <a:off x="11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4" name="Line 15238"/>
                <p:cNvSpPr>
                  <a:spLocks noChangeShapeType="1"/>
                </p:cNvSpPr>
                <p:nvPr/>
              </p:nvSpPr>
              <p:spPr bwMode="auto">
                <a:xfrm>
                  <a:off x="11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5" name="Line 15239"/>
                <p:cNvSpPr>
                  <a:spLocks noChangeShapeType="1"/>
                </p:cNvSpPr>
                <p:nvPr/>
              </p:nvSpPr>
              <p:spPr bwMode="auto">
                <a:xfrm>
                  <a:off x="11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6" name="Line 15240"/>
                <p:cNvSpPr>
                  <a:spLocks noChangeShapeType="1"/>
                </p:cNvSpPr>
                <p:nvPr/>
              </p:nvSpPr>
              <p:spPr bwMode="auto">
                <a:xfrm>
                  <a:off x="11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7" name="Line 15241"/>
                <p:cNvSpPr>
                  <a:spLocks noChangeShapeType="1"/>
                </p:cNvSpPr>
                <p:nvPr/>
              </p:nvSpPr>
              <p:spPr bwMode="auto">
                <a:xfrm>
                  <a:off x="11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8" name="Line 15242"/>
                <p:cNvSpPr>
                  <a:spLocks noChangeShapeType="1"/>
                </p:cNvSpPr>
                <p:nvPr/>
              </p:nvSpPr>
              <p:spPr bwMode="auto">
                <a:xfrm>
                  <a:off x="11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19" name="Line 15243"/>
                <p:cNvSpPr>
                  <a:spLocks noChangeShapeType="1"/>
                </p:cNvSpPr>
                <p:nvPr/>
              </p:nvSpPr>
              <p:spPr bwMode="auto">
                <a:xfrm>
                  <a:off x="11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0" name="Line 15244"/>
                <p:cNvSpPr>
                  <a:spLocks noChangeShapeType="1"/>
                </p:cNvSpPr>
                <p:nvPr/>
              </p:nvSpPr>
              <p:spPr bwMode="auto">
                <a:xfrm>
                  <a:off x="11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1" name="Line 15245"/>
                <p:cNvSpPr>
                  <a:spLocks noChangeShapeType="1"/>
                </p:cNvSpPr>
                <p:nvPr/>
              </p:nvSpPr>
              <p:spPr bwMode="auto">
                <a:xfrm>
                  <a:off x="12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2" name="Line 15246"/>
                <p:cNvSpPr>
                  <a:spLocks noChangeShapeType="1"/>
                </p:cNvSpPr>
                <p:nvPr/>
              </p:nvSpPr>
              <p:spPr bwMode="auto">
                <a:xfrm>
                  <a:off x="12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3" name="Line 15247"/>
                <p:cNvSpPr>
                  <a:spLocks noChangeShapeType="1"/>
                </p:cNvSpPr>
                <p:nvPr/>
              </p:nvSpPr>
              <p:spPr bwMode="auto">
                <a:xfrm>
                  <a:off x="12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4" name="Line 15248"/>
                <p:cNvSpPr>
                  <a:spLocks noChangeShapeType="1"/>
                </p:cNvSpPr>
                <p:nvPr/>
              </p:nvSpPr>
              <p:spPr bwMode="auto">
                <a:xfrm>
                  <a:off x="12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5" name="Line 15249"/>
                <p:cNvSpPr>
                  <a:spLocks noChangeShapeType="1"/>
                </p:cNvSpPr>
                <p:nvPr/>
              </p:nvSpPr>
              <p:spPr bwMode="auto">
                <a:xfrm>
                  <a:off x="12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6" name="Line 15250"/>
                <p:cNvSpPr>
                  <a:spLocks noChangeShapeType="1"/>
                </p:cNvSpPr>
                <p:nvPr/>
              </p:nvSpPr>
              <p:spPr bwMode="auto">
                <a:xfrm>
                  <a:off x="12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7" name="Line 15251"/>
                <p:cNvSpPr>
                  <a:spLocks noChangeShapeType="1"/>
                </p:cNvSpPr>
                <p:nvPr/>
              </p:nvSpPr>
              <p:spPr bwMode="auto">
                <a:xfrm>
                  <a:off x="12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8" name="Line 15252"/>
                <p:cNvSpPr>
                  <a:spLocks noChangeShapeType="1"/>
                </p:cNvSpPr>
                <p:nvPr/>
              </p:nvSpPr>
              <p:spPr bwMode="auto">
                <a:xfrm>
                  <a:off x="12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29" name="Line 15253"/>
                <p:cNvSpPr>
                  <a:spLocks noChangeShapeType="1"/>
                </p:cNvSpPr>
                <p:nvPr/>
              </p:nvSpPr>
              <p:spPr bwMode="auto">
                <a:xfrm>
                  <a:off x="12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0" name="Line 15254"/>
                <p:cNvSpPr>
                  <a:spLocks noChangeShapeType="1"/>
                </p:cNvSpPr>
                <p:nvPr/>
              </p:nvSpPr>
              <p:spPr bwMode="auto">
                <a:xfrm>
                  <a:off x="13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1" name="Line 15255"/>
                <p:cNvSpPr>
                  <a:spLocks noChangeShapeType="1"/>
                </p:cNvSpPr>
                <p:nvPr/>
              </p:nvSpPr>
              <p:spPr bwMode="auto">
                <a:xfrm>
                  <a:off x="1323"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2" name="Line 15256"/>
                <p:cNvSpPr>
                  <a:spLocks noChangeShapeType="1"/>
                </p:cNvSpPr>
                <p:nvPr/>
              </p:nvSpPr>
              <p:spPr bwMode="auto">
                <a:xfrm>
                  <a:off x="13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3" name="Line 15257"/>
                <p:cNvSpPr>
                  <a:spLocks noChangeShapeType="1"/>
                </p:cNvSpPr>
                <p:nvPr/>
              </p:nvSpPr>
              <p:spPr bwMode="auto">
                <a:xfrm>
                  <a:off x="13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4" name="Line 15258"/>
                <p:cNvSpPr>
                  <a:spLocks noChangeShapeType="1"/>
                </p:cNvSpPr>
                <p:nvPr/>
              </p:nvSpPr>
              <p:spPr bwMode="auto">
                <a:xfrm>
                  <a:off x="13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5" name="Line 15259"/>
                <p:cNvSpPr>
                  <a:spLocks noChangeShapeType="1"/>
                </p:cNvSpPr>
                <p:nvPr/>
              </p:nvSpPr>
              <p:spPr bwMode="auto">
                <a:xfrm>
                  <a:off x="13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6" name="Line 15260"/>
                <p:cNvSpPr>
                  <a:spLocks noChangeShapeType="1"/>
                </p:cNvSpPr>
                <p:nvPr/>
              </p:nvSpPr>
              <p:spPr bwMode="auto">
                <a:xfrm>
                  <a:off x="13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7" name="Line 15261"/>
                <p:cNvSpPr>
                  <a:spLocks noChangeShapeType="1"/>
                </p:cNvSpPr>
                <p:nvPr/>
              </p:nvSpPr>
              <p:spPr bwMode="auto">
                <a:xfrm>
                  <a:off x="13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8" name="Line 15262"/>
                <p:cNvSpPr>
                  <a:spLocks noChangeShapeType="1"/>
                </p:cNvSpPr>
                <p:nvPr/>
              </p:nvSpPr>
              <p:spPr bwMode="auto">
                <a:xfrm>
                  <a:off x="14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39" name="Line 15263"/>
                <p:cNvSpPr>
                  <a:spLocks noChangeShapeType="1"/>
                </p:cNvSpPr>
                <p:nvPr/>
              </p:nvSpPr>
              <p:spPr bwMode="auto">
                <a:xfrm>
                  <a:off x="14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0" name="Line 15264"/>
                <p:cNvSpPr>
                  <a:spLocks noChangeShapeType="1"/>
                </p:cNvSpPr>
                <p:nvPr/>
              </p:nvSpPr>
              <p:spPr bwMode="auto">
                <a:xfrm>
                  <a:off x="14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1" name="Line 15265"/>
                <p:cNvSpPr>
                  <a:spLocks noChangeShapeType="1"/>
                </p:cNvSpPr>
                <p:nvPr/>
              </p:nvSpPr>
              <p:spPr bwMode="auto">
                <a:xfrm>
                  <a:off x="14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2" name="Line 15266"/>
                <p:cNvSpPr>
                  <a:spLocks noChangeShapeType="1"/>
                </p:cNvSpPr>
                <p:nvPr/>
              </p:nvSpPr>
              <p:spPr bwMode="auto">
                <a:xfrm>
                  <a:off x="14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3" name="Line 15267"/>
                <p:cNvSpPr>
                  <a:spLocks noChangeShapeType="1"/>
                </p:cNvSpPr>
                <p:nvPr/>
              </p:nvSpPr>
              <p:spPr bwMode="auto">
                <a:xfrm>
                  <a:off x="14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4" name="Line 15268"/>
                <p:cNvSpPr>
                  <a:spLocks noChangeShapeType="1"/>
                </p:cNvSpPr>
                <p:nvPr/>
              </p:nvSpPr>
              <p:spPr bwMode="auto">
                <a:xfrm>
                  <a:off x="14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5" name="Line 15269"/>
                <p:cNvSpPr>
                  <a:spLocks noChangeShapeType="1"/>
                </p:cNvSpPr>
                <p:nvPr/>
              </p:nvSpPr>
              <p:spPr bwMode="auto">
                <a:xfrm>
                  <a:off x="14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6" name="Line 15270"/>
                <p:cNvSpPr>
                  <a:spLocks noChangeShapeType="1"/>
                </p:cNvSpPr>
                <p:nvPr/>
              </p:nvSpPr>
              <p:spPr bwMode="auto">
                <a:xfrm>
                  <a:off x="15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7" name="Line 15271"/>
                <p:cNvSpPr>
                  <a:spLocks noChangeShapeType="1"/>
                </p:cNvSpPr>
                <p:nvPr/>
              </p:nvSpPr>
              <p:spPr bwMode="auto">
                <a:xfrm>
                  <a:off x="1512"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8" name="Line 15272"/>
                <p:cNvSpPr>
                  <a:spLocks noChangeShapeType="1"/>
                </p:cNvSpPr>
                <p:nvPr/>
              </p:nvSpPr>
              <p:spPr bwMode="auto">
                <a:xfrm>
                  <a:off x="15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49" name="Line 15273"/>
                <p:cNvSpPr>
                  <a:spLocks noChangeShapeType="1"/>
                </p:cNvSpPr>
                <p:nvPr/>
              </p:nvSpPr>
              <p:spPr bwMode="auto">
                <a:xfrm>
                  <a:off x="15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0" name="Line 15274"/>
                <p:cNvSpPr>
                  <a:spLocks noChangeShapeType="1"/>
                </p:cNvSpPr>
                <p:nvPr/>
              </p:nvSpPr>
              <p:spPr bwMode="auto">
                <a:xfrm>
                  <a:off x="15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1" name="Line 15275"/>
                <p:cNvSpPr>
                  <a:spLocks noChangeShapeType="1"/>
                </p:cNvSpPr>
                <p:nvPr/>
              </p:nvSpPr>
              <p:spPr bwMode="auto">
                <a:xfrm>
                  <a:off x="15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2" name="Line 15276"/>
                <p:cNvSpPr>
                  <a:spLocks noChangeShapeType="1"/>
                </p:cNvSpPr>
                <p:nvPr/>
              </p:nvSpPr>
              <p:spPr bwMode="auto">
                <a:xfrm>
                  <a:off x="15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3" name="Line 15277"/>
                <p:cNvSpPr>
                  <a:spLocks noChangeShapeType="1"/>
                </p:cNvSpPr>
                <p:nvPr/>
              </p:nvSpPr>
              <p:spPr bwMode="auto">
                <a:xfrm>
                  <a:off x="15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4" name="Line 15278"/>
                <p:cNvSpPr>
                  <a:spLocks noChangeShapeType="1"/>
                </p:cNvSpPr>
                <p:nvPr/>
              </p:nvSpPr>
              <p:spPr bwMode="auto">
                <a:xfrm>
                  <a:off x="15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5" name="Line 15279"/>
                <p:cNvSpPr>
                  <a:spLocks noChangeShapeType="1"/>
                </p:cNvSpPr>
                <p:nvPr/>
              </p:nvSpPr>
              <p:spPr bwMode="auto">
                <a:xfrm>
                  <a:off x="16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6" name="Line 15280"/>
                <p:cNvSpPr>
                  <a:spLocks noChangeShapeType="1"/>
                </p:cNvSpPr>
                <p:nvPr/>
              </p:nvSpPr>
              <p:spPr bwMode="auto">
                <a:xfrm>
                  <a:off x="16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57" name="Line 15281"/>
                <p:cNvSpPr>
                  <a:spLocks noChangeShapeType="1"/>
                </p:cNvSpPr>
                <p:nvPr/>
              </p:nvSpPr>
              <p:spPr bwMode="auto">
                <a:xfrm>
                  <a:off x="16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9058" name="Group 15282"/>
              <p:cNvGrpSpPr>
                <a:grpSpLocks/>
              </p:cNvGrpSpPr>
              <p:nvPr/>
            </p:nvGrpSpPr>
            <p:grpSpPr bwMode="auto">
              <a:xfrm>
                <a:off x="1641" y="3443"/>
                <a:ext cx="2353" cy="0"/>
                <a:chOff x="1641" y="3443"/>
                <a:chExt cx="2353" cy="0"/>
              </a:xfrm>
            </p:grpSpPr>
            <p:sp>
              <p:nvSpPr>
                <p:cNvPr id="859059" name="Line 15283"/>
                <p:cNvSpPr>
                  <a:spLocks noChangeShapeType="1"/>
                </p:cNvSpPr>
                <p:nvPr/>
              </p:nvSpPr>
              <p:spPr bwMode="auto">
                <a:xfrm>
                  <a:off x="16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0" name="Line 15284"/>
                <p:cNvSpPr>
                  <a:spLocks noChangeShapeType="1"/>
                </p:cNvSpPr>
                <p:nvPr/>
              </p:nvSpPr>
              <p:spPr bwMode="auto">
                <a:xfrm>
                  <a:off x="16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1" name="Line 15285"/>
                <p:cNvSpPr>
                  <a:spLocks noChangeShapeType="1"/>
                </p:cNvSpPr>
                <p:nvPr/>
              </p:nvSpPr>
              <p:spPr bwMode="auto">
                <a:xfrm>
                  <a:off x="16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2" name="Line 15286"/>
                <p:cNvSpPr>
                  <a:spLocks noChangeShapeType="1"/>
                </p:cNvSpPr>
                <p:nvPr/>
              </p:nvSpPr>
              <p:spPr bwMode="auto">
                <a:xfrm>
                  <a:off x="16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3" name="Line 15287"/>
                <p:cNvSpPr>
                  <a:spLocks noChangeShapeType="1"/>
                </p:cNvSpPr>
                <p:nvPr/>
              </p:nvSpPr>
              <p:spPr bwMode="auto">
                <a:xfrm>
                  <a:off x="16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4" name="Line 15288"/>
                <p:cNvSpPr>
                  <a:spLocks noChangeShapeType="1"/>
                </p:cNvSpPr>
                <p:nvPr/>
              </p:nvSpPr>
              <p:spPr bwMode="auto">
                <a:xfrm>
                  <a:off x="17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5" name="Line 15289"/>
                <p:cNvSpPr>
                  <a:spLocks noChangeShapeType="1"/>
                </p:cNvSpPr>
                <p:nvPr/>
              </p:nvSpPr>
              <p:spPr bwMode="auto">
                <a:xfrm>
                  <a:off x="17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6" name="Line 15290"/>
                <p:cNvSpPr>
                  <a:spLocks noChangeShapeType="1"/>
                </p:cNvSpPr>
                <p:nvPr/>
              </p:nvSpPr>
              <p:spPr bwMode="auto">
                <a:xfrm>
                  <a:off x="17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7" name="Line 15291"/>
                <p:cNvSpPr>
                  <a:spLocks noChangeShapeType="1"/>
                </p:cNvSpPr>
                <p:nvPr/>
              </p:nvSpPr>
              <p:spPr bwMode="auto">
                <a:xfrm>
                  <a:off x="17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8" name="Line 15292"/>
                <p:cNvSpPr>
                  <a:spLocks noChangeShapeType="1"/>
                </p:cNvSpPr>
                <p:nvPr/>
              </p:nvSpPr>
              <p:spPr bwMode="auto">
                <a:xfrm>
                  <a:off x="17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69" name="Line 15293"/>
                <p:cNvSpPr>
                  <a:spLocks noChangeShapeType="1"/>
                </p:cNvSpPr>
                <p:nvPr/>
              </p:nvSpPr>
              <p:spPr bwMode="auto">
                <a:xfrm>
                  <a:off x="17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0" name="Line 15294"/>
                <p:cNvSpPr>
                  <a:spLocks noChangeShapeType="1"/>
                </p:cNvSpPr>
                <p:nvPr/>
              </p:nvSpPr>
              <p:spPr bwMode="auto">
                <a:xfrm>
                  <a:off x="17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1" name="Line 15295"/>
                <p:cNvSpPr>
                  <a:spLocks noChangeShapeType="1"/>
                </p:cNvSpPr>
                <p:nvPr/>
              </p:nvSpPr>
              <p:spPr bwMode="auto">
                <a:xfrm>
                  <a:off x="17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2" name="Line 15296"/>
                <p:cNvSpPr>
                  <a:spLocks noChangeShapeType="1"/>
                </p:cNvSpPr>
                <p:nvPr/>
              </p:nvSpPr>
              <p:spPr bwMode="auto">
                <a:xfrm>
                  <a:off x="17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3" name="Line 15297"/>
                <p:cNvSpPr>
                  <a:spLocks noChangeShapeType="1"/>
                </p:cNvSpPr>
                <p:nvPr/>
              </p:nvSpPr>
              <p:spPr bwMode="auto">
                <a:xfrm>
                  <a:off x="18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4" name="Line 15298"/>
                <p:cNvSpPr>
                  <a:spLocks noChangeShapeType="1"/>
                </p:cNvSpPr>
                <p:nvPr/>
              </p:nvSpPr>
              <p:spPr bwMode="auto">
                <a:xfrm>
                  <a:off x="18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5" name="Line 15299"/>
                <p:cNvSpPr>
                  <a:spLocks noChangeShapeType="1"/>
                </p:cNvSpPr>
                <p:nvPr/>
              </p:nvSpPr>
              <p:spPr bwMode="auto">
                <a:xfrm>
                  <a:off x="18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6" name="Line 15300"/>
                <p:cNvSpPr>
                  <a:spLocks noChangeShapeType="1"/>
                </p:cNvSpPr>
                <p:nvPr/>
              </p:nvSpPr>
              <p:spPr bwMode="auto">
                <a:xfrm>
                  <a:off x="18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7" name="Line 15301"/>
                <p:cNvSpPr>
                  <a:spLocks noChangeShapeType="1"/>
                </p:cNvSpPr>
                <p:nvPr/>
              </p:nvSpPr>
              <p:spPr bwMode="auto">
                <a:xfrm>
                  <a:off x="18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8" name="Line 15302"/>
                <p:cNvSpPr>
                  <a:spLocks noChangeShapeType="1"/>
                </p:cNvSpPr>
                <p:nvPr/>
              </p:nvSpPr>
              <p:spPr bwMode="auto">
                <a:xfrm>
                  <a:off x="18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79" name="Line 15303"/>
                <p:cNvSpPr>
                  <a:spLocks noChangeShapeType="1"/>
                </p:cNvSpPr>
                <p:nvPr/>
              </p:nvSpPr>
              <p:spPr bwMode="auto">
                <a:xfrm>
                  <a:off x="18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0" name="Line 15304"/>
                <p:cNvSpPr>
                  <a:spLocks noChangeShapeType="1"/>
                </p:cNvSpPr>
                <p:nvPr/>
              </p:nvSpPr>
              <p:spPr bwMode="auto">
                <a:xfrm>
                  <a:off x="18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1" name="Line 15305"/>
                <p:cNvSpPr>
                  <a:spLocks noChangeShapeType="1"/>
                </p:cNvSpPr>
                <p:nvPr/>
              </p:nvSpPr>
              <p:spPr bwMode="auto">
                <a:xfrm>
                  <a:off x="19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2" name="Line 15306"/>
                <p:cNvSpPr>
                  <a:spLocks noChangeShapeType="1"/>
                </p:cNvSpPr>
                <p:nvPr/>
              </p:nvSpPr>
              <p:spPr bwMode="auto">
                <a:xfrm>
                  <a:off x="19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3" name="Line 15307"/>
                <p:cNvSpPr>
                  <a:spLocks noChangeShapeType="1"/>
                </p:cNvSpPr>
                <p:nvPr/>
              </p:nvSpPr>
              <p:spPr bwMode="auto">
                <a:xfrm>
                  <a:off x="19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4" name="Line 15308"/>
                <p:cNvSpPr>
                  <a:spLocks noChangeShapeType="1"/>
                </p:cNvSpPr>
                <p:nvPr/>
              </p:nvSpPr>
              <p:spPr bwMode="auto">
                <a:xfrm>
                  <a:off x="19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5" name="Line 15309"/>
                <p:cNvSpPr>
                  <a:spLocks noChangeShapeType="1"/>
                </p:cNvSpPr>
                <p:nvPr/>
              </p:nvSpPr>
              <p:spPr bwMode="auto">
                <a:xfrm>
                  <a:off x="1949"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6" name="Line 15310"/>
                <p:cNvSpPr>
                  <a:spLocks noChangeShapeType="1"/>
                </p:cNvSpPr>
                <p:nvPr/>
              </p:nvSpPr>
              <p:spPr bwMode="auto">
                <a:xfrm>
                  <a:off x="19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7" name="Line 15311"/>
                <p:cNvSpPr>
                  <a:spLocks noChangeShapeType="1"/>
                </p:cNvSpPr>
                <p:nvPr/>
              </p:nvSpPr>
              <p:spPr bwMode="auto">
                <a:xfrm>
                  <a:off x="19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8" name="Line 15312"/>
                <p:cNvSpPr>
                  <a:spLocks noChangeShapeType="1"/>
                </p:cNvSpPr>
                <p:nvPr/>
              </p:nvSpPr>
              <p:spPr bwMode="auto">
                <a:xfrm>
                  <a:off x="19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89" name="Line 15313"/>
                <p:cNvSpPr>
                  <a:spLocks noChangeShapeType="1"/>
                </p:cNvSpPr>
                <p:nvPr/>
              </p:nvSpPr>
              <p:spPr bwMode="auto">
                <a:xfrm>
                  <a:off x="19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0" name="Line 15314"/>
                <p:cNvSpPr>
                  <a:spLocks noChangeShapeType="1"/>
                </p:cNvSpPr>
                <p:nvPr/>
              </p:nvSpPr>
              <p:spPr bwMode="auto">
                <a:xfrm>
                  <a:off x="20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1" name="Line 15315"/>
                <p:cNvSpPr>
                  <a:spLocks noChangeShapeType="1"/>
                </p:cNvSpPr>
                <p:nvPr/>
              </p:nvSpPr>
              <p:spPr bwMode="auto">
                <a:xfrm>
                  <a:off x="20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2" name="Line 15316"/>
                <p:cNvSpPr>
                  <a:spLocks noChangeShapeType="1"/>
                </p:cNvSpPr>
                <p:nvPr/>
              </p:nvSpPr>
              <p:spPr bwMode="auto">
                <a:xfrm>
                  <a:off x="20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3" name="Line 15317"/>
                <p:cNvSpPr>
                  <a:spLocks noChangeShapeType="1"/>
                </p:cNvSpPr>
                <p:nvPr/>
              </p:nvSpPr>
              <p:spPr bwMode="auto">
                <a:xfrm>
                  <a:off x="20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4" name="Line 15318"/>
                <p:cNvSpPr>
                  <a:spLocks noChangeShapeType="1"/>
                </p:cNvSpPr>
                <p:nvPr/>
              </p:nvSpPr>
              <p:spPr bwMode="auto">
                <a:xfrm>
                  <a:off x="20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5" name="Line 15319"/>
                <p:cNvSpPr>
                  <a:spLocks noChangeShapeType="1"/>
                </p:cNvSpPr>
                <p:nvPr/>
              </p:nvSpPr>
              <p:spPr bwMode="auto">
                <a:xfrm>
                  <a:off x="20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6" name="Line 15320"/>
                <p:cNvSpPr>
                  <a:spLocks noChangeShapeType="1"/>
                </p:cNvSpPr>
                <p:nvPr/>
              </p:nvSpPr>
              <p:spPr bwMode="auto">
                <a:xfrm>
                  <a:off x="20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7" name="Line 15321"/>
                <p:cNvSpPr>
                  <a:spLocks noChangeShapeType="1"/>
                </p:cNvSpPr>
                <p:nvPr/>
              </p:nvSpPr>
              <p:spPr bwMode="auto">
                <a:xfrm>
                  <a:off x="20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8" name="Line 15322"/>
                <p:cNvSpPr>
                  <a:spLocks noChangeShapeType="1"/>
                </p:cNvSpPr>
                <p:nvPr/>
              </p:nvSpPr>
              <p:spPr bwMode="auto">
                <a:xfrm>
                  <a:off x="21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099" name="Line 15323"/>
                <p:cNvSpPr>
                  <a:spLocks noChangeShapeType="1"/>
                </p:cNvSpPr>
                <p:nvPr/>
              </p:nvSpPr>
              <p:spPr bwMode="auto">
                <a:xfrm>
                  <a:off x="21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0" name="Line 15324"/>
                <p:cNvSpPr>
                  <a:spLocks noChangeShapeType="1"/>
                </p:cNvSpPr>
                <p:nvPr/>
              </p:nvSpPr>
              <p:spPr bwMode="auto">
                <a:xfrm>
                  <a:off x="21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1" name="Line 15325"/>
                <p:cNvSpPr>
                  <a:spLocks noChangeShapeType="1"/>
                </p:cNvSpPr>
                <p:nvPr/>
              </p:nvSpPr>
              <p:spPr bwMode="auto">
                <a:xfrm>
                  <a:off x="2138"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2" name="Line 15326"/>
                <p:cNvSpPr>
                  <a:spLocks noChangeShapeType="1"/>
                </p:cNvSpPr>
                <p:nvPr/>
              </p:nvSpPr>
              <p:spPr bwMode="auto">
                <a:xfrm>
                  <a:off x="21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3" name="Line 15327"/>
                <p:cNvSpPr>
                  <a:spLocks noChangeShapeType="1"/>
                </p:cNvSpPr>
                <p:nvPr/>
              </p:nvSpPr>
              <p:spPr bwMode="auto">
                <a:xfrm>
                  <a:off x="21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4" name="Line 15328"/>
                <p:cNvSpPr>
                  <a:spLocks noChangeShapeType="1"/>
                </p:cNvSpPr>
                <p:nvPr/>
              </p:nvSpPr>
              <p:spPr bwMode="auto">
                <a:xfrm>
                  <a:off x="21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5" name="Line 15329"/>
                <p:cNvSpPr>
                  <a:spLocks noChangeShapeType="1"/>
                </p:cNvSpPr>
                <p:nvPr/>
              </p:nvSpPr>
              <p:spPr bwMode="auto">
                <a:xfrm>
                  <a:off x="21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6" name="Line 15330"/>
                <p:cNvSpPr>
                  <a:spLocks noChangeShapeType="1"/>
                </p:cNvSpPr>
                <p:nvPr/>
              </p:nvSpPr>
              <p:spPr bwMode="auto">
                <a:xfrm>
                  <a:off x="21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7" name="Line 15331"/>
                <p:cNvSpPr>
                  <a:spLocks noChangeShapeType="1"/>
                </p:cNvSpPr>
                <p:nvPr/>
              </p:nvSpPr>
              <p:spPr bwMode="auto">
                <a:xfrm>
                  <a:off x="22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8" name="Line 15332"/>
                <p:cNvSpPr>
                  <a:spLocks noChangeShapeType="1"/>
                </p:cNvSpPr>
                <p:nvPr/>
              </p:nvSpPr>
              <p:spPr bwMode="auto">
                <a:xfrm>
                  <a:off x="22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09" name="Line 15333"/>
                <p:cNvSpPr>
                  <a:spLocks noChangeShapeType="1"/>
                </p:cNvSpPr>
                <p:nvPr/>
              </p:nvSpPr>
              <p:spPr bwMode="auto">
                <a:xfrm>
                  <a:off x="22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0" name="Line 15334"/>
                <p:cNvSpPr>
                  <a:spLocks noChangeShapeType="1"/>
                </p:cNvSpPr>
                <p:nvPr/>
              </p:nvSpPr>
              <p:spPr bwMode="auto">
                <a:xfrm>
                  <a:off x="22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1" name="Line 15335"/>
                <p:cNvSpPr>
                  <a:spLocks noChangeShapeType="1"/>
                </p:cNvSpPr>
                <p:nvPr/>
              </p:nvSpPr>
              <p:spPr bwMode="auto">
                <a:xfrm>
                  <a:off x="22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2" name="Line 15336"/>
                <p:cNvSpPr>
                  <a:spLocks noChangeShapeType="1"/>
                </p:cNvSpPr>
                <p:nvPr/>
              </p:nvSpPr>
              <p:spPr bwMode="auto">
                <a:xfrm>
                  <a:off x="22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3" name="Line 15337"/>
                <p:cNvSpPr>
                  <a:spLocks noChangeShapeType="1"/>
                </p:cNvSpPr>
                <p:nvPr/>
              </p:nvSpPr>
              <p:spPr bwMode="auto">
                <a:xfrm>
                  <a:off x="22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4" name="Line 15338"/>
                <p:cNvSpPr>
                  <a:spLocks noChangeShapeType="1"/>
                </p:cNvSpPr>
                <p:nvPr/>
              </p:nvSpPr>
              <p:spPr bwMode="auto">
                <a:xfrm>
                  <a:off x="22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5" name="Line 15339"/>
                <p:cNvSpPr>
                  <a:spLocks noChangeShapeType="1"/>
                </p:cNvSpPr>
                <p:nvPr/>
              </p:nvSpPr>
              <p:spPr bwMode="auto">
                <a:xfrm>
                  <a:off x="23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6" name="Line 15340"/>
                <p:cNvSpPr>
                  <a:spLocks noChangeShapeType="1"/>
                </p:cNvSpPr>
                <p:nvPr/>
              </p:nvSpPr>
              <p:spPr bwMode="auto">
                <a:xfrm>
                  <a:off x="23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7" name="Line 15341"/>
                <p:cNvSpPr>
                  <a:spLocks noChangeShapeType="1"/>
                </p:cNvSpPr>
                <p:nvPr/>
              </p:nvSpPr>
              <p:spPr bwMode="auto">
                <a:xfrm>
                  <a:off x="23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8" name="Line 15342"/>
                <p:cNvSpPr>
                  <a:spLocks noChangeShapeType="1"/>
                </p:cNvSpPr>
                <p:nvPr/>
              </p:nvSpPr>
              <p:spPr bwMode="auto">
                <a:xfrm>
                  <a:off x="23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19" name="Line 15343"/>
                <p:cNvSpPr>
                  <a:spLocks noChangeShapeType="1"/>
                </p:cNvSpPr>
                <p:nvPr/>
              </p:nvSpPr>
              <p:spPr bwMode="auto">
                <a:xfrm>
                  <a:off x="23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0" name="Line 15344"/>
                <p:cNvSpPr>
                  <a:spLocks noChangeShapeType="1"/>
                </p:cNvSpPr>
                <p:nvPr/>
              </p:nvSpPr>
              <p:spPr bwMode="auto">
                <a:xfrm>
                  <a:off x="23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1" name="Line 15345"/>
                <p:cNvSpPr>
                  <a:spLocks noChangeShapeType="1"/>
                </p:cNvSpPr>
                <p:nvPr/>
              </p:nvSpPr>
              <p:spPr bwMode="auto">
                <a:xfrm>
                  <a:off x="23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2" name="Line 15346"/>
                <p:cNvSpPr>
                  <a:spLocks noChangeShapeType="1"/>
                </p:cNvSpPr>
                <p:nvPr/>
              </p:nvSpPr>
              <p:spPr bwMode="auto">
                <a:xfrm>
                  <a:off x="23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3" name="Line 15347"/>
                <p:cNvSpPr>
                  <a:spLocks noChangeShapeType="1"/>
                </p:cNvSpPr>
                <p:nvPr/>
              </p:nvSpPr>
              <p:spPr bwMode="auto">
                <a:xfrm>
                  <a:off x="23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4" name="Line 15348"/>
                <p:cNvSpPr>
                  <a:spLocks noChangeShapeType="1"/>
                </p:cNvSpPr>
                <p:nvPr/>
              </p:nvSpPr>
              <p:spPr bwMode="auto">
                <a:xfrm>
                  <a:off x="24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5" name="Line 15349"/>
                <p:cNvSpPr>
                  <a:spLocks noChangeShapeType="1"/>
                </p:cNvSpPr>
                <p:nvPr/>
              </p:nvSpPr>
              <p:spPr bwMode="auto">
                <a:xfrm>
                  <a:off x="24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6" name="Line 15350"/>
                <p:cNvSpPr>
                  <a:spLocks noChangeShapeType="1"/>
                </p:cNvSpPr>
                <p:nvPr/>
              </p:nvSpPr>
              <p:spPr bwMode="auto">
                <a:xfrm>
                  <a:off x="24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7" name="Line 15351"/>
                <p:cNvSpPr>
                  <a:spLocks noChangeShapeType="1"/>
                </p:cNvSpPr>
                <p:nvPr/>
              </p:nvSpPr>
              <p:spPr bwMode="auto">
                <a:xfrm>
                  <a:off x="24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8" name="Line 15352"/>
                <p:cNvSpPr>
                  <a:spLocks noChangeShapeType="1"/>
                </p:cNvSpPr>
                <p:nvPr/>
              </p:nvSpPr>
              <p:spPr bwMode="auto">
                <a:xfrm>
                  <a:off x="24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29" name="Line 15353"/>
                <p:cNvSpPr>
                  <a:spLocks noChangeShapeType="1"/>
                </p:cNvSpPr>
                <p:nvPr/>
              </p:nvSpPr>
              <p:spPr bwMode="auto">
                <a:xfrm>
                  <a:off x="24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0" name="Line 15354"/>
                <p:cNvSpPr>
                  <a:spLocks noChangeShapeType="1"/>
                </p:cNvSpPr>
                <p:nvPr/>
              </p:nvSpPr>
              <p:spPr bwMode="auto">
                <a:xfrm>
                  <a:off x="24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1" name="Line 15355"/>
                <p:cNvSpPr>
                  <a:spLocks noChangeShapeType="1"/>
                </p:cNvSpPr>
                <p:nvPr/>
              </p:nvSpPr>
              <p:spPr bwMode="auto">
                <a:xfrm>
                  <a:off x="24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2" name="Line 15356"/>
                <p:cNvSpPr>
                  <a:spLocks noChangeShapeType="1"/>
                </p:cNvSpPr>
                <p:nvPr/>
              </p:nvSpPr>
              <p:spPr bwMode="auto">
                <a:xfrm>
                  <a:off x="25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3" name="Line 15357"/>
                <p:cNvSpPr>
                  <a:spLocks noChangeShapeType="1"/>
                </p:cNvSpPr>
                <p:nvPr/>
              </p:nvSpPr>
              <p:spPr bwMode="auto">
                <a:xfrm>
                  <a:off x="25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4" name="Line 15358"/>
                <p:cNvSpPr>
                  <a:spLocks noChangeShapeType="1"/>
                </p:cNvSpPr>
                <p:nvPr/>
              </p:nvSpPr>
              <p:spPr bwMode="auto">
                <a:xfrm>
                  <a:off x="25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5" name="Line 15359"/>
                <p:cNvSpPr>
                  <a:spLocks noChangeShapeType="1"/>
                </p:cNvSpPr>
                <p:nvPr/>
              </p:nvSpPr>
              <p:spPr bwMode="auto">
                <a:xfrm>
                  <a:off x="25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6" name="Line 15360"/>
                <p:cNvSpPr>
                  <a:spLocks noChangeShapeType="1"/>
                </p:cNvSpPr>
                <p:nvPr/>
              </p:nvSpPr>
              <p:spPr bwMode="auto">
                <a:xfrm>
                  <a:off x="25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7" name="Line 15361"/>
                <p:cNvSpPr>
                  <a:spLocks noChangeShapeType="1"/>
                </p:cNvSpPr>
                <p:nvPr/>
              </p:nvSpPr>
              <p:spPr bwMode="auto">
                <a:xfrm>
                  <a:off x="25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8" name="Line 15362"/>
                <p:cNvSpPr>
                  <a:spLocks noChangeShapeType="1"/>
                </p:cNvSpPr>
                <p:nvPr/>
              </p:nvSpPr>
              <p:spPr bwMode="auto">
                <a:xfrm>
                  <a:off x="2575"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39" name="Line 15363"/>
                <p:cNvSpPr>
                  <a:spLocks noChangeShapeType="1"/>
                </p:cNvSpPr>
                <p:nvPr/>
              </p:nvSpPr>
              <p:spPr bwMode="auto">
                <a:xfrm>
                  <a:off x="25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0" name="Line 15364"/>
                <p:cNvSpPr>
                  <a:spLocks noChangeShapeType="1"/>
                </p:cNvSpPr>
                <p:nvPr/>
              </p:nvSpPr>
              <p:spPr bwMode="auto">
                <a:xfrm>
                  <a:off x="25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1" name="Line 15365"/>
                <p:cNvSpPr>
                  <a:spLocks noChangeShapeType="1"/>
                </p:cNvSpPr>
                <p:nvPr/>
              </p:nvSpPr>
              <p:spPr bwMode="auto">
                <a:xfrm>
                  <a:off x="26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2" name="Line 15366"/>
                <p:cNvSpPr>
                  <a:spLocks noChangeShapeType="1"/>
                </p:cNvSpPr>
                <p:nvPr/>
              </p:nvSpPr>
              <p:spPr bwMode="auto">
                <a:xfrm>
                  <a:off x="26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3" name="Line 15367"/>
                <p:cNvSpPr>
                  <a:spLocks noChangeShapeType="1"/>
                </p:cNvSpPr>
                <p:nvPr/>
              </p:nvSpPr>
              <p:spPr bwMode="auto">
                <a:xfrm>
                  <a:off x="26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4" name="Line 15368"/>
                <p:cNvSpPr>
                  <a:spLocks noChangeShapeType="1"/>
                </p:cNvSpPr>
                <p:nvPr/>
              </p:nvSpPr>
              <p:spPr bwMode="auto">
                <a:xfrm>
                  <a:off x="26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5" name="Line 15369"/>
                <p:cNvSpPr>
                  <a:spLocks noChangeShapeType="1"/>
                </p:cNvSpPr>
                <p:nvPr/>
              </p:nvSpPr>
              <p:spPr bwMode="auto">
                <a:xfrm>
                  <a:off x="26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6" name="Line 15370"/>
                <p:cNvSpPr>
                  <a:spLocks noChangeShapeType="1"/>
                </p:cNvSpPr>
                <p:nvPr/>
              </p:nvSpPr>
              <p:spPr bwMode="auto">
                <a:xfrm>
                  <a:off x="26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7" name="Line 15371"/>
                <p:cNvSpPr>
                  <a:spLocks noChangeShapeType="1"/>
                </p:cNvSpPr>
                <p:nvPr/>
              </p:nvSpPr>
              <p:spPr bwMode="auto">
                <a:xfrm>
                  <a:off x="26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8" name="Line 15372"/>
                <p:cNvSpPr>
                  <a:spLocks noChangeShapeType="1"/>
                </p:cNvSpPr>
                <p:nvPr/>
              </p:nvSpPr>
              <p:spPr bwMode="auto">
                <a:xfrm>
                  <a:off x="26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49" name="Line 15373"/>
                <p:cNvSpPr>
                  <a:spLocks noChangeShapeType="1"/>
                </p:cNvSpPr>
                <p:nvPr/>
              </p:nvSpPr>
              <p:spPr bwMode="auto">
                <a:xfrm>
                  <a:off x="27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0" name="Line 15374"/>
                <p:cNvSpPr>
                  <a:spLocks noChangeShapeType="1"/>
                </p:cNvSpPr>
                <p:nvPr/>
              </p:nvSpPr>
              <p:spPr bwMode="auto">
                <a:xfrm>
                  <a:off x="27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1" name="Line 15375"/>
                <p:cNvSpPr>
                  <a:spLocks noChangeShapeType="1"/>
                </p:cNvSpPr>
                <p:nvPr/>
              </p:nvSpPr>
              <p:spPr bwMode="auto">
                <a:xfrm>
                  <a:off x="27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2" name="Line 15376"/>
                <p:cNvSpPr>
                  <a:spLocks noChangeShapeType="1"/>
                </p:cNvSpPr>
                <p:nvPr/>
              </p:nvSpPr>
              <p:spPr bwMode="auto">
                <a:xfrm>
                  <a:off x="27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3" name="Line 15377"/>
                <p:cNvSpPr>
                  <a:spLocks noChangeShapeType="1"/>
                </p:cNvSpPr>
                <p:nvPr/>
              </p:nvSpPr>
              <p:spPr bwMode="auto">
                <a:xfrm>
                  <a:off x="27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4" name="Line 15378"/>
                <p:cNvSpPr>
                  <a:spLocks noChangeShapeType="1"/>
                </p:cNvSpPr>
                <p:nvPr/>
              </p:nvSpPr>
              <p:spPr bwMode="auto">
                <a:xfrm>
                  <a:off x="2764"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5" name="Line 15379"/>
                <p:cNvSpPr>
                  <a:spLocks noChangeShapeType="1"/>
                </p:cNvSpPr>
                <p:nvPr/>
              </p:nvSpPr>
              <p:spPr bwMode="auto">
                <a:xfrm>
                  <a:off x="27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6" name="Line 15380"/>
                <p:cNvSpPr>
                  <a:spLocks noChangeShapeType="1"/>
                </p:cNvSpPr>
                <p:nvPr/>
              </p:nvSpPr>
              <p:spPr bwMode="auto">
                <a:xfrm>
                  <a:off x="27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7" name="Line 15381"/>
                <p:cNvSpPr>
                  <a:spLocks noChangeShapeType="1"/>
                </p:cNvSpPr>
                <p:nvPr/>
              </p:nvSpPr>
              <p:spPr bwMode="auto">
                <a:xfrm>
                  <a:off x="27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8" name="Line 15382"/>
                <p:cNvSpPr>
                  <a:spLocks noChangeShapeType="1"/>
                </p:cNvSpPr>
                <p:nvPr/>
              </p:nvSpPr>
              <p:spPr bwMode="auto">
                <a:xfrm>
                  <a:off x="28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59" name="Line 15383"/>
                <p:cNvSpPr>
                  <a:spLocks noChangeShapeType="1"/>
                </p:cNvSpPr>
                <p:nvPr/>
              </p:nvSpPr>
              <p:spPr bwMode="auto">
                <a:xfrm>
                  <a:off x="28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0" name="Line 15384"/>
                <p:cNvSpPr>
                  <a:spLocks noChangeShapeType="1"/>
                </p:cNvSpPr>
                <p:nvPr/>
              </p:nvSpPr>
              <p:spPr bwMode="auto">
                <a:xfrm>
                  <a:off x="28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1" name="Line 15385"/>
                <p:cNvSpPr>
                  <a:spLocks noChangeShapeType="1"/>
                </p:cNvSpPr>
                <p:nvPr/>
              </p:nvSpPr>
              <p:spPr bwMode="auto">
                <a:xfrm>
                  <a:off x="28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2" name="Line 15386"/>
                <p:cNvSpPr>
                  <a:spLocks noChangeShapeType="1"/>
                </p:cNvSpPr>
                <p:nvPr/>
              </p:nvSpPr>
              <p:spPr bwMode="auto">
                <a:xfrm>
                  <a:off x="28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3" name="Line 15387"/>
                <p:cNvSpPr>
                  <a:spLocks noChangeShapeType="1"/>
                </p:cNvSpPr>
                <p:nvPr/>
              </p:nvSpPr>
              <p:spPr bwMode="auto">
                <a:xfrm>
                  <a:off x="28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4" name="Line 15388"/>
                <p:cNvSpPr>
                  <a:spLocks noChangeShapeType="1"/>
                </p:cNvSpPr>
                <p:nvPr/>
              </p:nvSpPr>
              <p:spPr bwMode="auto">
                <a:xfrm>
                  <a:off x="28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5" name="Line 15389"/>
                <p:cNvSpPr>
                  <a:spLocks noChangeShapeType="1"/>
                </p:cNvSpPr>
                <p:nvPr/>
              </p:nvSpPr>
              <p:spPr bwMode="auto">
                <a:xfrm>
                  <a:off x="28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6" name="Line 15390"/>
                <p:cNvSpPr>
                  <a:spLocks noChangeShapeType="1"/>
                </p:cNvSpPr>
                <p:nvPr/>
              </p:nvSpPr>
              <p:spPr bwMode="auto">
                <a:xfrm>
                  <a:off x="29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7" name="Line 15391"/>
                <p:cNvSpPr>
                  <a:spLocks noChangeShapeType="1"/>
                </p:cNvSpPr>
                <p:nvPr/>
              </p:nvSpPr>
              <p:spPr bwMode="auto">
                <a:xfrm>
                  <a:off x="29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8" name="Line 15392"/>
                <p:cNvSpPr>
                  <a:spLocks noChangeShapeType="1"/>
                </p:cNvSpPr>
                <p:nvPr/>
              </p:nvSpPr>
              <p:spPr bwMode="auto">
                <a:xfrm>
                  <a:off x="29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69" name="Line 15393"/>
                <p:cNvSpPr>
                  <a:spLocks noChangeShapeType="1"/>
                </p:cNvSpPr>
                <p:nvPr/>
              </p:nvSpPr>
              <p:spPr bwMode="auto">
                <a:xfrm>
                  <a:off x="29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0" name="Line 15394"/>
                <p:cNvSpPr>
                  <a:spLocks noChangeShapeType="1"/>
                </p:cNvSpPr>
                <p:nvPr/>
              </p:nvSpPr>
              <p:spPr bwMode="auto">
                <a:xfrm>
                  <a:off x="29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1" name="Line 15395"/>
                <p:cNvSpPr>
                  <a:spLocks noChangeShapeType="1"/>
                </p:cNvSpPr>
                <p:nvPr/>
              </p:nvSpPr>
              <p:spPr bwMode="auto">
                <a:xfrm>
                  <a:off x="29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2" name="Line 15396"/>
                <p:cNvSpPr>
                  <a:spLocks noChangeShapeType="1"/>
                </p:cNvSpPr>
                <p:nvPr/>
              </p:nvSpPr>
              <p:spPr bwMode="auto">
                <a:xfrm>
                  <a:off x="29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3" name="Line 15397"/>
                <p:cNvSpPr>
                  <a:spLocks noChangeShapeType="1"/>
                </p:cNvSpPr>
                <p:nvPr/>
              </p:nvSpPr>
              <p:spPr bwMode="auto">
                <a:xfrm>
                  <a:off x="29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4" name="Line 15398"/>
                <p:cNvSpPr>
                  <a:spLocks noChangeShapeType="1"/>
                </p:cNvSpPr>
                <p:nvPr/>
              </p:nvSpPr>
              <p:spPr bwMode="auto">
                <a:xfrm>
                  <a:off x="30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5" name="Line 15399"/>
                <p:cNvSpPr>
                  <a:spLocks noChangeShapeType="1"/>
                </p:cNvSpPr>
                <p:nvPr/>
              </p:nvSpPr>
              <p:spPr bwMode="auto">
                <a:xfrm>
                  <a:off x="30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6" name="Line 15400"/>
                <p:cNvSpPr>
                  <a:spLocks noChangeShapeType="1"/>
                </p:cNvSpPr>
                <p:nvPr/>
              </p:nvSpPr>
              <p:spPr bwMode="auto">
                <a:xfrm>
                  <a:off x="30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7" name="Line 15401"/>
                <p:cNvSpPr>
                  <a:spLocks noChangeShapeType="1"/>
                </p:cNvSpPr>
                <p:nvPr/>
              </p:nvSpPr>
              <p:spPr bwMode="auto">
                <a:xfrm>
                  <a:off x="30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8" name="Line 15402"/>
                <p:cNvSpPr>
                  <a:spLocks noChangeShapeType="1"/>
                </p:cNvSpPr>
                <p:nvPr/>
              </p:nvSpPr>
              <p:spPr bwMode="auto">
                <a:xfrm>
                  <a:off x="30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79" name="Line 15403"/>
                <p:cNvSpPr>
                  <a:spLocks noChangeShapeType="1"/>
                </p:cNvSpPr>
                <p:nvPr/>
              </p:nvSpPr>
              <p:spPr bwMode="auto">
                <a:xfrm>
                  <a:off x="30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0" name="Line 15404"/>
                <p:cNvSpPr>
                  <a:spLocks noChangeShapeType="1"/>
                </p:cNvSpPr>
                <p:nvPr/>
              </p:nvSpPr>
              <p:spPr bwMode="auto">
                <a:xfrm>
                  <a:off x="30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1" name="Line 15405"/>
                <p:cNvSpPr>
                  <a:spLocks noChangeShapeType="1"/>
                </p:cNvSpPr>
                <p:nvPr/>
              </p:nvSpPr>
              <p:spPr bwMode="auto">
                <a:xfrm>
                  <a:off x="30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2" name="Line 15406"/>
                <p:cNvSpPr>
                  <a:spLocks noChangeShapeType="1"/>
                </p:cNvSpPr>
                <p:nvPr/>
              </p:nvSpPr>
              <p:spPr bwMode="auto">
                <a:xfrm>
                  <a:off x="30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3" name="Line 15407"/>
                <p:cNvSpPr>
                  <a:spLocks noChangeShapeType="1"/>
                </p:cNvSpPr>
                <p:nvPr/>
              </p:nvSpPr>
              <p:spPr bwMode="auto">
                <a:xfrm>
                  <a:off x="31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4" name="Line 15408"/>
                <p:cNvSpPr>
                  <a:spLocks noChangeShapeType="1"/>
                </p:cNvSpPr>
                <p:nvPr/>
              </p:nvSpPr>
              <p:spPr bwMode="auto">
                <a:xfrm>
                  <a:off x="31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5" name="Line 15409"/>
                <p:cNvSpPr>
                  <a:spLocks noChangeShapeType="1"/>
                </p:cNvSpPr>
                <p:nvPr/>
              </p:nvSpPr>
              <p:spPr bwMode="auto">
                <a:xfrm>
                  <a:off x="31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6" name="Line 15410"/>
                <p:cNvSpPr>
                  <a:spLocks noChangeShapeType="1"/>
                </p:cNvSpPr>
                <p:nvPr/>
              </p:nvSpPr>
              <p:spPr bwMode="auto">
                <a:xfrm>
                  <a:off x="31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7" name="Line 15411"/>
                <p:cNvSpPr>
                  <a:spLocks noChangeShapeType="1"/>
                </p:cNvSpPr>
                <p:nvPr/>
              </p:nvSpPr>
              <p:spPr bwMode="auto">
                <a:xfrm>
                  <a:off x="31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8" name="Line 15412"/>
                <p:cNvSpPr>
                  <a:spLocks noChangeShapeType="1"/>
                </p:cNvSpPr>
                <p:nvPr/>
              </p:nvSpPr>
              <p:spPr bwMode="auto">
                <a:xfrm>
                  <a:off x="31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89" name="Line 15413"/>
                <p:cNvSpPr>
                  <a:spLocks noChangeShapeType="1"/>
                </p:cNvSpPr>
                <p:nvPr/>
              </p:nvSpPr>
              <p:spPr bwMode="auto">
                <a:xfrm>
                  <a:off x="31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0" name="Line 15414"/>
                <p:cNvSpPr>
                  <a:spLocks noChangeShapeType="1"/>
                </p:cNvSpPr>
                <p:nvPr/>
              </p:nvSpPr>
              <p:spPr bwMode="auto">
                <a:xfrm>
                  <a:off x="31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1" name="Line 15415"/>
                <p:cNvSpPr>
                  <a:spLocks noChangeShapeType="1"/>
                </p:cNvSpPr>
                <p:nvPr/>
              </p:nvSpPr>
              <p:spPr bwMode="auto">
                <a:xfrm>
                  <a:off x="3201"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2" name="Line 15416"/>
                <p:cNvSpPr>
                  <a:spLocks noChangeShapeType="1"/>
                </p:cNvSpPr>
                <p:nvPr/>
              </p:nvSpPr>
              <p:spPr bwMode="auto">
                <a:xfrm>
                  <a:off x="32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3" name="Line 15417"/>
                <p:cNvSpPr>
                  <a:spLocks noChangeShapeType="1"/>
                </p:cNvSpPr>
                <p:nvPr/>
              </p:nvSpPr>
              <p:spPr bwMode="auto">
                <a:xfrm>
                  <a:off x="32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4" name="Line 15418"/>
                <p:cNvSpPr>
                  <a:spLocks noChangeShapeType="1"/>
                </p:cNvSpPr>
                <p:nvPr/>
              </p:nvSpPr>
              <p:spPr bwMode="auto">
                <a:xfrm>
                  <a:off x="32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5" name="Line 15419"/>
                <p:cNvSpPr>
                  <a:spLocks noChangeShapeType="1"/>
                </p:cNvSpPr>
                <p:nvPr/>
              </p:nvSpPr>
              <p:spPr bwMode="auto">
                <a:xfrm>
                  <a:off x="32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6" name="Line 15420"/>
                <p:cNvSpPr>
                  <a:spLocks noChangeShapeType="1"/>
                </p:cNvSpPr>
                <p:nvPr/>
              </p:nvSpPr>
              <p:spPr bwMode="auto">
                <a:xfrm>
                  <a:off x="32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7" name="Line 15421"/>
                <p:cNvSpPr>
                  <a:spLocks noChangeShapeType="1"/>
                </p:cNvSpPr>
                <p:nvPr/>
              </p:nvSpPr>
              <p:spPr bwMode="auto">
                <a:xfrm>
                  <a:off x="32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8" name="Line 15422"/>
                <p:cNvSpPr>
                  <a:spLocks noChangeShapeType="1"/>
                </p:cNvSpPr>
                <p:nvPr/>
              </p:nvSpPr>
              <p:spPr bwMode="auto">
                <a:xfrm>
                  <a:off x="32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199" name="Line 15423"/>
                <p:cNvSpPr>
                  <a:spLocks noChangeShapeType="1"/>
                </p:cNvSpPr>
                <p:nvPr/>
              </p:nvSpPr>
              <p:spPr bwMode="auto">
                <a:xfrm>
                  <a:off x="32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0" name="Line 15424"/>
                <p:cNvSpPr>
                  <a:spLocks noChangeShapeType="1"/>
                </p:cNvSpPr>
                <p:nvPr/>
              </p:nvSpPr>
              <p:spPr bwMode="auto">
                <a:xfrm>
                  <a:off x="33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1" name="Line 15425"/>
                <p:cNvSpPr>
                  <a:spLocks noChangeShapeType="1"/>
                </p:cNvSpPr>
                <p:nvPr/>
              </p:nvSpPr>
              <p:spPr bwMode="auto">
                <a:xfrm>
                  <a:off x="33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2" name="Line 15426"/>
                <p:cNvSpPr>
                  <a:spLocks noChangeShapeType="1"/>
                </p:cNvSpPr>
                <p:nvPr/>
              </p:nvSpPr>
              <p:spPr bwMode="auto">
                <a:xfrm>
                  <a:off x="33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3" name="Line 15427"/>
                <p:cNvSpPr>
                  <a:spLocks noChangeShapeType="1"/>
                </p:cNvSpPr>
                <p:nvPr/>
              </p:nvSpPr>
              <p:spPr bwMode="auto">
                <a:xfrm>
                  <a:off x="33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4" name="Line 15428"/>
                <p:cNvSpPr>
                  <a:spLocks noChangeShapeType="1"/>
                </p:cNvSpPr>
                <p:nvPr/>
              </p:nvSpPr>
              <p:spPr bwMode="auto">
                <a:xfrm>
                  <a:off x="33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5" name="Line 15429"/>
                <p:cNvSpPr>
                  <a:spLocks noChangeShapeType="1"/>
                </p:cNvSpPr>
                <p:nvPr/>
              </p:nvSpPr>
              <p:spPr bwMode="auto">
                <a:xfrm>
                  <a:off x="33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6" name="Line 15430"/>
                <p:cNvSpPr>
                  <a:spLocks noChangeShapeType="1"/>
                </p:cNvSpPr>
                <p:nvPr/>
              </p:nvSpPr>
              <p:spPr bwMode="auto">
                <a:xfrm>
                  <a:off x="33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7" name="Line 15431"/>
                <p:cNvSpPr>
                  <a:spLocks noChangeShapeType="1"/>
                </p:cNvSpPr>
                <p:nvPr/>
              </p:nvSpPr>
              <p:spPr bwMode="auto">
                <a:xfrm>
                  <a:off x="3390"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8" name="Line 15432"/>
                <p:cNvSpPr>
                  <a:spLocks noChangeShapeType="1"/>
                </p:cNvSpPr>
                <p:nvPr/>
              </p:nvSpPr>
              <p:spPr bwMode="auto">
                <a:xfrm>
                  <a:off x="34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09" name="Line 15433"/>
                <p:cNvSpPr>
                  <a:spLocks noChangeShapeType="1"/>
                </p:cNvSpPr>
                <p:nvPr/>
              </p:nvSpPr>
              <p:spPr bwMode="auto">
                <a:xfrm>
                  <a:off x="34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0" name="Line 15434"/>
                <p:cNvSpPr>
                  <a:spLocks noChangeShapeType="1"/>
                </p:cNvSpPr>
                <p:nvPr/>
              </p:nvSpPr>
              <p:spPr bwMode="auto">
                <a:xfrm>
                  <a:off x="34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1" name="Line 15435"/>
                <p:cNvSpPr>
                  <a:spLocks noChangeShapeType="1"/>
                </p:cNvSpPr>
                <p:nvPr/>
              </p:nvSpPr>
              <p:spPr bwMode="auto">
                <a:xfrm>
                  <a:off x="34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2" name="Line 15436"/>
                <p:cNvSpPr>
                  <a:spLocks noChangeShapeType="1"/>
                </p:cNvSpPr>
                <p:nvPr/>
              </p:nvSpPr>
              <p:spPr bwMode="auto">
                <a:xfrm>
                  <a:off x="34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3" name="Line 15437"/>
                <p:cNvSpPr>
                  <a:spLocks noChangeShapeType="1"/>
                </p:cNvSpPr>
                <p:nvPr/>
              </p:nvSpPr>
              <p:spPr bwMode="auto">
                <a:xfrm>
                  <a:off x="34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4" name="Line 15438"/>
                <p:cNvSpPr>
                  <a:spLocks noChangeShapeType="1"/>
                </p:cNvSpPr>
                <p:nvPr/>
              </p:nvSpPr>
              <p:spPr bwMode="auto">
                <a:xfrm>
                  <a:off x="34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5" name="Line 15439"/>
                <p:cNvSpPr>
                  <a:spLocks noChangeShapeType="1"/>
                </p:cNvSpPr>
                <p:nvPr/>
              </p:nvSpPr>
              <p:spPr bwMode="auto">
                <a:xfrm>
                  <a:off x="34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6" name="Line 15440"/>
                <p:cNvSpPr>
                  <a:spLocks noChangeShapeType="1"/>
                </p:cNvSpPr>
                <p:nvPr/>
              </p:nvSpPr>
              <p:spPr bwMode="auto">
                <a:xfrm>
                  <a:off x="34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7" name="Line 15441"/>
                <p:cNvSpPr>
                  <a:spLocks noChangeShapeType="1"/>
                </p:cNvSpPr>
                <p:nvPr/>
              </p:nvSpPr>
              <p:spPr bwMode="auto">
                <a:xfrm>
                  <a:off x="35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8" name="Line 15442"/>
                <p:cNvSpPr>
                  <a:spLocks noChangeShapeType="1"/>
                </p:cNvSpPr>
                <p:nvPr/>
              </p:nvSpPr>
              <p:spPr bwMode="auto">
                <a:xfrm>
                  <a:off x="35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19" name="Line 15443"/>
                <p:cNvSpPr>
                  <a:spLocks noChangeShapeType="1"/>
                </p:cNvSpPr>
                <p:nvPr/>
              </p:nvSpPr>
              <p:spPr bwMode="auto">
                <a:xfrm>
                  <a:off x="35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0" name="Line 15444"/>
                <p:cNvSpPr>
                  <a:spLocks noChangeShapeType="1"/>
                </p:cNvSpPr>
                <p:nvPr/>
              </p:nvSpPr>
              <p:spPr bwMode="auto">
                <a:xfrm>
                  <a:off x="35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1" name="Line 15445"/>
                <p:cNvSpPr>
                  <a:spLocks noChangeShapeType="1"/>
                </p:cNvSpPr>
                <p:nvPr/>
              </p:nvSpPr>
              <p:spPr bwMode="auto">
                <a:xfrm>
                  <a:off x="35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2" name="Line 15446"/>
                <p:cNvSpPr>
                  <a:spLocks noChangeShapeType="1"/>
                </p:cNvSpPr>
                <p:nvPr/>
              </p:nvSpPr>
              <p:spPr bwMode="auto">
                <a:xfrm>
                  <a:off x="35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3" name="Line 15447"/>
                <p:cNvSpPr>
                  <a:spLocks noChangeShapeType="1"/>
                </p:cNvSpPr>
                <p:nvPr/>
              </p:nvSpPr>
              <p:spPr bwMode="auto">
                <a:xfrm>
                  <a:off x="35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4" name="Line 15448"/>
                <p:cNvSpPr>
                  <a:spLocks noChangeShapeType="1"/>
                </p:cNvSpPr>
                <p:nvPr/>
              </p:nvSpPr>
              <p:spPr bwMode="auto">
                <a:xfrm>
                  <a:off x="35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5" name="Line 15449"/>
                <p:cNvSpPr>
                  <a:spLocks noChangeShapeType="1"/>
                </p:cNvSpPr>
                <p:nvPr/>
              </p:nvSpPr>
              <p:spPr bwMode="auto">
                <a:xfrm>
                  <a:off x="36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6" name="Line 15450"/>
                <p:cNvSpPr>
                  <a:spLocks noChangeShapeType="1"/>
                </p:cNvSpPr>
                <p:nvPr/>
              </p:nvSpPr>
              <p:spPr bwMode="auto">
                <a:xfrm>
                  <a:off x="36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7" name="Line 15451"/>
                <p:cNvSpPr>
                  <a:spLocks noChangeShapeType="1"/>
                </p:cNvSpPr>
                <p:nvPr/>
              </p:nvSpPr>
              <p:spPr bwMode="auto">
                <a:xfrm>
                  <a:off x="36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8" name="Line 15452"/>
                <p:cNvSpPr>
                  <a:spLocks noChangeShapeType="1"/>
                </p:cNvSpPr>
                <p:nvPr/>
              </p:nvSpPr>
              <p:spPr bwMode="auto">
                <a:xfrm>
                  <a:off x="36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29" name="Line 15453"/>
                <p:cNvSpPr>
                  <a:spLocks noChangeShapeType="1"/>
                </p:cNvSpPr>
                <p:nvPr/>
              </p:nvSpPr>
              <p:spPr bwMode="auto">
                <a:xfrm>
                  <a:off x="36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0" name="Line 15454"/>
                <p:cNvSpPr>
                  <a:spLocks noChangeShapeType="1"/>
                </p:cNvSpPr>
                <p:nvPr/>
              </p:nvSpPr>
              <p:spPr bwMode="auto">
                <a:xfrm>
                  <a:off x="36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1" name="Line 15455"/>
                <p:cNvSpPr>
                  <a:spLocks noChangeShapeType="1"/>
                </p:cNvSpPr>
                <p:nvPr/>
              </p:nvSpPr>
              <p:spPr bwMode="auto">
                <a:xfrm>
                  <a:off x="36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2" name="Line 15456"/>
                <p:cNvSpPr>
                  <a:spLocks noChangeShapeType="1"/>
                </p:cNvSpPr>
                <p:nvPr/>
              </p:nvSpPr>
              <p:spPr bwMode="auto">
                <a:xfrm>
                  <a:off x="36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3" name="Line 15457"/>
                <p:cNvSpPr>
                  <a:spLocks noChangeShapeType="1"/>
                </p:cNvSpPr>
                <p:nvPr/>
              </p:nvSpPr>
              <p:spPr bwMode="auto">
                <a:xfrm>
                  <a:off x="36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4" name="Line 15458"/>
                <p:cNvSpPr>
                  <a:spLocks noChangeShapeType="1"/>
                </p:cNvSpPr>
                <p:nvPr/>
              </p:nvSpPr>
              <p:spPr bwMode="auto">
                <a:xfrm>
                  <a:off x="37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5" name="Line 15459"/>
                <p:cNvSpPr>
                  <a:spLocks noChangeShapeType="1"/>
                </p:cNvSpPr>
                <p:nvPr/>
              </p:nvSpPr>
              <p:spPr bwMode="auto">
                <a:xfrm>
                  <a:off x="37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6" name="Line 15460"/>
                <p:cNvSpPr>
                  <a:spLocks noChangeShapeType="1"/>
                </p:cNvSpPr>
                <p:nvPr/>
              </p:nvSpPr>
              <p:spPr bwMode="auto">
                <a:xfrm>
                  <a:off x="37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7" name="Line 15461"/>
                <p:cNvSpPr>
                  <a:spLocks noChangeShapeType="1"/>
                </p:cNvSpPr>
                <p:nvPr/>
              </p:nvSpPr>
              <p:spPr bwMode="auto">
                <a:xfrm>
                  <a:off x="37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8" name="Line 15462"/>
                <p:cNvSpPr>
                  <a:spLocks noChangeShapeType="1"/>
                </p:cNvSpPr>
                <p:nvPr/>
              </p:nvSpPr>
              <p:spPr bwMode="auto">
                <a:xfrm>
                  <a:off x="37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39" name="Line 15463"/>
                <p:cNvSpPr>
                  <a:spLocks noChangeShapeType="1"/>
                </p:cNvSpPr>
                <p:nvPr/>
              </p:nvSpPr>
              <p:spPr bwMode="auto">
                <a:xfrm>
                  <a:off x="37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0" name="Line 15464"/>
                <p:cNvSpPr>
                  <a:spLocks noChangeShapeType="1"/>
                </p:cNvSpPr>
                <p:nvPr/>
              </p:nvSpPr>
              <p:spPr bwMode="auto">
                <a:xfrm>
                  <a:off x="37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1" name="Line 15465"/>
                <p:cNvSpPr>
                  <a:spLocks noChangeShapeType="1"/>
                </p:cNvSpPr>
                <p:nvPr/>
              </p:nvSpPr>
              <p:spPr bwMode="auto">
                <a:xfrm>
                  <a:off x="37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2" name="Line 15466"/>
                <p:cNvSpPr>
                  <a:spLocks noChangeShapeType="1"/>
                </p:cNvSpPr>
                <p:nvPr/>
              </p:nvSpPr>
              <p:spPr bwMode="auto">
                <a:xfrm>
                  <a:off x="38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3" name="Line 15467"/>
                <p:cNvSpPr>
                  <a:spLocks noChangeShapeType="1"/>
                </p:cNvSpPr>
                <p:nvPr/>
              </p:nvSpPr>
              <p:spPr bwMode="auto">
                <a:xfrm>
                  <a:off x="38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4" name="Line 15468"/>
                <p:cNvSpPr>
                  <a:spLocks noChangeShapeType="1"/>
                </p:cNvSpPr>
                <p:nvPr/>
              </p:nvSpPr>
              <p:spPr bwMode="auto">
                <a:xfrm>
                  <a:off x="3827"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5" name="Line 15469"/>
                <p:cNvSpPr>
                  <a:spLocks noChangeShapeType="1"/>
                </p:cNvSpPr>
                <p:nvPr/>
              </p:nvSpPr>
              <p:spPr bwMode="auto">
                <a:xfrm>
                  <a:off x="38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6" name="Line 15470"/>
                <p:cNvSpPr>
                  <a:spLocks noChangeShapeType="1"/>
                </p:cNvSpPr>
                <p:nvPr/>
              </p:nvSpPr>
              <p:spPr bwMode="auto">
                <a:xfrm>
                  <a:off x="38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7" name="Line 15471"/>
                <p:cNvSpPr>
                  <a:spLocks noChangeShapeType="1"/>
                </p:cNvSpPr>
                <p:nvPr/>
              </p:nvSpPr>
              <p:spPr bwMode="auto">
                <a:xfrm>
                  <a:off x="38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8" name="Line 15472"/>
                <p:cNvSpPr>
                  <a:spLocks noChangeShapeType="1"/>
                </p:cNvSpPr>
                <p:nvPr/>
              </p:nvSpPr>
              <p:spPr bwMode="auto">
                <a:xfrm>
                  <a:off x="38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49" name="Line 15473"/>
                <p:cNvSpPr>
                  <a:spLocks noChangeShapeType="1"/>
                </p:cNvSpPr>
                <p:nvPr/>
              </p:nvSpPr>
              <p:spPr bwMode="auto">
                <a:xfrm>
                  <a:off x="38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0" name="Line 15474"/>
                <p:cNvSpPr>
                  <a:spLocks noChangeShapeType="1"/>
                </p:cNvSpPr>
                <p:nvPr/>
              </p:nvSpPr>
              <p:spPr bwMode="auto">
                <a:xfrm>
                  <a:off x="38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1" name="Line 15475"/>
                <p:cNvSpPr>
                  <a:spLocks noChangeShapeType="1"/>
                </p:cNvSpPr>
                <p:nvPr/>
              </p:nvSpPr>
              <p:spPr bwMode="auto">
                <a:xfrm>
                  <a:off x="39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2" name="Line 15476"/>
                <p:cNvSpPr>
                  <a:spLocks noChangeShapeType="1"/>
                </p:cNvSpPr>
                <p:nvPr/>
              </p:nvSpPr>
              <p:spPr bwMode="auto">
                <a:xfrm>
                  <a:off x="39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3" name="Line 15477"/>
                <p:cNvSpPr>
                  <a:spLocks noChangeShapeType="1"/>
                </p:cNvSpPr>
                <p:nvPr/>
              </p:nvSpPr>
              <p:spPr bwMode="auto">
                <a:xfrm>
                  <a:off x="39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4" name="Line 15478"/>
                <p:cNvSpPr>
                  <a:spLocks noChangeShapeType="1"/>
                </p:cNvSpPr>
                <p:nvPr/>
              </p:nvSpPr>
              <p:spPr bwMode="auto">
                <a:xfrm>
                  <a:off x="39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5" name="Line 15479"/>
                <p:cNvSpPr>
                  <a:spLocks noChangeShapeType="1"/>
                </p:cNvSpPr>
                <p:nvPr/>
              </p:nvSpPr>
              <p:spPr bwMode="auto">
                <a:xfrm>
                  <a:off x="39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6" name="Line 15480"/>
                <p:cNvSpPr>
                  <a:spLocks noChangeShapeType="1"/>
                </p:cNvSpPr>
                <p:nvPr/>
              </p:nvSpPr>
              <p:spPr bwMode="auto">
                <a:xfrm>
                  <a:off x="39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7" name="Line 15481"/>
                <p:cNvSpPr>
                  <a:spLocks noChangeShapeType="1"/>
                </p:cNvSpPr>
                <p:nvPr/>
              </p:nvSpPr>
              <p:spPr bwMode="auto">
                <a:xfrm>
                  <a:off x="39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58" name="Line 15482"/>
                <p:cNvSpPr>
                  <a:spLocks noChangeShapeType="1"/>
                </p:cNvSpPr>
                <p:nvPr/>
              </p:nvSpPr>
              <p:spPr bwMode="auto">
                <a:xfrm>
                  <a:off x="39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9259" name="Group 15483"/>
              <p:cNvGrpSpPr>
                <a:grpSpLocks/>
              </p:cNvGrpSpPr>
              <p:nvPr/>
            </p:nvGrpSpPr>
            <p:grpSpPr bwMode="auto">
              <a:xfrm>
                <a:off x="956" y="3041"/>
                <a:ext cx="4630" cy="402"/>
                <a:chOff x="956" y="3041"/>
                <a:chExt cx="4630" cy="402"/>
              </a:xfrm>
            </p:grpSpPr>
            <p:sp>
              <p:nvSpPr>
                <p:cNvPr id="859260" name="Line 15484"/>
                <p:cNvSpPr>
                  <a:spLocks noChangeShapeType="1"/>
                </p:cNvSpPr>
                <p:nvPr/>
              </p:nvSpPr>
              <p:spPr bwMode="auto">
                <a:xfrm>
                  <a:off x="40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1" name="Line 15485"/>
                <p:cNvSpPr>
                  <a:spLocks noChangeShapeType="1"/>
                </p:cNvSpPr>
                <p:nvPr/>
              </p:nvSpPr>
              <p:spPr bwMode="auto">
                <a:xfrm>
                  <a:off x="4016"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2" name="Line 15486"/>
                <p:cNvSpPr>
                  <a:spLocks noChangeShapeType="1"/>
                </p:cNvSpPr>
                <p:nvPr/>
              </p:nvSpPr>
              <p:spPr bwMode="auto">
                <a:xfrm>
                  <a:off x="40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3" name="Line 15487"/>
                <p:cNvSpPr>
                  <a:spLocks noChangeShapeType="1"/>
                </p:cNvSpPr>
                <p:nvPr/>
              </p:nvSpPr>
              <p:spPr bwMode="auto">
                <a:xfrm>
                  <a:off x="40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4" name="Line 15488"/>
                <p:cNvSpPr>
                  <a:spLocks noChangeShapeType="1"/>
                </p:cNvSpPr>
                <p:nvPr/>
              </p:nvSpPr>
              <p:spPr bwMode="auto">
                <a:xfrm>
                  <a:off x="40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5" name="Line 15489"/>
                <p:cNvSpPr>
                  <a:spLocks noChangeShapeType="1"/>
                </p:cNvSpPr>
                <p:nvPr/>
              </p:nvSpPr>
              <p:spPr bwMode="auto">
                <a:xfrm>
                  <a:off x="40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6" name="Line 15490"/>
                <p:cNvSpPr>
                  <a:spLocks noChangeShapeType="1"/>
                </p:cNvSpPr>
                <p:nvPr/>
              </p:nvSpPr>
              <p:spPr bwMode="auto">
                <a:xfrm>
                  <a:off x="40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7" name="Line 15491"/>
                <p:cNvSpPr>
                  <a:spLocks noChangeShapeType="1"/>
                </p:cNvSpPr>
                <p:nvPr/>
              </p:nvSpPr>
              <p:spPr bwMode="auto">
                <a:xfrm>
                  <a:off x="40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8" name="Line 15492"/>
                <p:cNvSpPr>
                  <a:spLocks noChangeShapeType="1"/>
                </p:cNvSpPr>
                <p:nvPr/>
              </p:nvSpPr>
              <p:spPr bwMode="auto">
                <a:xfrm>
                  <a:off x="409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69" name="Line 15493"/>
                <p:cNvSpPr>
                  <a:spLocks noChangeShapeType="1"/>
                </p:cNvSpPr>
                <p:nvPr/>
              </p:nvSpPr>
              <p:spPr bwMode="auto">
                <a:xfrm>
                  <a:off x="411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0" name="Line 15494"/>
                <p:cNvSpPr>
                  <a:spLocks noChangeShapeType="1"/>
                </p:cNvSpPr>
                <p:nvPr/>
              </p:nvSpPr>
              <p:spPr bwMode="auto">
                <a:xfrm>
                  <a:off x="412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1" name="Line 15495"/>
                <p:cNvSpPr>
                  <a:spLocks noChangeShapeType="1"/>
                </p:cNvSpPr>
                <p:nvPr/>
              </p:nvSpPr>
              <p:spPr bwMode="auto">
                <a:xfrm>
                  <a:off x="41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2" name="Line 15496"/>
                <p:cNvSpPr>
                  <a:spLocks noChangeShapeType="1"/>
                </p:cNvSpPr>
                <p:nvPr/>
              </p:nvSpPr>
              <p:spPr bwMode="auto">
                <a:xfrm>
                  <a:off x="41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3" name="Line 15497"/>
                <p:cNvSpPr>
                  <a:spLocks noChangeShapeType="1"/>
                </p:cNvSpPr>
                <p:nvPr/>
              </p:nvSpPr>
              <p:spPr bwMode="auto">
                <a:xfrm>
                  <a:off x="415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4" name="Line 15498"/>
                <p:cNvSpPr>
                  <a:spLocks noChangeShapeType="1"/>
                </p:cNvSpPr>
                <p:nvPr/>
              </p:nvSpPr>
              <p:spPr bwMode="auto">
                <a:xfrm>
                  <a:off x="416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5" name="Line 15499"/>
                <p:cNvSpPr>
                  <a:spLocks noChangeShapeType="1"/>
                </p:cNvSpPr>
                <p:nvPr/>
              </p:nvSpPr>
              <p:spPr bwMode="auto">
                <a:xfrm>
                  <a:off x="418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6" name="Line 15500"/>
                <p:cNvSpPr>
                  <a:spLocks noChangeShapeType="1"/>
                </p:cNvSpPr>
                <p:nvPr/>
              </p:nvSpPr>
              <p:spPr bwMode="auto">
                <a:xfrm>
                  <a:off x="41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7" name="Line 15501"/>
                <p:cNvSpPr>
                  <a:spLocks noChangeShapeType="1"/>
                </p:cNvSpPr>
                <p:nvPr/>
              </p:nvSpPr>
              <p:spPr bwMode="auto">
                <a:xfrm>
                  <a:off x="42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8" name="Line 15502"/>
                <p:cNvSpPr>
                  <a:spLocks noChangeShapeType="1"/>
                </p:cNvSpPr>
                <p:nvPr/>
              </p:nvSpPr>
              <p:spPr bwMode="auto">
                <a:xfrm>
                  <a:off x="42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79" name="Line 15503"/>
                <p:cNvSpPr>
                  <a:spLocks noChangeShapeType="1"/>
                </p:cNvSpPr>
                <p:nvPr/>
              </p:nvSpPr>
              <p:spPr bwMode="auto">
                <a:xfrm>
                  <a:off x="422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0" name="Line 15504"/>
                <p:cNvSpPr>
                  <a:spLocks noChangeShapeType="1"/>
                </p:cNvSpPr>
                <p:nvPr/>
              </p:nvSpPr>
              <p:spPr bwMode="auto">
                <a:xfrm>
                  <a:off x="424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1" name="Line 15505"/>
                <p:cNvSpPr>
                  <a:spLocks noChangeShapeType="1"/>
                </p:cNvSpPr>
                <p:nvPr/>
              </p:nvSpPr>
              <p:spPr bwMode="auto">
                <a:xfrm>
                  <a:off x="425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2" name="Line 15506"/>
                <p:cNvSpPr>
                  <a:spLocks noChangeShapeType="1"/>
                </p:cNvSpPr>
                <p:nvPr/>
              </p:nvSpPr>
              <p:spPr bwMode="auto">
                <a:xfrm>
                  <a:off x="42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3" name="Line 15507"/>
                <p:cNvSpPr>
                  <a:spLocks noChangeShapeType="1"/>
                </p:cNvSpPr>
                <p:nvPr/>
              </p:nvSpPr>
              <p:spPr bwMode="auto">
                <a:xfrm>
                  <a:off x="42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4" name="Line 15508"/>
                <p:cNvSpPr>
                  <a:spLocks noChangeShapeType="1"/>
                </p:cNvSpPr>
                <p:nvPr/>
              </p:nvSpPr>
              <p:spPr bwMode="auto">
                <a:xfrm>
                  <a:off x="428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5" name="Line 15509"/>
                <p:cNvSpPr>
                  <a:spLocks noChangeShapeType="1"/>
                </p:cNvSpPr>
                <p:nvPr/>
              </p:nvSpPr>
              <p:spPr bwMode="auto">
                <a:xfrm>
                  <a:off x="429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6" name="Line 15510"/>
                <p:cNvSpPr>
                  <a:spLocks noChangeShapeType="1"/>
                </p:cNvSpPr>
                <p:nvPr/>
              </p:nvSpPr>
              <p:spPr bwMode="auto">
                <a:xfrm>
                  <a:off x="431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7" name="Line 15511"/>
                <p:cNvSpPr>
                  <a:spLocks noChangeShapeType="1"/>
                </p:cNvSpPr>
                <p:nvPr/>
              </p:nvSpPr>
              <p:spPr bwMode="auto">
                <a:xfrm>
                  <a:off x="43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8" name="Line 15512"/>
                <p:cNvSpPr>
                  <a:spLocks noChangeShapeType="1"/>
                </p:cNvSpPr>
                <p:nvPr/>
              </p:nvSpPr>
              <p:spPr bwMode="auto">
                <a:xfrm>
                  <a:off x="433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89" name="Line 15513"/>
                <p:cNvSpPr>
                  <a:spLocks noChangeShapeType="1"/>
                </p:cNvSpPr>
                <p:nvPr/>
              </p:nvSpPr>
              <p:spPr bwMode="auto">
                <a:xfrm>
                  <a:off x="434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0" name="Line 15514"/>
                <p:cNvSpPr>
                  <a:spLocks noChangeShapeType="1"/>
                </p:cNvSpPr>
                <p:nvPr/>
              </p:nvSpPr>
              <p:spPr bwMode="auto">
                <a:xfrm>
                  <a:off x="435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1" name="Line 15515"/>
                <p:cNvSpPr>
                  <a:spLocks noChangeShapeType="1"/>
                </p:cNvSpPr>
                <p:nvPr/>
              </p:nvSpPr>
              <p:spPr bwMode="auto">
                <a:xfrm>
                  <a:off x="437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2" name="Line 15516"/>
                <p:cNvSpPr>
                  <a:spLocks noChangeShapeType="1"/>
                </p:cNvSpPr>
                <p:nvPr/>
              </p:nvSpPr>
              <p:spPr bwMode="auto">
                <a:xfrm>
                  <a:off x="43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3" name="Line 15517"/>
                <p:cNvSpPr>
                  <a:spLocks noChangeShapeType="1"/>
                </p:cNvSpPr>
                <p:nvPr/>
              </p:nvSpPr>
              <p:spPr bwMode="auto">
                <a:xfrm>
                  <a:off x="439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4" name="Line 15518"/>
                <p:cNvSpPr>
                  <a:spLocks noChangeShapeType="1"/>
                </p:cNvSpPr>
                <p:nvPr/>
              </p:nvSpPr>
              <p:spPr bwMode="auto">
                <a:xfrm>
                  <a:off x="440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5" name="Line 15519"/>
                <p:cNvSpPr>
                  <a:spLocks noChangeShapeType="1"/>
                </p:cNvSpPr>
                <p:nvPr/>
              </p:nvSpPr>
              <p:spPr bwMode="auto">
                <a:xfrm>
                  <a:off x="441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6" name="Line 15520"/>
                <p:cNvSpPr>
                  <a:spLocks noChangeShapeType="1"/>
                </p:cNvSpPr>
                <p:nvPr/>
              </p:nvSpPr>
              <p:spPr bwMode="auto">
                <a:xfrm>
                  <a:off x="442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7" name="Line 15521"/>
                <p:cNvSpPr>
                  <a:spLocks noChangeShapeType="1"/>
                </p:cNvSpPr>
                <p:nvPr/>
              </p:nvSpPr>
              <p:spPr bwMode="auto">
                <a:xfrm>
                  <a:off x="444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8" name="Line 15522"/>
                <p:cNvSpPr>
                  <a:spLocks noChangeShapeType="1"/>
                </p:cNvSpPr>
                <p:nvPr/>
              </p:nvSpPr>
              <p:spPr bwMode="auto">
                <a:xfrm>
                  <a:off x="4453"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299" name="Line 15523"/>
                <p:cNvSpPr>
                  <a:spLocks noChangeShapeType="1"/>
                </p:cNvSpPr>
                <p:nvPr/>
              </p:nvSpPr>
              <p:spPr bwMode="auto">
                <a:xfrm>
                  <a:off x="446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0" name="Line 15524"/>
                <p:cNvSpPr>
                  <a:spLocks noChangeShapeType="1"/>
                </p:cNvSpPr>
                <p:nvPr/>
              </p:nvSpPr>
              <p:spPr bwMode="auto">
                <a:xfrm>
                  <a:off x="447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1" name="Line 15525"/>
                <p:cNvSpPr>
                  <a:spLocks noChangeShapeType="1"/>
                </p:cNvSpPr>
                <p:nvPr/>
              </p:nvSpPr>
              <p:spPr bwMode="auto">
                <a:xfrm>
                  <a:off x="448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2" name="Line 15526"/>
                <p:cNvSpPr>
                  <a:spLocks noChangeShapeType="1"/>
                </p:cNvSpPr>
                <p:nvPr/>
              </p:nvSpPr>
              <p:spPr bwMode="auto">
                <a:xfrm>
                  <a:off x="450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3" name="Line 15527"/>
                <p:cNvSpPr>
                  <a:spLocks noChangeShapeType="1"/>
                </p:cNvSpPr>
                <p:nvPr/>
              </p:nvSpPr>
              <p:spPr bwMode="auto">
                <a:xfrm>
                  <a:off x="45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4" name="Line 15528"/>
                <p:cNvSpPr>
                  <a:spLocks noChangeShapeType="1"/>
                </p:cNvSpPr>
                <p:nvPr/>
              </p:nvSpPr>
              <p:spPr bwMode="auto">
                <a:xfrm>
                  <a:off x="452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5" name="Line 15529"/>
                <p:cNvSpPr>
                  <a:spLocks noChangeShapeType="1"/>
                </p:cNvSpPr>
                <p:nvPr/>
              </p:nvSpPr>
              <p:spPr bwMode="auto">
                <a:xfrm>
                  <a:off x="453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6" name="Line 15530"/>
                <p:cNvSpPr>
                  <a:spLocks noChangeShapeType="1"/>
                </p:cNvSpPr>
                <p:nvPr/>
              </p:nvSpPr>
              <p:spPr bwMode="auto">
                <a:xfrm>
                  <a:off x="454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7" name="Line 15531"/>
                <p:cNvSpPr>
                  <a:spLocks noChangeShapeType="1"/>
                </p:cNvSpPr>
                <p:nvPr/>
              </p:nvSpPr>
              <p:spPr bwMode="auto">
                <a:xfrm>
                  <a:off x="455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8" name="Line 15532"/>
                <p:cNvSpPr>
                  <a:spLocks noChangeShapeType="1"/>
                </p:cNvSpPr>
                <p:nvPr/>
              </p:nvSpPr>
              <p:spPr bwMode="auto">
                <a:xfrm>
                  <a:off x="45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09" name="Line 15533"/>
                <p:cNvSpPr>
                  <a:spLocks noChangeShapeType="1"/>
                </p:cNvSpPr>
                <p:nvPr/>
              </p:nvSpPr>
              <p:spPr bwMode="auto">
                <a:xfrm>
                  <a:off x="458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0" name="Line 15534"/>
                <p:cNvSpPr>
                  <a:spLocks noChangeShapeType="1"/>
                </p:cNvSpPr>
                <p:nvPr/>
              </p:nvSpPr>
              <p:spPr bwMode="auto">
                <a:xfrm>
                  <a:off x="459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1" name="Line 15535"/>
                <p:cNvSpPr>
                  <a:spLocks noChangeShapeType="1"/>
                </p:cNvSpPr>
                <p:nvPr/>
              </p:nvSpPr>
              <p:spPr bwMode="auto">
                <a:xfrm>
                  <a:off x="460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2" name="Line 15536"/>
                <p:cNvSpPr>
                  <a:spLocks noChangeShapeType="1"/>
                </p:cNvSpPr>
                <p:nvPr/>
              </p:nvSpPr>
              <p:spPr bwMode="auto">
                <a:xfrm>
                  <a:off x="461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3" name="Line 15537"/>
                <p:cNvSpPr>
                  <a:spLocks noChangeShapeType="1"/>
                </p:cNvSpPr>
                <p:nvPr/>
              </p:nvSpPr>
              <p:spPr bwMode="auto">
                <a:xfrm>
                  <a:off x="46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4" name="Line 15538"/>
                <p:cNvSpPr>
                  <a:spLocks noChangeShapeType="1"/>
                </p:cNvSpPr>
                <p:nvPr/>
              </p:nvSpPr>
              <p:spPr bwMode="auto">
                <a:xfrm>
                  <a:off x="4642"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5" name="Line 15539"/>
                <p:cNvSpPr>
                  <a:spLocks noChangeShapeType="1"/>
                </p:cNvSpPr>
                <p:nvPr/>
              </p:nvSpPr>
              <p:spPr bwMode="auto">
                <a:xfrm>
                  <a:off x="465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6" name="Line 15540"/>
                <p:cNvSpPr>
                  <a:spLocks noChangeShapeType="1"/>
                </p:cNvSpPr>
                <p:nvPr/>
              </p:nvSpPr>
              <p:spPr bwMode="auto">
                <a:xfrm>
                  <a:off x="466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7" name="Line 15541"/>
                <p:cNvSpPr>
                  <a:spLocks noChangeShapeType="1"/>
                </p:cNvSpPr>
                <p:nvPr/>
              </p:nvSpPr>
              <p:spPr bwMode="auto">
                <a:xfrm>
                  <a:off x="467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8" name="Line 15542"/>
                <p:cNvSpPr>
                  <a:spLocks noChangeShapeType="1"/>
                </p:cNvSpPr>
                <p:nvPr/>
              </p:nvSpPr>
              <p:spPr bwMode="auto">
                <a:xfrm>
                  <a:off x="468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19" name="Line 15543"/>
                <p:cNvSpPr>
                  <a:spLocks noChangeShapeType="1"/>
                </p:cNvSpPr>
                <p:nvPr/>
              </p:nvSpPr>
              <p:spPr bwMode="auto">
                <a:xfrm>
                  <a:off x="47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0" name="Line 15544"/>
                <p:cNvSpPr>
                  <a:spLocks noChangeShapeType="1"/>
                </p:cNvSpPr>
                <p:nvPr/>
              </p:nvSpPr>
              <p:spPr bwMode="auto">
                <a:xfrm>
                  <a:off x="471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1" name="Line 15545"/>
                <p:cNvSpPr>
                  <a:spLocks noChangeShapeType="1"/>
                </p:cNvSpPr>
                <p:nvPr/>
              </p:nvSpPr>
              <p:spPr bwMode="auto">
                <a:xfrm>
                  <a:off x="472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2" name="Line 15546"/>
                <p:cNvSpPr>
                  <a:spLocks noChangeShapeType="1"/>
                </p:cNvSpPr>
                <p:nvPr/>
              </p:nvSpPr>
              <p:spPr bwMode="auto">
                <a:xfrm>
                  <a:off x="473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3" name="Line 15547"/>
                <p:cNvSpPr>
                  <a:spLocks noChangeShapeType="1"/>
                </p:cNvSpPr>
                <p:nvPr/>
              </p:nvSpPr>
              <p:spPr bwMode="auto">
                <a:xfrm>
                  <a:off x="474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4" name="Line 15548"/>
                <p:cNvSpPr>
                  <a:spLocks noChangeShapeType="1"/>
                </p:cNvSpPr>
                <p:nvPr/>
              </p:nvSpPr>
              <p:spPr bwMode="auto">
                <a:xfrm>
                  <a:off x="47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5" name="Line 15549"/>
                <p:cNvSpPr>
                  <a:spLocks noChangeShapeType="1"/>
                </p:cNvSpPr>
                <p:nvPr/>
              </p:nvSpPr>
              <p:spPr bwMode="auto">
                <a:xfrm>
                  <a:off x="477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6" name="Line 15550"/>
                <p:cNvSpPr>
                  <a:spLocks noChangeShapeType="1"/>
                </p:cNvSpPr>
                <p:nvPr/>
              </p:nvSpPr>
              <p:spPr bwMode="auto">
                <a:xfrm>
                  <a:off x="478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7" name="Line 15551"/>
                <p:cNvSpPr>
                  <a:spLocks noChangeShapeType="1"/>
                </p:cNvSpPr>
                <p:nvPr/>
              </p:nvSpPr>
              <p:spPr bwMode="auto">
                <a:xfrm>
                  <a:off x="479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8" name="Line 15552"/>
                <p:cNvSpPr>
                  <a:spLocks noChangeShapeType="1"/>
                </p:cNvSpPr>
                <p:nvPr/>
              </p:nvSpPr>
              <p:spPr bwMode="auto">
                <a:xfrm>
                  <a:off x="480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29" name="Line 15553"/>
                <p:cNvSpPr>
                  <a:spLocks noChangeShapeType="1"/>
                </p:cNvSpPr>
                <p:nvPr/>
              </p:nvSpPr>
              <p:spPr bwMode="auto">
                <a:xfrm>
                  <a:off x="48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0" name="Line 15554"/>
                <p:cNvSpPr>
                  <a:spLocks noChangeShapeType="1"/>
                </p:cNvSpPr>
                <p:nvPr/>
              </p:nvSpPr>
              <p:spPr bwMode="auto">
                <a:xfrm>
                  <a:off x="483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1" name="Line 15555"/>
                <p:cNvSpPr>
                  <a:spLocks noChangeShapeType="1"/>
                </p:cNvSpPr>
                <p:nvPr/>
              </p:nvSpPr>
              <p:spPr bwMode="auto">
                <a:xfrm>
                  <a:off x="484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2" name="Line 15556"/>
                <p:cNvSpPr>
                  <a:spLocks noChangeShapeType="1"/>
                </p:cNvSpPr>
                <p:nvPr/>
              </p:nvSpPr>
              <p:spPr bwMode="auto">
                <a:xfrm>
                  <a:off x="485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3" name="Line 15557"/>
                <p:cNvSpPr>
                  <a:spLocks noChangeShapeType="1"/>
                </p:cNvSpPr>
                <p:nvPr/>
              </p:nvSpPr>
              <p:spPr bwMode="auto">
                <a:xfrm>
                  <a:off x="486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4" name="Line 15558"/>
                <p:cNvSpPr>
                  <a:spLocks noChangeShapeType="1"/>
                </p:cNvSpPr>
                <p:nvPr/>
              </p:nvSpPr>
              <p:spPr bwMode="auto">
                <a:xfrm>
                  <a:off x="487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5" name="Line 15559"/>
                <p:cNvSpPr>
                  <a:spLocks noChangeShapeType="1"/>
                </p:cNvSpPr>
                <p:nvPr/>
              </p:nvSpPr>
              <p:spPr bwMode="auto">
                <a:xfrm>
                  <a:off x="48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6" name="Line 15560"/>
                <p:cNvSpPr>
                  <a:spLocks noChangeShapeType="1"/>
                </p:cNvSpPr>
                <p:nvPr/>
              </p:nvSpPr>
              <p:spPr bwMode="auto">
                <a:xfrm>
                  <a:off x="490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7" name="Line 15561"/>
                <p:cNvSpPr>
                  <a:spLocks noChangeShapeType="1"/>
                </p:cNvSpPr>
                <p:nvPr/>
              </p:nvSpPr>
              <p:spPr bwMode="auto">
                <a:xfrm>
                  <a:off x="491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8" name="Line 15562"/>
                <p:cNvSpPr>
                  <a:spLocks noChangeShapeType="1"/>
                </p:cNvSpPr>
                <p:nvPr/>
              </p:nvSpPr>
              <p:spPr bwMode="auto">
                <a:xfrm>
                  <a:off x="492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39" name="Line 15563"/>
                <p:cNvSpPr>
                  <a:spLocks noChangeShapeType="1"/>
                </p:cNvSpPr>
                <p:nvPr/>
              </p:nvSpPr>
              <p:spPr bwMode="auto">
                <a:xfrm>
                  <a:off x="493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0" name="Line 15564"/>
                <p:cNvSpPr>
                  <a:spLocks noChangeShapeType="1"/>
                </p:cNvSpPr>
                <p:nvPr/>
              </p:nvSpPr>
              <p:spPr bwMode="auto">
                <a:xfrm>
                  <a:off x="49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1" name="Line 15565"/>
                <p:cNvSpPr>
                  <a:spLocks noChangeShapeType="1"/>
                </p:cNvSpPr>
                <p:nvPr/>
              </p:nvSpPr>
              <p:spPr bwMode="auto">
                <a:xfrm>
                  <a:off x="496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2" name="Line 15566"/>
                <p:cNvSpPr>
                  <a:spLocks noChangeShapeType="1"/>
                </p:cNvSpPr>
                <p:nvPr/>
              </p:nvSpPr>
              <p:spPr bwMode="auto">
                <a:xfrm>
                  <a:off x="497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3" name="Line 15567"/>
                <p:cNvSpPr>
                  <a:spLocks noChangeShapeType="1"/>
                </p:cNvSpPr>
                <p:nvPr/>
              </p:nvSpPr>
              <p:spPr bwMode="auto">
                <a:xfrm>
                  <a:off x="498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4" name="Line 15568"/>
                <p:cNvSpPr>
                  <a:spLocks noChangeShapeType="1"/>
                </p:cNvSpPr>
                <p:nvPr/>
              </p:nvSpPr>
              <p:spPr bwMode="auto">
                <a:xfrm>
                  <a:off x="499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5" name="Line 15569"/>
                <p:cNvSpPr>
                  <a:spLocks noChangeShapeType="1"/>
                </p:cNvSpPr>
                <p:nvPr/>
              </p:nvSpPr>
              <p:spPr bwMode="auto">
                <a:xfrm>
                  <a:off x="50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6" name="Line 15570"/>
                <p:cNvSpPr>
                  <a:spLocks noChangeShapeType="1"/>
                </p:cNvSpPr>
                <p:nvPr/>
              </p:nvSpPr>
              <p:spPr bwMode="auto">
                <a:xfrm>
                  <a:off x="501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7" name="Line 15571"/>
                <p:cNvSpPr>
                  <a:spLocks noChangeShapeType="1"/>
                </p:cNvSpPr>
                <p:nvPr/>
              </p:nvSpPr>
              <p:spPr bwMode="auto">
                <a:xfrm>
                  <a:off x="503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8" name="Line 15572"/>
                <p:cNvSpPr>
                  <a:spLocks noChangeShapeType="1"/>
                </p:cNvSpPr>
                <p:nvPr/>
              </p:nvSpPr>
              <p:spPr bwMode="auto">
                <a:xfrm>
                  <a:off x="504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49" name="Line 15573"/>
                <p:cNvSpPr>
                  <a:spLocks noChangeShapeType="1"/>
                </p:cNvSpPr>
                <p:nvPr/>
              </p:nvSpPr>
              <p:spPr bwMode="auto">
                <a:xfrm>
                  <a:off x="505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0" name="Line 15574"/>
                <p:cNvSpPr>
                  <a:spLocks noChangeShapeType="1"/>
                </p:cNvSpPr>
                <p:nvPr/>
              </p:nvSpPr>
              <p:spPr bwMode="auto">
                <a:xfrm>
                  <a:off x="506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1" name="Line 15575"/>
                <p:cNvSpPr>
                  <a:spLocks noChangeShapeType="1"/>
                </p:cNvSpPr>
                <p:nvPr/>
              </p:nvSpPr>
              <p:spPr bwMode="auto">
                <a:xfrm>
                  <a:off x="5079"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2" name="Line 15576"/>
                <p:cNvSpPr>
                  <a:spLocks noChangeShapeType="1"/>
                </p:cNvSpPr>
                <p:nvPr/>
              </p:nvSpPr>
              <p:spPr bwMode="auto">
                <a:xfrm>
                  <a:off x="509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3" name="Line 15577"/>
                <p:cNvSpPr>
                  <a:spLocks noChangeShapeType="1"/>
                </p:cNvSpPr>
                <p:nvPr/>
              </p:nvSpPr>
              <p:spPr bwMode="auto">
                <a:xfrm>
                  <a:off x="510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4" name="Line 15578"/>
                <p:cNvSpPr>
                  <a:spLocks noChangeShapeType="1"/>
                </p:cNvSpPr>
                <p:nvPr/>
              </p:nvSpPr>
              <p:spPr bwMode="auto">
                <a:xfrm>
                  <a:off x="511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5" name="Line 15579"/>
                <p:cNvSpPr>
                  <a:spLocks noChangeShapeType="1"/>
                </p:cNvSpPr>
                <p:nvPr/>
              </p:nvSpPr>
              <p:spPr bwMode="auto">
                <a:xfrm>
                  <a:off x="512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6" name="Line 15580"/>
                <p:cNvSpPr>
                  <a:spLocks noChangeShapeType="1"/>
                </p:cNvSpPr>
                <p:nvPr/>
              </p:nvSpPr>
              <p:spPr bwMode="auto">
                <a:xfrm>
                  <a:off x="51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7" name="Line 15581"/>
                <p:cNvSpPr>
                  <a:spLocks noChangeShapeType="1"/>
                </p:cNvSpPr>
                <p:nvPr/>
              </p:nvSpPr>
              <p:spPr bwMode="auto">
                <a:xfrm>
                  <a:off x="514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8" name="Line 15582"/>
                <p:cNvSpPr>
                  <a:spLocks noChangeShapeType="1"/>
                </p:cNvSpPr>
                <p:nvPr/>
              </p:nvSpPr>
              <p:spPr bwMode="auto">
                <a:xfrm>
                  <a:off x="516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59" name="Line 15583"/>
                <p:cNvSpPr>
                  <a:spLocks noChangeShapeType="1"/>
                </p:cNvSpPr>
                <p:nvPr/>
              </p:nvSpPr>
              <p:spPr bwMode="auto">
                <a:xfrm>
                  <a:off x="517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0" name="Line 15584"/>
                <p:cNvSpPr>
                  <a:spLocks noChangeShapeType="1"/>
                </p:cNvSpPr>
                <p:nvPr/>
              </p:nvSpPr>
              <p:spPr bwMode="auto">
                <a:xfrm>
                  <a:off x="518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1" name="Line 15585"/>
                <p:cNvSpPr>
                  <a:spLocks noChangeShapeType="1"/>
                </p:cNvSpPr>
                <p:nvPr/>
              </p:nvSpPr>
              <p:spPr bwMode="auto">
                <a:xfrm>
                  <a:off x="51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2" name="Line 15586"/>
                <p:cNvSpPr>
                  <a:spLocks noChangeShapeType="1"/>
                </p:cNvSpPr>
                <p:nvPr/>
              </p:nvSpPr>
              <p:spPr bwMode="auto">
                <a:xfrm>
                  <a:off x="520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3" name="Line 15587"/>
                <p:cNvSpPr>
                  <a:spLocks noChangeShapeType="1"/>
                </p:cNvSpPr>
                <p:nvPr/>
              </p:nvSpPr>
              <p:spPr bwMode="auto">
                <a:xfrm>
                  <a:off x="522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4" name="Line 15588"/>
                <p:cNvSpPr>
                  <a:spLocks noChangeShapeType="1"/>
                </p:cNvSpPr>
                <p:nvPr/>
              </p:nvSpPr>
              <p:spPr bwMode="auto">
                <a:xfrm>
                  <a:off x="523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5" name="Line 15589"/>
                <p:cNvSpPr>
                  <a:spLocks noChangeShapeType="1"/>
                </p:cNvSpPr>
                <p:nvPr/>
              </p:nvSpPr>
              <p:spPr bwMode="auto">
                <a:xfrm>
                  <a:off x="524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6" name="Line 15590"/>
                <p:cNvSpPr>
                  <a:spLocks noChangeShapeType="1"/>
                </p:cNvSpPr>
                <p:nvPr/>
              </p:nvSpPr>
              <p:spPr bwMode="auto">
                <a:xfrm>
                  <a:off x="52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7" name="Line 15591"/>
                <p:cNvSpPr>
                  <a:spLocks noChangeShapeType="1"/>
                </p:cNvSpPr>
                <p:nvPr/>
              </p:nvSpPr>
              <p:spPr bwMode="auto">
                <a:xfrm>
                  <a:off x="5268" y="3443"/>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8" name="Line 15592"/>
                <p:cNvSpPr>
                  <a:spLocks noChangeShapeType="1"/>
                </p:cNvSpPr>
                <p:nvPr/>
              </p:nvSpPr>
              <p:spPr bwMode="auto">
                <a:xfrm>
                  <a:off x="527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69" name="Line 15593"/>
                <p:cNvSpPr>
                  <a:spLocks noChangeShapeType="1"/>
                </p:cNvSpPr>
                <p:nvPr/>
              </p:nvSpPr>
              <p:spPr bwMode="auto">
                <a:xfrm>
                  <a:off x="529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0" name="Line 15594"/>
                <p:cNvSpPr>
                  <a:spLocks noChangeShapeType="1"/>
                </p:cNvSpPr>
                <p:nvPr/>
              </p:nvSpPr>
              <p:spPr bwMode="auto">
                <a:xfrm>
                  <a:off x="530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1" name="Line 15595"/>
                <p:cNvSpPr>
                  <a:spLocks noChangeShapeType="1"/>
                </p:cNvSpPr>
                <p:nvPr/>
              </p:nvSpPr>
              <p:spPr bwMode="auto">
                <a:xfrm>
                  <a:off x="531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2" name="Line 15596"/>
                <p:cNvSpPr>
                  <a:spLocks noChangeShapeType="1"/>
                </p:cNvSpPr>
                <p:nvPr/>
              </p:nvSpPr>
              <p:spPr bwMode="auto">
                <a:xfrm>
                  <a:off x="53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3" name="Line 15597"/>
                <p:cNvSpPr>
                  <a:spLocks noChangeShapeType="1"/>
                </p:cNvSpPr>
                <p:nvPr/>
              </p:nvSpPr>
              <p:spPr bwMode="auto">
                <a:xfrm>
                  <a:off x="533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4" name="Line 15598"/>
                <p:cNvSpPr>
                  <a:spLocks noChangeShapeType="1"/>
                </p:cNvSpPr>
                <p:nvPr/>
              </p:nvSpPr>
              <p:spPr bwMode="auto">
                <a:xfrm>
                  <a:off x="535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5" name="Line 15599"/>
                <p:cNvSpPr>
                  <a:spLocks noChangeShapeType="1"/>
                </p:cNvSpPr>
                <p:nvPr/>
              </p:nvSpPr>
              <p:spPr bwMode="auto">
                <a:xfrm>
                  <a:off x="536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6" name="Line 15600"/>
                <p:cNvSpPr>
                  <a:spLocks noChangeShapeType="1"/>
                </p:cNvSpPr>
                <p:nvPr/>
              </p:nvSpPr>
              <p:spPr bwMode="auto">
                <a:xfrm>
                  <a:off x="537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7" name="Line 15601"/>
                <p:cNvSpPr>
                  <a:spLocks noChangeShapeType="1"/>
                </p:cNvSpPr>
                <p:nvPr/>
              </p:nvSpPr>
              <p:spPr bwMode="auto">
                <a:xfrm>
                  <a:off x="538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8" name="Line 15602"/>
                <p:cNvSpPr>
                  <a:spLocks noChangeShapeType="1"/>
                </p:cNvSpPr>
                <p:nvPr/>
              </p:nvSpPr>
              <p:spPr bwMode="auto">
                <a:xfrm>
                  <a:off x="539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79" name="Line 15603"/>
                <p:cNvSpPr>
                  <a:spLocks noChangeShapeType="1"/>
                </p:cNvSpPr>
                <p:nvPr/>
              </p:nvSpPr>
              <p:spPr bwMode="auto">
                <a:xfrm>
                  <a:off x="540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0" name="Line 15604"/>
                <p:cNvSpPr>
                  <a:spLocks noChangeShapeType="1"/>
                </p:cNvSpPr>
                <p:nvPr/>
              </p:nvSpPr>
              <p:spPr bwMode="auto">
                <a:xfrm>
                  <a:off x="542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1" name="Line 15605"/>
                <p:cNvSpPr>
                  <a:spLocks noChangeShapeType="1"/>
                </p:cNvSpPr>
                <p:nvPr/>
              </p:nvSpPr>
              <p:spPr bwMode="auto">
                <a:xfrm>
                  <a:off x="543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2" name="Line 15606"/>
                <p:cNvSpPr>
                  <a:spLocks noChangeShapeType="1"/>
                </p:cNvSpPr>
                <p:nvPr/>
              </p:nvSpPr>
              <p:spPr bwMode="auto">
                <a:xfrm>
                  <a:off x="544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3" name="Line 15607"/>
                <p:cNvSpPr>
                  <a:spLocks noChangeShapeType="1"/>
                </p:cNvSpPr>
                <p:nvPr/>
              </p:nvSpPr>
              <p:spPr bwMode="auto">
                <a:xfrm>
                  <a:off x="545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4" name="Line 15608"/>
                <p:cNvSpPr>
                  <a:spLocks noChangeShapeType="1"/>
                </p:cNvSpPr>
                <p:nvPr/>
              </p:nvSpPr>
              <p:spPr bwMode="auto">
                <a:xfrm>
                  <a:off x="5468"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5" name="Line 15609"/>
                <p:cNvSpPr>
                  <a:spLocks noChangeShapeType="1"/>
                </p:cNvSpPr>
                <p:nvPr/>
              </p:nvSpPr>
              <p:spPr bwMode="auto">
                <a:xfrm>
                  <a:off x="5480"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6" name="Line 15610"/>
                <p:cNvSpPr>
                  <a:spLocks noChangeShapeType="1"/>
                </p:cNvSpPr>
                <p:nvPr/>
              </p:nvSpPr>
              <p:spPr bwMode="auto">
                <a:xfrm>
                  <a:off x="5492"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7" name="Line 15611"/>
                <p:cNvSpPr>
                  <a:spLocks noChangeShapeType="1"/>
                </p:cNvSpPr>
                <p:nvPr/>
              </p:nvSpPr>
              <p:spPr bwMode="auto">
                <a:xfrm>
                  <a:off x="5504"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8" name="Line 15612"/>
                <p:cNvSpPr>
                  <a:spLocks noChangeShapeType="1"/>
                </p:cNvSpPr>
                <p:nvPr/>
              </p:nvSpPr>
              <p:spPr bwMode="auto">
                <a:xfrm>
                  <a:off x="5516"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89" name="Line 15613"/>
                <p:cNvSpPr>
                  <a:spLocks noChangeShapeType="1"/>
                </p:cNvSpPr>
                <p:nvPr/>
              </p:nvSpPr>
              <p:spPr bwMode="auto">
                <a:xfrm>
                  <a:off x="5527"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0" name="Line 15614"/>
                <p:cNvSpPr>
                  <a:spLocks noChangeShapeType="1"/>
                </p:cNvSpPr>
                <p:nvPr/>
              </p:nvSpPr>
              <p:spPr bwMode="auto">
                <a:xfrm>
                  <a:off x="5539"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1" name="Line 15615"/>
                <p:cNvSpPr>
                  <a:spLocks noChangeShapeType="1"/>
                </p:cNvSpPr>
                <p:nvPr/>
              </p:nvSpPr>
              <p:spPr bwMode="auto">
                <a:xfrm>
                  <a:off x="5551"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2" name="Line 15616"/>
                <p:cNvSpPr>
                  <a:spLocks noChangeShapeType="1"/>
                </p:cNvSpPr>
                <p:nvPr/>
              </p:nvSpPr>
              <p:spPr bwMode="auto">
                <a:xfrm>
                  <a:off x="5563"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3" name="Line 15617"/>
                <p:cNvSpPr>
                  <a:spLocks noChangeShapeType="1"/>
                </p:cNvSpPr>
                <p:nvPr/>
              </p:nvSpPr>
              <p:spPr bwMode="auto">
                <a:xfrm>
                  <a:off x="5575" y="344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4" name="Line 15618"/>
                <p:cNvSpPr>
                  <a:spLocks noChangeShapeType="1"/>
                </p:cNvSpPr>
                <p:nvPr/>
              </p:nvSpPr>
              <p:spPr bwMode="auto">
                <a:xfrm>
                  <a:off x="5586" y="3443"/>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5" name="Line 15619"/>
                <p:cNvSpPr>
                  <a:spLocks noChangeShapeType="1"/>
                </p:cNvSpPr>
                <p:nvPr/>
              </p:nvSpPr>
              <p:spPr bwMode="auto">
                <a:xfrm>
                  <a:off x="9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6" name="Line 15620"/>
                <p:cNvSpPr>
                  <a:spLocks noChangeShapeType="1"/>
                </p:cNvSpPr>
                <p:nvPr/>
              </p:nvSpPr>
              <p:spPr bwMode="auto">
                <a:xfrm>
                  <a:off x="9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7" name="Line 15621"/>
                <p:cNvSpPr>
                  <a:spLocks noChangeShapeType="1"/>
                </p:cNvSpPr>
                <p:nvPr/>
              </p:nvSpPr>
              <p:spPr bwMode="auto">
                <a:xfrm>
                  <a:off x="9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8" name="Line 15622"/>
                <p:cNvSpPr>
                  <a:spLocks noChangeShapeType="1"/>
                </p:cNvSpPr>
                <p:nvPr/>
              </p:nvSpPr>
              <p:spPr bwMode="auto">
                <a:xfrm>
                  <a:off x="9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399" name="Line 15623"/>
                <p:cNvSpPr>
                  <a:spLocks noChangeShapeType="1"/>
                </p:cNvSpPr>
                <p:nvPr/>
              </p:nvSpPr>
              <p:spPr bwMode="auto">
                <a:xfrm>
                  <a:off x="10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0" name="Line 15624"/>
                <p:cNvSpPr>
                  <a:spLocks noChangeShapeType="1"/>
                </p:cNvSpPr>
                <p:nvPr/>
              </p:nvSpPr>
              <p:spPr bwMode="auto">
                <a:xfrm>
                  <a:off x="10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1" name="Line 15625"/>
                <p:cNvSpPr>
                  <a:spLocks noChangeShapeType="1"/>
                </p:cNvSpPr>
                <p:nvPr/>
              </p:nvSpPr>
              <p:spPr bwMode="auto">
                <a:xfrm>
                  <a:off x="10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2" name="Line 15626"/>
                <p:cNvSpPr>
                  <a:spLocks noChangeShapeType="1"/>
                </p:cNvSpPr>
                <p:nvPr/>
              </p:nvSpPr>
              <p:spPr bwMode="auto">
                <a:xfrm>
                  <a:off x="10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3" name="Line 15627"/>
                <p:cNvSpPr>
                  <a:spLocks noChangeShapeType="1"/>
                </p:cNvSpPr>
                <p:nvPr/>
              </p:nvSpPr>
              <p:spPr bwMode="auto">
                <a:xfrm>
                  <a:off x="10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4" name="Line 15628"/>
                <p:cNvSpPr>
                  <a:spLocks noChangeShapeType="1"/>
                </p:cNvSpPr>
                <p:nvPr/>
              </p:nvSpPr>
              <p:spPr bwMode="auto">
                <a:xfrm>
                  <a:off x="10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5" name="Line 15629"/>
                <p:cNvSpPr>
                  <a:spLocks noChangeShapeType="1"/>
                </p:cNvSpPr>
                <p:nvPr/>
              </p:nvSpPr>
              <p:spPr bwMode="auto">
                <a:xfrm>
                  <a:off x="10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6" name="Line 15630"/>
                <p:cNvSpPr>
                  <a:spLocks noChangeShapeType="1"/>
                </p:cNvSpPr>
                <p:nvPr/>
              </p:nvSpPr>
              <p:spPr bwMode="auto">
                <a:xfrm>
                  <a:off x="10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7" name="Line 15631"/>
                <p:cNvSpPr>
                  <a:spLocks noChangeShapeType="1"/>
                </p:cNvSpPr>
                <p:nvPr/>
              </p:nvSpPr>
              <p:spPr bwMode="auto">
                <a:xfrm>
                  <a:off x="10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8" name="Line 15632"/>
                <p:cNvSpPr>
                  <a:spLocks noChangeShapeType="1"/>
                </p:cNvSpPr>
                <p:nvPr/>
              </p:nvSpPr>
              <p:spPr bwMode="auto">
                <a:xfrm>
                  <a:off x="11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09" name="Line 15633"/>
                <p:cNvSpPr>
                  <a:spLocks noChangeShapeType="1"/>
                </p:cNvSpPr>
                <p:nvPr/>
              </p:nvSpPr>
              <p:spPr bwMode="auto">
                <a:xfrm>
                  <a:off x="11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0" name="Line 15634"/>
                <p:cNvSpPr>
                  <a:spLocks noChangeShapeType="1"/>
                </p:cNvSpPr>
                <p:nvPr/>
              </p:nvSpPr>
              <p:spPr bwMode="auto">
                <a:xfrm>
                  <a:off x="11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1" name="Line 15635"/>
                <p:cNvSpPr>
                  <a:spLocks noChangeShapeType="1"/>
                </p:cNvSpPr>
                <p:nvPr/>
              </p:nvSpPr>
              <p:spPr bwMode="auto">
                <a:xfrm>
                  <a:off x="11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2" name="Line 15636"/>
                <p:cNvSpPr>
                  <a:spLocks noChangeShapeType="1"/>
                </p:cNvSpPr>
                <p:nvPr/>
              </p:nvSpPr>
              <p:spPr bwMode="auto">
                <a:xfrm>
                  <a:off x="11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3" name="Line 15637"/>
                <p:cNvSpPr>
                  <a:spLocks noChangeShapeType="1"/>
                </p:cNvSpPr>
                <p:nvPr/>
              </p:nvSpPr>
              <p:spPr bwMode="auto">
                <a:xfrm>
                  <a:off x="11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4" name="Line 15638"/>
                <p:cNvSpPr>
                  <a:spLocks noChangeShapeType="1"/>
                </p:cNvSpPr>
                <p:nvPr/>
              </p:nvSpPr>
              <p:spPr bwMode="auto">
                <a:xfrm>
                  <a:off x="11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5" name="Line 15639"/>
                <p:cNvSpPr>
                  <a:spLocks noChangeShapeType="1"/>
                </p:cNvSpPr>
                <p:nvPr/>
              </p:nvSpPr>
              <p:spPr bwMode="auto">
                <a:xfrm>
                  <a:off x="11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6" name="Line 15640"/>
                <p:cNvSpPr>
                  <a:spLocks noChangeShapeType="1"/>
                </p:cNvSpPr>
                <p:nvPr/>
              </p:nvSpPr>
              <p:spPr bwMode="auto">
                <a:xfrm>
                  <a:off x="12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7" name="Line 15641"/>
                <p:cNvSpPr>
                  <a:spLocks noChangeShapeType="1"/>
                </p:cNvSpPr>
                <p:nvPr/>
              </p:nvSpPr>
              <p:spPr bwMode="auto">
                <a:xfrm>
                  <a:off x="12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8" name="Line 15642"/>
                <p:cNvSpPr>
                  <a:spLocks noChangeShapeType="1"/>
                </p:cNvSpPr>
                <p:nvPr/>
              </p:nvSpPr>
              <p:spPr bwMode="auto">
                <a:xfrm>
                  <a:off x="12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19" name="Line 15643"/>
                <p:cNvSpPr>
                  <a:spLocks noChangeShapeType="1"/>
                </p:cNvSpPr>
                <p:nvPr/>
              </p:nvSpPr>
              <p:spPr bwMode="auto">
                <a:xfrm>
                  <a:off x="12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0" name="Line 15644"/>
                <p:cNvSpPr>
                  <a:spLocks noChangeShapeType="1"/>
                </p:cNvSpPr>
                <p:nvPr/>
              </p:nvSpPr>
              <p:spPr bwMode="auto">
                <a:xfrm>
                  <a:off x="12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1" name="Line 15645"/>
                <p:cNvSpPr>
                  <a:spLocks noChangeShapeType="1"/>
                </p:cNvSpPr>
                <p:nvPr/>
              </p:nvSpPr>
              <p:spPr bwMode="auto">
                <a:xfrm>
                  <a:off x="12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2" name="Line 15646"/>
                <p:cNvSpPr>
                  <a:spLocks noChangeShapeType="1"/>
                </p:cNvSpPr>
                <p:nvPr/>
              </p:nvSpPr>
              <p:spPr bwMode="auto">
                <a:xfrm>
                  <a:off x="12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3" name="Line 15647"/>
                <p:cNvSpPr>
                  <a:spLocks noChangeShapeType="1"/>
                </p:cNvSpPr>
                <p:nvPr/>
              </p:nvSpPr>
              <p:spPr bwMode="auto">
                <a:xfrm>
                  <a:off x="12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4" name="Line 15648"/>
                <p:cNvSpPr>
                  <a:spLocks noChangeShapeType="1"/>
                </p:cNvSpPr>
                <p:nvPr/>
              </p:nvSpPr>
              <p:spPr bwMode="auto">
                <a:xfrm>
                  <a:off x="12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5" name="Line 15649"/>
                <p:cNvSpPr>
                  <a:spLocks noChangeShapeType="1"/>
                </p:cNvSpPr>
                <p:nvPr/>
              </p:nvSpPr>
              <p:spPr bwMode="auto">
                <a:xfrm>
                  <a:off x="13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6" name="Line 15650"/>
                <p:cNvSpPr>
                  <a:spLocks noChangeShapeType="1"/>
                </p:cNvSpPr>
                <p:nvPr/>
              </p:nvSpPr>
              <p:spPr bwMode="auto">
                <a:xfrm>
                  <a:off x="1323"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7" name="Line 15651"/>
                <p:cNvSpPr>
                  <a:spLocks noChangeShapeType="1"/>
                </p:cNvSpPr>
                <p:nvPr/>
              </p:nvSpPr>
              <p:spPr bwMode="auto">
                <a:xfrm>
                  <a:off x="13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8" name="Line 15652"/>
                <p:cNvSpPr>
                  <a:spLocks noChangeShapeType="1"/>
                </p:cNvSpPr>
                <p:nvPr/>
              </p:nvSpPr>
              <p:spPr bwMode="auto">
                <a:xfrm>
                  <a:off x="13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29" name="Line 15653"/>
                <p:cNvSpPr>
                  <a:spLocks noChangeShapeType="1"/>
                </p:cNvSpPr>
                <p:nvPr/>
              </p:nvSpPr>
              <p:spPr bwMode="auto">
                <a:xfrm>
                  <a:off x="13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0" name="Line 15654"/>
                <p:cNvSpPr>
                  <a:spLocks noChangeShapeType="1"/>
                </p:cNvSpPr>
                <p:nvPr/>
              </p:nvSpPr>
              <p:spPr bwMode="auto">
                <a:xfrm>
                  <a:off x="13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1" name="Line 15655"/>
                <p:cNvSpPr>
                  <a:spLocks noChangeShapeType="1"/>
                </p:cNvSpPr>
                <p:nvPr/>
              </p:nvSpPr>
              <p:spPr bwMode="auto">
                <a:xfrm>
                  <a:off x="13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2" name="Line 15656"/>
                <p:cNvSpPr>
                  <a:spLocks noChangeShapeType="1"/>
                </p:cNvSpPr>
                <p:nvPr/>
              </p:nvSpPr>
              <p:spPr bwMode="auto">
                <a:xfrm>
                  <a:off x="13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3" name="Line 15657"/>
                <p:cNvSpPr>
                  <a:spLocks noChangeShapeType="1"/>
                </p:cNvSpPr>
                <p:nvPr/>
              </p:nvSpPr>
              <p:spPr bwMode="auto">
                <a:xfrm>
                  <a:off x="14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4" name="Line 15658"/>
                <p:cNvSpPr>
                  <a:spLocks noChangeShapeType="1"/>
                </p:cNvSpPr>
                <p:nvPr/>
              </p:nvSpPr>
              <p:spPr bwMode="auto">
                <a:xfrm>
                  <a:off x="14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5" name="Line 15659"/>
                <p:cNvSpPr>
                  <a:spLocks noChangeShapeType="1"/>
                </p:cNvSpPr>
                <p:nvPr/>
              </p:nvSpPr>
              <p:spPr bwMode="auto">
                <a:xfrm>
                  <a:off x="14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6" name="Line 15660"/>
                <p:cNvSpPr>
                  <a:spLocks noChangeShapeType="1"/>
                </p:cNvSpPr>
                <p:nvPr/>
              </p:nvSpPr>
              <p:spPr bwMode="auto">
                <a:xfrm>
                  <a:off x="14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7" name="Line 15661"/>
                <p:cNvSpPr>
                  <a:spLocks noChangeShapeType="1"/>
                </p:cNvSpPr>
                <p:nvPr/>
              </p:nvSpPr>
              <p:spPr bwMode="auto">
                <a:xfrm>
                  <a:off x="14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8" name="Line 15662"/>
                <p:cNvSpPr>
                  <a:spLocks noChangeShapeType="1"/>
                </p:cNvSpPr>
                <p:nvPr/>
              </p:nvSpPr>
              <p:spPr bwMode="auto">
                <a:xfrm>
                  <a:off x="14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39" name="Line 15663"/>
                <p:cNvSpPr>
                  <a:spLocks noChangeShapeType="1"/>
                </p:cNvSpPr>
                <p:nvPr/>
              </p:nvSpPr>
              <p:spPr bwMode="auto">
                <a:xfrm>
                  <a:off x="14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0" name="Line 15664"/>
                <p:cNvSpPr>
                  <a:spLocks noChangeShapeType="1"/>
                </p:cNvSpPr>
                <p:nvPr/>
              </p:nvSpPr>
              <p:spPr bwMode="auto">
                <a:xfrm>
                  <a:off x="14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1" name="Line 15665"/>
                <p:cNvSpPr>
                  <a:spLocks noChangeShapeType="1"/>
                </p:cNvSpPr>
                <p:nvPr/>
              </p:nvSpPr>
              <p:spPr bwMode="auto">
                <a:xfrm>
                  <a:off x="15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2" name="Line 15666"/>
                <p:cNvSpPr>
                  <a:spLocks noChangeShapeType="1"/>
                </p:cNvSpPr>
                <p:nvPr/>
              </p:nvSpPr>
              <p:spPr bwMode="auto">
                <a:xfrm>
                  <a:off x="1512"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3" name="Line 15667"/>
                <p:cNvSpPr>
                  <a:spLocks noChangeShapeType="1"/>
                </p:cNvSpPr>
                <p:nvPr/>
              </p:nvSpPr>
              <p:spPr bwMode="auto">
                <a:xfrm>
                  <a:off x="15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4" name="Line 15668"/>
                <p:cNvSpPr>
                  <a:spLocks noChangeShapeType="1"/>
                </p:cNvSpPr>
                <p:nvPr/>
              </p:nvSpPr>
              <p:spPr bwMode="auto">
                <a:xfrm>
                  <a:off x="15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5" name="Line 15669"/>
                <p:cNvSpPr>
                  <a:spLocks noChangeShapeType="1"/>
                </p:cNvSpPr>
                <p:nvPr/>
              </p:nvSpPr>
              <p:spPr bwMode="auto">
                <a:xfrm>
                  <a:off x="15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6" name="Line 15670"/>
                <p:cNvSpPr>
                  <a:spLocks noChangeShapeType="1"/>
                </p:cNvSpPr>
                <p:nvPr/>
              </p:nvSpPr>
              <p:spPr bwMode="auto">
                <a:xfrm>
                  <a:off x="15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7" name="Line 15671"/>
                <p:cNvSpPr>
                  <a:spLocks noChangeShapeType="1"/>
                </p:cNvSpPr>
                <p:nvPr/>
              </p:nvSpPr>
              <p:spPr bwMode="auto">
                <a:xfrm>
                  <a:off x="15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8" name="Line 15672"/>
                <p:cNvSpPr>
                  <a:spLocks noChangeShapeType="1"/>
                </p:cNvSpPr>
                <p:nvPr/>
              </p:nvSpPr>
              <p:spPr bwMode="auto">
                <a:xfrm>
                  <a:off x="15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49" name="Line 15673"/>
                <p:cNvSpPr>
                  <a:spLocks noChangeShapeType="1"/>
                </p:cNvSpPr>
                <p:nvPr/>
              </p:nvSpPr>
              <p:spPr bwMode="auto">
                <a:xfrm>
                  <a:off x="15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0" name="Line 15674"/>
                <p:cNvSpPr>
                  <a:spLocks noChangeShapeType="1"/>
                </p:cNvSpPr>
                <p:nvPr/>
              </p:nvSpPr>
              <p:spPr bwMode="auto">
                <a:xfrm>
                  <a:off x="16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1" name="Line 15675"/>
                <p:cNvSpPr>
                  <a:spLocks noChangeShapeType="1"/>
                </p:cNvSpPr>
                <p:nvPr/>
              </p:nvSpPr>
              <p:spPr bwMode="auto">
                <a:xfrm>
                  <a:off x="16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2" name="Line 15676"/>
                <p:cNvSpPr>
                  <a:spLocks noChangeShapeType="1"/>
                </p:cNvSpPr>
                <p:nvPr/>
              </p:nvSpPr>
              <p:spPr bwMode="auto">
                <a:xfrm>
                  <a:off x="16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3" name="Line 15677"/>
                <p:cNvSpPr>
                  <a:spLocks noChangeShapeType="1"/>
                </p:cNvSpPr>
                <p:nvPr/>
              </p:nvSpPr>
              <p:spPr bwMode="auto">
                <a:xfrm>
                  <a:off x="16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4" name="Line 15678"/>
                <p:cNvSpPr>
                  <a:spLocks noChangeShapeType="1"/>
                </p:cNvSpPr>
                <p:nvPr/>
              </p:nvSpPr>
              <p:spPr bwMode="auto">
                <a:xfrm>
                  <a:off x="16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5" name="Line 15679"/>
                <p:cNvSpPr>
                  <a:spLocks noChangeShapeType="1"/>
                </p:cNvSpPr>
                <p:nvPr/>
              </p:nvSpPr>
              <p:spPr bwMode="auto">
                <a:xfrm>
                  <a:off x="16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6" name="Line 15680"/>
                <p:cNvSpPr>
                  <a:spLocks noChangeShapeType="1"/>
                </p:cNvSpPr>
                <p:nvPr/>
              </p:nvSpPr>
              <p:spPr bwMode="auto">
                <a:xfrm>
                  <a:off x="16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7" name="Line 15681"/>
                <p:cNvSpPr>
                  <a:spLocks noChangeShapeType="1"/>
                </p:cNvSpPr>
                <p:nvPr/>
              </p:nvSpPr>
              <p:spPr bwMode="auto">
                <a:xfrm>
                  <a:off x="16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8" name="Line 15682"/>
                <p:cNvSpPr>
                  <a:spLocks noChangeShapeType="1"/>
                </p:cNvSpPr>
                <p:nvPr/>
              </p:nvSpPr>
              <p:spPr bwMode="auto">
                <a:xfrm>
                  <a:off x="17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59" name="Line 15683"/>
                <p:cNvSpPr>
                  <a:spLocks noChangeShapeType="1"/>
                </p:cNvSpPr>
                <p:nvPr/>
              </p:nvSpPr>
              <p:spPr bwMode="auto">
                <a:xfrm>
                  <a:off x="17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9460" name="Group 15684"/>
              <p:cNvGrpSpPr>
                <a:grpSpLocks/>
              </p:cNvGrpSpPr>
              <p:nvPr/>
            </p:nvGrpSpPr>
            <p:grpSpPr bwMode="auto">
              <a:xfrm>
                <a:off x="1724" y="3041"/>
                <a:ext cx="2353" cy="0"/>
                <a:chOff x="1724" y="3041"/>
                <a:chExt cx="2353" cy="0"/>
              </a:xfrm>
            </p:grpSpPr>
            <p:sp>
              <p:nvSpPr>
                <p:cNvPr id="859461" name="Line 15685"/>
                <p:cNvSpPr>
                  <a:spLocks noChangeShapeType="1"/>
                </p:cNvSpPr>
                <p:nvPr/>
              </p:nvSpPr>
              <p:spPr bwMode="auto">
                <a:xfrm>
                  <a:off x="17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2" name="Line 15686"/>
                <p:cNvSpPr>
                  <a:spLocks noChangeShapeType="1"/>
                </p:cNvSpPr>
                <p:nvPr/>
              </p:nvSpPr>
              <p:spPr bwMode="auto">
                <a:xfrm>
                  <a:off x="17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3" name="Line 15687"/>
                <p:cNvSpPr>
                  <a:spLocks noChangeShapeType="1"/>
                </p:cNvSpPr>
                <p:nvPr/>
              </p:nvSpPr>
              <p:spPr bwMode="auto">
                <a:xfrm>
                  <a:off x="17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4" name="Line 15688"/>
                <p:cNvSpPr>
                  <a:spLocks noChangeShapeType="1"/>
                </p:cNvSpPr>
                <p:nvPr/>
              </p:nvSpPr>
              <p:spPr bwMode="auto">
                <a:xfrm>
                  <a:off x="17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5" name="Line 15689"/>
                <p:cNvSpPr>
                  <a:spLocks noChangeShapeType="1"/>
                </p:cNvSpPr>
                <p:nvPr/>
              </p:nvSpPr>
              <p:spPr bwMode="auto">
                <a:xfrm>
                  <a:off x="17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6" name="Line 15690"/>
                <p:cNvSpPr>
                  <a:spLocks noChangeShapeType="1"/>
                </p:cNvSpPr>
                <p:nvPr/>
              </p:nvSpPr>
              <p:spPr bwMode="auto">
                <a:xfrm>
                  <a:off x="17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7" name="Line 15691"/>
                <p:cNvSpPr>
                  <a:spLocks noChangeShapeType="1"/>
                </p:cNvSpPr>
                <p:nvPr/>
              </p:nvSpPr>
              <p:spPr bwMode="auto">
                <a:xfrm>
                  <a:off x="17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8" name="Line 15692"/>
                <p:cNvSpPr>
                  <a:spLocks noChangeShapeType="1"/>
                </p:cNvSpPr>
                <p:nvPr/>
              </p:nvSpPr>
              <p:spPr bwMode="auto">
                <a:xfrm>
                  <a:off x="18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69" name="Line 15693"/>
                <p:cNvSpPr>
                  <a:spLocks noChangeShapeType="1"/>
                </p:cNvSpPr>
                <p:nvPr/>
              </p:nvSpPr>
              <p:spPr bwMode="auto">
                <a:xfrm>
                  <a:off x="18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0" name="Line 15694"/>
                <p:cNvSpPr>
                  <a:spLocks noChangeShapeType="1"/>
                </p:cNvSpPr>
                <p:nvPr/>
              </p:nvSpPr>
              <p:spPr bwMode="auto">
                <a:xfrm>
                  <a:off x="18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1" name="Line 15695"/>
                <p:cNvSpPr>
                  <a:spLocks noChangeShapeType="1"/>
                </p:cNvSpPr>
                <p:nvPr/>
              </p:nvSpPr>
              <p:spPr bwMode="auto">
                <a:xfrm>
                  <a:off x="18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2" name="Line 15696"/>
                <p:cNvSpPr>
                  <a:spLocks noChangeShapeType="1"/>
                </p:cNvSpPr>
                <p:nvPr/>
              </p:nvSpPr>
              <p:spPr bwMode="auto">
                <a:xfrm>
                  <a:off x="18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3" name="Line 15697"/>
                <p:cNvSpPr>
                  <a:spLocks noChangeShapeType="1"/>
                </p:cNvSpPr>
                <p:nvPr/>
              </p:nvSpPr>
              <p:spPr bwMode="auto">
                <a:xfrm>
                  <a:off x="18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4" name="Line 15698"/>
                <p:cNvSpPr>
                  <a:spLocks noChangeShapeType="1"/>
                </p:cNvSpPr>
                <p:nvPr/>
              </p:nvSpPr>
              <p:spPr bwMode="auto">
                <a:xfrm>
                  <a:off x="18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5" name="Line 15699"/>
                <p:cNvSpPr>
                  <a:spLocks noChangeShapeType="1"/>
                </p:cNvSpPr>
                <p:nvPr/>
              </p:nvSpPr>
              <p:spPr bwMode="auto">
                <a:xfrm>
                  <a:off x="18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6" name="Line 15700"/>
                <p:cNvSpPr>
                  <a:spLocks noChangeShapeType="1"/>
                </p:cNvSpPr>
                <p:nvPr/>
              </p:nvSpPr>
              <p:spPr bwMode="auto">
                <a:xfrm>
                  <a:off x="19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7" name="Line 15701"/>
                <p:cNvSpPr>
                  <a:spLocks noChangeShapeType="1"/>
                </p:cNvSpPr>
                <p:nvPr/>
              </p:nvSpPr>
              <p:spPr bwMode="auto">
                <a:xfrm>
                  <a:off x="19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8" name="Line 15702"/>
                <p:cNvSpPr>
                  <a:spLocks noChangeShapeType="1"/>
                </p:cNvSpPr>
                <p:nvPr/>
              </p:nvSpPr>
              <p:spPr bwMode="auto">
                <a:xfrm>
                  <a:off x="19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79" name="Line 15703"/>
                <p:cNvSpPr>
                  <a:spLocks noChangeShapeType="1"/>
                </p:cNvSpPr>
                <p:nvPr/>
              </p:nvSpPr>
              <p:spPr bwMode="auto">
                <a:xfrm>
                  <a:off x="19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0" name="Line 15704"/>
                <p:cNvSpPr>
                  <a:spLocks noChangeShapeType="1"/>
                </p:cNvSpPr>
                <p:nvPr/>
              </p:nvSpPr>
              <p:spPr bwMode="auto">
                <a:xfrm>
                  <a:off x="1949"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1" name="Line 15705"/>
                <p:cNvSpPr>
                  <a:spLocks noChangeShapeType="1"/>
                </p:cNvSpPr>
                <p:nvPr/>
              </p:nvSpPr>
              <p:spPr bwMode="auto">
                <a:xfrm>
                  <a:off x="19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2" name="Line 15706"/>
                <p:cNvSpPr>
                  <a:spLocks noChangeShapeType="1"/>
                </p:cNvSpPr>
                <p:nvPr/>
              </p:nvSpPr>
              <p:spPr bwMode="auto">
                <a:xfrm>
                  <a:off x="19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3" name="Line 15707"/>
                <p:cNvSpPr>
                  <a:spLocks noChangeShapeType="1"/>
                </p:cNvSpPr>
                <p:nvPr/>
              </p:nvSpPr>
              <p:spPr bwMode="auto">
                <a:xfrm>
                  <a:off x="19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4" name="Line 15708"/>
                <p:cNvSpPr>
                  <a:spLocks noChangeShapeType="1"/>
                </p:cNvSpPr>
                <p:nvPr/>
              </p:nvSpPr>
              <p:spPr bwMode="auto">
                <a:xfrm>
                  <a:off x="19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5" name="Line 15709"/>
                <p:cNvSpPr>
                  <a:spLocks noChangeShapeType="1"/>
                </p:cNvSpPr>
                <p:nvPr/>
              </p:nvSpPr>
              <p:spPr bwMode="auto">
                <a:xfrm>
                  <a:off x="20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6" name="Line 15710"/>
                <p:cNvSpPr>
                  <a:spLocks noChangeShapeType="1"/>
                </p:cNvSpPr>
                <p:nvPr/>
              </p:nvSpPr>
              <p:spPr bwMode="auto">
                <a:xfrm>
                  <a:off x="20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7" name="Line 15711"/>
                <p:cNvSpPr>
                  <a:spLocks noChangeShapeType="1"/>
                </p:cNvSpPr>
                <p:nvPr/>
              </p:nvSpPr>
              <p:spPr bwMode="auto">
                <a:xfrm>
                  <a:off x="20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8" name="Line 15712"/>
                <p:cNvSpPr>
                  <a:spLocks noChangeShapeType="1"/>
                </p:cNvSpPr>
                <p:nvPr/>
              </p:nvSpPr>
              <p:spPr bwMode="auto">
                <a:xfrm>
                  <a:off x="20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89" name="Line 15713"/>
                <p:cNvSpPr>
                  <a:spLocks noChangeShapeType="1"/>
                </p:cNvSpPr>
                <p:nvPr/>
              </p:nvSpPr>
              <p:spPr bwMode="auto">
                <a:xfrm>
                  <a:off x="20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0" name="Line 15714"/>
                <p:cNvSpPr>
                  <a:spLocks noChangeShapeType="1"/>
                </p:cNvSpPr>
                <p:nvPr/>
              </p:nvSpPr>
              <p:spPr bwMode="auto">
                <a:xfrm>
                  <a:off x="20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1" name="Line 15715"/>
                <p:cNvSpPr>
                  <a:spLocks noChangeShapeType="1"/>
                </p:cNvSpPr>
                <p:nvPr/>
              </p:nvSpPr>
              <p:spPr bwMode="auto">
                <a:xfrm>
                  <a:off x="20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2" name="Line 15716"/>
                <p:cNvSpPr>
                  <a:spLocks noChangeShapeType="1"/>
                </p:cNvSpPr>
                <p:nvPr/>
              </p:nvSpPr>
              <p:spPr bwMode="auto">
                <a:xfrm>
                  <a:off x="20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3" name="Line 15717"/>
                <p:cNvSpPr>
                  <a:spLocks noChangeShapeType="1"/>
                </p:cNvSpPr>
                <p:nvPr/>
              </p:nvSpPr>
              <p:spPr bwMode="auto">
                <a:xfrm>
                  <a:off x="21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4" name="Line 15718"/>
                <p:cNvSpPr>
                  <a:spLocks noChangeShapeType="1"/>
                </p:cNvSpPr>
                <p:nvPr/>
              </p:nvSpPr>
              <p:spPr bwMode="auto">
                <a:xfrm>
                  <a:off x="21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5" name="Line 15719"/>
                <p:cNvSpPr>
                  <a:spLocks noChangeShapeType="1"/>
                </p:cNvSpPr>
                <p:nvPr/>
              </p:nvSpPr>
              <p:spPr bwMode="auto">
                <a:xfrm>
                  <a:off x="21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6" name="Line 15720"/>
                <p:cNvSpPr>
                  <a:spLocks noChangeShapeType="1"/>
                </p:cNvSpPr>
                <p:nvPr/>
              </p:nvSpPr>
              <p:spPr bwMode="auto">
                <a:xfrm>
                  <a:off x="2138"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7" name="Line 15721"/>
                <p:cNvSpPr>
                  <a:spLocks noChangeShapeType="1"/>
                </p:cNvSpPr>
                <p:nvPr/>
              </p:nvSpPr>
              <p:spPr bwMode="auto">
                <a:xfrm>
                  <a:off x="21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8" name="Line 15722"/>
                <p:cNvSpPr>
                  <a:spLocks noChangeShapeType="1"/>
                </p:cNvSpPr>
                <p:nvPr/>
              </p:nvSpPr>
              <p:spPr bwMode="auto">
                <a:xfrm>
                  <a:off x="21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499" name="Line 15723"/>
                <p:cNvSpPr>
                  <a:spLocks noChangeShapeType="1"/>
                </p:cNvSpPr>
                <p:nvPr/>
              </p:nvSpPr>
              <p:spPr bwMode="auto">
                <a:xfrm>
                  <a:off x="21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0" name="Line 15724"/>
                <p:cNvSpPr>
                  <a:spLocks noChangeShapeType="1"/>
                </p:cNvSpPr>
                <p:nvPr/>
              </p:nvSpPr>
              <p:spPr bwMode="auto">
                <a:xfrm>
                  <a:off x="21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1" name="Line 15725"/>
                <p:cNvSpPr>
                  <a:spLocks noChangeShapeType="1"/>
                </p:cNvSpPr>
                <p:nvPr/>
              </p:nvSpPr>
              <p:spPr bwMode="auto">
                <a:xfrm>
                  <a:off x="21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2" name="Line 15726"/>
                <p:cNvSpPr>
                  <a:spLocks noChangeShapeType="1"/>
                </p:cNvSpPr>
                <p:nvPr/>
              </p:nvSpPr>
              <p:spPr bwMode="auto">
                <a:xfrm>
                  <a:off x="22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3" name="Line 15727"/>
                <p:cNvSpPr>
                  <a:spLocks noChangeShapeType="1"/>
                </p:cNvSpPr>
                <p:nvPr/>
              </p:nvSpPr>
              <p:spPr bwMode="auto">
                <a:xfrm>
                  <a:off x="22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4" name="Line 15728"/>
                <p:cNvSpPr>
                  <a:spLocks noChangeShapeType="1"/>
                </p:cNvSpPr>
                <p:nvPr/>
              </p:nvSpPr>
              <p:spPr bwMode="auto">
                <a:xfrm>
                  <a:off x="22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5" name="Line 15729"/>
                <p:cNvSpPr>
                  <a:spLocks noChangeShapeType="1"/>
                </p:cNvSpPr>
                <p:nvPr/>
              </p:nvSpPr>
              <p:spPr bwMode="auto">
                <a:xfrm>
                  <a:off x="22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6" name="Line 15730"/>
                <p:cNvSpPr>
                  <a:spLocks noChangeShapeType="1"/>
                </p:cNvSpPr>
                <p:nvPr/>
              </p:nvSpPr>
              <p:spPr bwMode="auto">
                <a:xfrm>
                  <a:off x="22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7" name="Line 15731"/>
                <p:cNvSpPr>
                  <a:spLocks noChangeShapeType="1"/>
                </p:cNvSpPr>
                <p:nvPr/>
              </p:nvSpPr>
              <p:spPr bwMode="auto">
                <a:xfrm>
                  <a:off x="22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8" name="Line 15732"/>
                <p:cNvSpPr>
                  <a:spLocks noChangeShapeType="1"/>
                </p:cNvSpPr>
                <p:nvPr/>
              </p:nvSpPr>
              <p:spPr bwMode="auto">
                <a:xfrm>
                  <a:off x="22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09" name="Line 15733"/>
                <p:cNvSpPr>
                  <a:spLocks noChangeShapeType="1"/>
                </p:cNvSpPr>
                <p:nvPr/>
              </p:nvSpPr>
              <p:spPr bwMode="auto">
                <a:xfrm>
                  <a:off x="22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0" name="Line 15734"/>
                <p:cNvSpPr>
                  <a:spLocks noChangeShapeType="1"/>
                </p:cNvSpPr>
                <p:nvPr/>
              </p:nvSpPr>
              <p:spPr bwMode="auto">
                <a:xfrm>
                  <a:off x="23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1" name="Line 15735"/>
                <p:cNvSpPr>
                  <a:spLocks noChangeShapeType="1"/>
                </p:cNvSpPr>
                <p:nvPr/>
              </p:nvSpPr>
              <p:spPr bwMode="auto">
                <a:xfrm>
                  <a:off x="23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2" name="Line 15736"/>
                <p:cNvSpPr>
                  <a:spLocks noChangeShapeType="1"/>
                </p:cNvSpPr>
                <p:nvPr/>
              </p:nvSpPr>
              <p:spPr bwMode="auto">
                <a:xfrm>
                  <a:off x="23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3" name="Line 15737"/>
                <p:cNvSpPr>
                  <a:spLocks noChangeShapeType="1"/>
                </p:cNvSpPr>
                <p:nvPr/>
              </p:nvSpPr>
              <p:spPr bwMode="auto">
                <a:xfrm>
                  <a:off x="23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4" name="Line 15738"/>
                <p:cNvSpPr>
                  <a:spLocks noChangeShapeType="1"/>
                </p:cNvSpPr>
                <p:nvPr/>
              </p:nvSpPr>
              <p:spPr bwMode="auto">
                <a:xfrm>
                  <a:off x="23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5" name="Line 15739"/>
                <p:cNvSpPr>
                  <a:spLocks noChangeShapeType="1"/>
                </p:cNvSpPr>
                <p:nvPr/>
              </p:nvSpPr>
              <p:spPr bwMode="auto">
                <a:xfrm>
                  <a:off x="23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6" name="Line 15740"/>
                <p:cNvSpPr>
                  <a:spLocks noChangeShapeType="1"/>
                </p:cNvSpPr>
                <p:nvPr/>
              </p:nvSpPr>
              <p:spPr bwMode="auto">
                <a:xfrm>
                  <a:off x="23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7" name="Line 15741"/>
                <p:cNvSpPr>
                  <a:spLocks noChangeShapeType="1"/>
                </p:cNvSpPr>
                <p:nvPr/>
              </p:nvSpPr>
              <p:spPr bwMode="auto">
                <a:xfrm>
                  <a:off x="23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8" name="Line 15742"/>
                <p:cNvSpPr>
                  <a:spLocks noChangeShapeType="1"/>
                </p:cNvSpPr>
                <p:nvPr/>
              </p:nvSpPr>
              <p:spPr bwMode="auto">
                <a:xfrm>
                  <a:off x="23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19" name="Line 15743"/>
                <p:cNvSpPr>
                  <a:spLocks noChangeShapeType="1"/>
                </p:cNvSpPr>
                <p:nvPr/>
              </p:nvSpPr>
              <p:spPr bwMode="auto">
                <a:xfrm>
                  <a:off x="24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0" name="Line 15744"/>
                <p:cNvSpPr>
                  <a:spLocks noChangeShapeType="1"/>
                </p:cNvSpPr>
                <p:nvPr/>
              </p:nvSpPr>
              <p:spPr bwMode="auto">
                <a:xfrm>
                  <a:off x="24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1" name="Line 15745"/>
                <p:cNvSpPr>
                  <a:spLocks noChangeShapeType="1"/>
                </p:cNvSpPr>
                <p:nvPr/>
              </p:nvSpPr>
              <p:spPr bwMode="auto">
                <a:xfrm>
                  <a:off x="24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2" name="Line 15746"/>
                <p:cNvSpPr>
                  <a:spLocks noChangeShapeType="1"/>
                </p:cNvSpPr>
                <p:nvPr/>
              </p:nvSpPr>
              <p:spPr bwMode="auto">
                <a:xfrm>
                  <a:off x="24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3" name="Line 15747"/>
                <p:cNvSpPr>
                  <a:spLocks noChangeShapeType="1"/>
                </p:cNvSpPr>
                <p:nvPr/>
              </p:nvSpPr>
              <p:spPr bwMode="auto">
                <a:xfrm>
                  <a:off x="24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4" name="Line 15748"/>
                <p:cNvSpPr>
                  <a:spLocks noChangeShapeType="1"/>
                </p:cNvSpPr>
                <p:nvPr/>
              </p:nvSpPr>
              <p:spPr bwMode="auto">
                <a:xfrm>
                  <a:off x="24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5" name="Line 15749"/>
                <p:cNvSpPr>
                  <a:spLocks noChangeShapeType="1"/>
                </p:cNvSpPr>
                <p:nvPr/>
              </p:nvSpPr>
              <p:spPr bwMode="auto">
                <a:xfrm>
                  <a:off x="24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6" name="Line 15750"/>
                <p:cNvSpPr>
                  <a:spLocks noChangeShapeType="1"/>
                </p:cNvSpPr>
                <p:nvPr/>
              </p:nvSpPr>
              <p:spPr bwMode="auto">
                <a:xfrm>
                  <a:off x="24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7" name="Line 15751"/>
                <p:cNvSpPr>
                  <a:spLocks noChangeShapeType="1"/>
                </p:cNvSpPr>
                <p:nvPr/>
              </p:nvSpPr>
              <p:spPr bwMode="auto">
                <a:xfrm>
                  <a:off x="25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8" name="Line 15752"/>
                <p:cNvSpPr>
                  <a:spLocks noChangeShapeType="1"/>
                </p:cNvSpPr>
                <p:nvPr/>
              </p:nvSpPr>
              <p:spPr bwMode="auto">
                <a:xfrm>
                  <a:off x="25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29" name="Line 15753"/>
                <p:cNvSpPr>
                  <a:spLocks noChangeShapeType="1"/>
                </p:cNvSpPr>
                <p:nvPr/>
              </p:nvSpPr>
              <p:spPr bwMode="auto">
                <a:xfrm>
                  <a:off x="25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0" name="Line 15754"/>
                <p:cNvSpPr>
                  <a:spLocks noChangeShapeType="1"/>
                </p:cNvSpPr>
                <p:nvPr/>
              </p:nvSpPr>
              <p:spPr bwMode="auto">
                <a:xfrm>
                  <a:off x="25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1" name="Line 15755"/>
                <p:cNvSpPr>
                  <a:spLocks noChangeShapeType="1"/>
                </p:cNvSpPr>
                <p:nvPr/>
              </p:nvSpPr>
              <p:spPr bwMode="auto">
                <a:xfrm>
                  <a:off x="25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2" name="Line 15756"/>
                <p:cNvSpPr>
                  <a:spLocks noChangeShapeType="1"/>
                </p:cNvSpPr>
                <p:nvPr/>
              </p:nvSpPr>
              <p:spPr bwMode="auto">
                <a:xfrm>
                  <a:off x="25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3" name="Line 15757"/>
                <p:cNvSpPr>
                  <a:spLocks noChangeShapeType="1"/>
                </p:cNvSpPr>
                <p:nvPr/>
              </p:nvSpPr>
              <p:spPr bwMode="auto">
                <a:xfrm>
                  <a:off x="2575"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4" name="Line 15758"/>
                <p:cNvSpPr>
                  <a:spLocks noChangeShapeType="1"/>
                </p:cNvSpPr>
                <p:nvPr/>
              </p:nvSpPr>
              <p:spPr bwMode="auto">
                <a:xfrm>
                  <a:off x="25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5" name="Line 15759"/>
                <p:cNvSpPr>
                  <a:spLocks noChangeShapeType="1"/>
                </p:cNvSpPr>
                <p:nvPr/>
              </p:nvSpPr>
              <p:spPr bwMode="auto">
                <a:xfrm>
                  <a:off x="25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6" name="Line 15760"/>
                <p:cNvSpPr>
                  <a:spLocks noChangeShapeType="1"/>
                </p:cNvSpPr>
                <p:nvPr/>
              </p:nvSpPr>
              <p:spPr bwMode="auto">
                <a:xfrm>
                  <a:off x="26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7" name="Line 15761"/>
                <p:cNvSpPr>
                  <a:spLocks noChangeShapeType="1"/>
                </p:cNvSpPr>
                <p:nvPr/>
              </p:nvSpPr>
              <p:spPr bwMode="auto">
                <a:xfrm>
                  <a:off x="26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8" name="Line 15762"/>
                <p:cNvSpPr>
                  <a:spLocks noChangeShapeType="1"/>
                </p:cNvSpPr>
                <p:nvPr/>
              </p:nvSpPr>
              <p:spPr bwMode="auto">
                <a:xfrm>
                  <a:off x="26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39" name="Line 15763"/>
                <p:cNvSpPr>
                  <a:spLocks noChangeShapeType="1"/>
                </p:cNvSpPr>
                <p:nvPr/>
              </p:nvSpPr>
              <p:spPr bwMode="auto">
                <a:xfrm>
                  <a:off x="26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0" name="Line 15764"/>
                <p:cNvSpPr>
                  <a:spLocks noChangeShapeType="1"/>
                </p:cNvSpPr>
                <p:nvPr/>
              </p:nvSpPr>
              <p:spPr bwMode="auto">
                <a:xfrm>
                  <a:off x="26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1" name="Line 15765"/>
                <p:cNvSpPr>
                  <a:spLocks noChangeShapeType="1"/>
                </p:cNvSpPr>
                <p:nvPr/>
              </p:nvSpPr>
              <p:spPr bwMode="auto">
                <a:xfrm>
                  <a:off x="26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2" name="Line 15766"/>
                <p:cNvSpPr>
                  <a:spLocks noChangeShapeType="1"/>
                </p:cNvSpPr>
                <p:nvPr/>
              </p:nvSpPr>
              <p:spPr bwMode="auto">
                <a:xfrm>
                  <a:off x="26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3" name="Line 15767"/>
                <p:cNvSpPr>
                  <a:spLocks noChangeShapeType="1"/>
                </p:cNvSpPr>
                <p:nvPr/>
              </p:nvSpPr>
              <p:spPr bwMode="auto">
                <a:xfrm>
                  <a:off x="26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4" name="Line 15768"/>
                <p:cNvSpPr>
                  <a:spLocks noChangeShapeType="1"/>
                </p:cNvSpPr>
                <p:nvPr/>
              </p:nvSpPr>
              <p:spPr bwMode="auto">
                <a:xfrm>
                  <a:off x="27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5" name="Line 15769"/>
                <p:cNvSpPr>
                  <a:spLocks noChangeShapeType="1"/>
                </p:cNvSpPr>
                <p:nvPr/>
              </p:nvSpPr>
              <p:spPr bwMode="auto">
                <a:xfrm>
                  <a:off x="27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6" name="Line 15770"/>
                <p:cNvSpPr>
                  <a:spLocks noChangeShapeType="1"/>
                </p:cNvSpPr>
                <p:nvPr/>
              </p:nvSpPr>
              <p:spPr bwMode="auto">
                <a:xfrm>
                  <a:off x="27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7" name="Line 15771"/>
                <p:cNvSpPr>
                  <a:spLocks noChangeShapeType="1"/>
                </p:cNvSpPr>
                <p:nvPr/>
              </p:nvSpPr>
              <p:spPr bwMode="auto">
                <a:xfrm>
                  <a:off x="27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8" name="Line 15772"/>
                <p:cNvSpPr>
                  <a:spLocks noChangeShapeType="1"/>
                </p:cNvSpPr>
                <p:nvPr/>
              </p:nvSpPr>
              <p:spPr bwMode="auto">
                <a:xfrm>
                  <a:off x="27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49" name="Line 15773"/>
                <p:cNvSpPr>
                  <a:spLocks noChangeShapeType="1"/>
                </p:cNvSpPr>
                <p:nvPr/>
              </p:nvSpPr>
              <p:spPr bwMode="auto">
                <a:xfrm>
                  <a:off x="2764"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0" name="Line 15774"/>
                <p:cNvSpPr>
                  <a:spLocks noChangeShapeType="1"/>
                </p:cNvSpPr>
                <p:nvPr/>
              </p:nvSpPr>
              <p:spPr bwMode="auto">
                <a:xfrm>
                  <a:off x="27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1" name="Line 15775"/>
                <p:cNvSpPr>
                  <a:spLocks noChangeShapeType="1"/>
                </p:cNvSpPr>
                <p:nvPr/>
              </p:nvSpPr>
              <p:spPr bwMode="auto">
                <a:xfrm>
                  <a:off x="27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2" name="Line 15776"/>
                <p:cNvSpPr>
                  <a:spLocks noChangeShapeType="1"/>
                </p:cNvSpPr>
                <p:nvPr/>
              </p:nvSpPr>
              <p:spPr bwMode="auto">
                <a:xfrm>
                  <a:off x="27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3" name="Line 15777"/>
                <p:cNvSpPr>
                  <a:spLocks noChangeShapeType="1"/>
                </p:cNvSpPr>
                <p:nvPr/>
              </p:nvSpPr>
              <p:spPr bwMode="auto">
                <a:xfrm>
                  <a:off x="28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4" name="Line 15778"/>
                <p:cNvSpPr>
                  <a:spLocks noChangeShapeType="1"/>
                </p:cNvSpPr>
                <p:nvPr/>
              </p:nvSpPr>
              <p:spPr bwMode="auto">
                <a:xfrm>
                  <a:off x="28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5" name="Line 15779"/>
                <p:cNvSpPr>
                  <a:spLocks noChangeShapeType="1"/>
                </p:cNvSpPr>
                <p:nvPr/>
              </p:nvSpPr>
              <p:spPr bwMode="auto">
                <a:xfrm>
                  <a:off x="28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6" name="Line 15780"/>
                <p:cNvSpPr>
                  <a:spLocks noChangeShapeType="1"/>
                </p:cNvSpPr>
                <p:nvPr/>
              </p:nvSpPr>
              <p:spPr bwMode="auto">
                <a:xfrm>
                  <a:off x="28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7" name="Line 15781"/>
                <p:cNvSpPr>
                  <a:spLocks noChangeShapeType="1"/>
                </p:cNvSpPr>
                <p:nvPr/>
              </p:nvSpPr>
              <p:spPr bwMode="auto">
                <a:xfrm>
                  <a:off x="28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8" name="Line 15782"/>
                <p:cNvSpPr>
                  <a:spLocks noChangeShapeType="1"/>
                </p:cNvSpPr>
                <p:nvPr/>
              </p:nvSpPr>
              <p:spPr bwMode="auto">
                <a:xfrm>
                  <a:off x="28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59" name="Line 15783"/>
                <p:cNvSpPr>
                  <a:spLocks noChangeShapeType="1"/>
                </p:cNvSpPr>
                <p:nvPr/>
              </p:nvSpPr>
              <p:spPr bwMode="auto">
                <a:xfrm>
                  <a:off x="28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0" name="Line 15784"/>
                <p:cNvSpPr>
                  <a:spLocks noChangeShapeType="1"/>
                </p:cNvSpPr>
                <p:nvPr/>
              </p:nvSpPr>
              <p:spPr bwMode="auto">
                <a:xfrm>
                  <a:off x="28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1" name="Line 15785"/>
                <p:cNvSpPr>
                  <a:spLocks noChangeShapeType="1"/>
                </p:cNvSpPr>
                <p:nvPr/>
              </p:nvSpPr>
              <p:spPr bwMode="auto">
                <a:xfrm>
                  <a:off x="29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2" name="Line 15786"/>
                <p:cNvSpPr>
                  <a:spLocks noChangeShapeType="1"/>
                </p:cNvSpPr>
                <p:nvPr/>
              </p:nvSpPr>
              <p:spPr bwMode="auto">
                <a:xfrm>
                  <a:off x="29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3" name="Line 15787"/>
                <p:cNvSpPr>
                  <a:spLocks noChangeShapeType="1"/>
                </p:cNvSpPr>
                <p:nvPr/>
              </p:nvSpPr>
              <p:spPr bwMode="auto">
                <a:xfrm>
                  <a:off x="29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4" name="Line 15788"/>
                <p:cNvSpPr>
                  <a:spLocks noChangeShapeType="1"/>
                </p:cNvSpPr>
                <p:nvPr/>
              </p:nvSpPr>
              <p:spPr bwMode="auto">
                <a:xfrm>
                  <a:off x="29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5" name="Line 15789"/>
                <p:cNvSpPr>
                  <a:spLocks noChangeShapeType="1"/>
                </p:cNvSpPr>
                <p:nvPr/>
              </p:nvSpPr>
              <p:spPr bwMode="auto">
                <a:xfrm>
                  <a:off x="29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6" name="Line 15790"/>
                <p:cNvSpPr>
                  <a:spLocks noChangeShapeType="1"/>
                </p:cNvSpPr>
                <p:nvPr/>
              </p:nvSpPr>
              <p:spPr bwMode="auto">
                <a:xfrm>
                  <a:off x="29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7" name="Line 15791"/>
                <p:cNvSpPr>
                  <a:spLocks noChangeShapeType="1"/>
                </p:cNvSpPr>
                <p:nvPr/>
              </p:nvSpPr>
              <p:spPr bwMode="auto">
                <a:xfrm>
                  <a:off x="29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8" name="Line 15792"/>
                <p:cNvSpPr>
                  <a:spLocks noChangeShapeType="1"/>
                </p:cNvSpPr>
                <p:nvPr/>
              </p:nvSpPr>
              <p:spPr bwMode="auto">
                <a:xfrm>
                  <a:off x="29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69" name="Line 15793"/>
                <p:cNvSpPr>
                  <a:spLocks noChangeShapeType="1"/>
                </p:cNvSpPr>
                <p:nvPr/>
              </p:nvSpPr>
              <p:spPr bwMode="auto">
                <a:xfrm>
                  <a:off x="30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0" name="Line 15794"/>
                <p:cNvSpPr>
                  <a:spLocks noChangeShapeType="1"/>
                </p:cNvSpPr>
                <p:nvPr/>
              </p:nvSpPr>
              <p:spPr bwMode="auto">
                <a:xfrm>
                  <a:off x="30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1" name="Line 15795"/>
                <p:cNvSpPr>
                  <a:spLocks noChangeShapeType="1"/>
                </p:cNvSpPr>
                <p:nvPr/>
              </p:nvSpPr>
              <p:spPr bwMode="auto">
                <a:xfrm>
                  <a:off x="30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2" name="Line 15796"/>
                <p:cNvSpPr>
                  <a:spLocks noChangeShapeType="1"/>
                </p:cNvSpPr>
                <p:nvPr/>
              </p:nvSpPr>
              <p:spPr bwMode="auto">
                <a:xfrm>
                  <a:off x="30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3" name="Line 15797"/>
                <p:cNvSpPr>
                  <a:spLocks noChangeShapeType="1"/>
                </p:cNvSpPr>
                <p:nvPr/>
              </p:nvSpPr>
              <p:spPr bwMode="auto">
                <a:xfrm>
                  <a:off x="30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4" name="Line 15798"/>
                <p:cNvSpPr>
                  <a:spLocks noChangeShapeType="1"/>
                </p:cNvSpPr>
                <p:nvPr/>
              </p:nvSpPr>
              <p:spPr bwMode="auto">
                <a:xfrm>
                  <a:off x="30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5" name="Line 15799"/>
                <p:cNvSpPr>
                  <a:spLocks noChangeShapeType="1"/>
                </p:cNvSpPr>
                <p:nvPr/>
              </p:nvSpPr>
              <p:spPr bwMode="auto">
                <a:xfrm>
                  <a:off x="30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6" name="Line 15800"/>
                <p:cNvSpPr>
                  <a:spLocks noChangeShapeType="1"/>
                </p:cNvSpPr>
                <p:nvPr/>
              </p:nvSpPr>
              <p:spPr bwMode="auto">
                <a:xfrm>
                  <a:off x="30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7" name="Line 15801"/>
                <p:cNvSpPr>
                  <a:spLocks noChangeShapeType="1"/>
                </p:cNvSpPr>
                <p:nvPr/>
              </p:nvSpPr>
              <p:spPr bwMode="auto">
                <a:xfrm>
                  <a:off x="30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8" name="Line 15802"/>
                <p:cNvSpPr>
                  <a:spLocks noChangeShapeType="1"/>
                </p:cNvSpPr>
                <p:nvPr/>
              </p:nvSpPr>
              <p:spPr bwMode="auto">
                <a:xfrm>
                  <a:off x="31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79" name="Line 15803"/>
                <p:cNvSpPr>
                  <a:spLocks noChangeShapeType="1"/>
                </p:cNvSpPr>
                <p:nvPr/>
              </p:nvSpPr>
              <p:spPr bwMode="auto">
                <a:xfrm>
                  <a:off x="31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0" name="Line 15804"/>
                <p:cNvSpPr>
                  <a:spLocks noChangeShapeType="1"/>
                </p:cNvSpPr>
                <p:nvPr/>
              </p:nvSpPr>
              <p:spPr bwMode="auto">
                <a:xfrm>
                  <a:off x="31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1" name="Line 15805"/>
                <p:cNvSpPr>
                  <a:spLocks noChangeShapeType="1"/>
                </p:cNvSpPr>
                <p:nvPr/>
              </p:nvSpPr>
              <p:spPr bwMode="auto">
                <a:xfrm>
                  <a:off x="31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2" name="Line 15806"/>
                <p:cNvSpPr>
                  <a:spLocks noChangeShapeType="1"/>
                </p:cNvSpPr>
                <p:nvPr/>
              </p:nvSpPr>
              <p:spPr bwMode="auto">
                <a:xfrm>
                  <a:off x="31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3" name="Line 15807"/>
                <p:cNvSpPr>
                  <a:spLocks noChangeShapeType="1"/>
                </p:cNvSpPr>
                <p:nvPr/>
              </p:nvSpPr>
              <p:spPr bwMode="auto">
                <a:xfrm>
                  <a:off x="31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4" name="Line 15808"/>
                <p:cNvSpPr>
                  <a:spLocks noChangeShapeType="1"/>
                </p:cNvSpPr>
                <p:nvPr/>
              </p:nvSpPr>
              <p:spPr bwMode="auto">
                <a:xfrm>
                  <a:off x="31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5" name="Line 15809"/>
                <p:cNvSpPr>
                  <a:spLocks noChangeShapeType="1"/>
                </p:cNvSpPr>
                <p:nvPr/>
              </p:nvSpPr>
              <p:spPr bwMode="auto">
                <a:xfrm>
                  <a:off x="31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6" name="Line 15810"/>
                <p:cNvSpPr>
                  <a:spLocks noChangeShapeType="1"/>
                </p:cNvSpPr>
                <p:nvPr/>
              </p:nvSpPr>
              <p:spPr bwMode="auto">
                <a:xfrm>
                  <a:off x="3201"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7" name="Line 15811"/>
                <p:cNvSpPr>
                  <a:spLocks noChangeShapeType="1"/>
                </p:cNvSpPr>
                <p:nvPr/>
              </p:nvSpPr>
              <p:spPr bwMode="auto">
                <a:xfrm>
                  <a:off x="32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8" name="Line 15812"/>
                <p:cNvSpPr>
                  <a:spLocks noChangeShapeType="1"/>
                </p:cNvSpPr>
                <p:nvPr/>
              </p:nvSpPr>
              <p:spPr bwMode="auto">
                <a:xfrm>
                  <a:off x="32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89" name="Line 15813"/>
                <p:cNvSpPr>
                  <a:spLocks noChangeShapeType="1"/>
                </p:cNvSpPr>
                <p:nvPr/>
              </p:nvSpPr>
              <p:spPr bwMode="auto">
                <a:xfrm>
                  <a:off x="32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0" name="Line 15814"/>
                <p:cNvSpPr>
                  <a:spLocks noChangeShapeType="1"/>
                </p:cNvSpPr>
                <p:nvPr/>
              </p:nvSpPr>
              <p:spPr bwMode="auto">
                <a:xfrm>
                  <a:off x="32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1" name="Line 15815"/>
                <p:cNvSpPr>
                  <a:spLocks noChangeShapeType="1"/>
                </p:cNvSpPr>
                <p:nvPr/>
              </p:nvSpPr>
              <p:spPr bwMode="auto">
                <a:xfrm>
                  <a:off x="32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2" name="Line 15816"/>
                <p:cNvSpPr>
                  <a:spLocks noChangeShapeType="1"/>
                </p:cNvSpPr>
                <p:nvPr/>
              </p:nvSpPr>
              <p:spPr bwMode="auto">
                <a:xfrm>
                  <a:off x="32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3" name="Line 15817"/>
                <p:cNvSpPr>
                  <a:spLocks noChangeShapeType="1"/>
                </p:cNvSpPr>
                <p:nvPr/>
              </p:nvSpPr>
              <p:spPr bwMode="auto">
                <a:xfrm>
                  <a:off x="32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4" name="Line 15818"/>
                <p:cNvSpPr>
                  <a:spLocks noChangeShapeType="1"/>
                </p:cNvSpPr>
                <p:nvPr/>
              </p:nvSpPr>
              <p:spPr bwMode="auto">
                <a:xfrm>
                  <a:off x="32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5" name="Line 15819"/>
                <p:cNvSpPr>
                  <a:spLocks noChangeShapeType="1"/>
                </p:cNvSpPr>
                <p:nvPr/>
              </p:nvSpPr>
              <p:spPr bwMode="auto">
                <a:xfrm>
                  <a:off x="33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6" name="Line 15820"/>
                <p:cNvSpPr>
                  <a:spLocks noChangeShapeType="1"/>
                </p:cNvSpPr>
                <p:nvPr/>
              </p:nvSpPr>
              <p:spPr bwMode="auto">
                <a:xfrm>
                  <a:off x="33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7" name="Line 15821"/>
                <p:cNvSpPr>
                  <a:spLocks noChangeShapeType="1"/>
                </p:cNvSpPr>
                <p:nvPr/>
              </p:nvSpPr>
              <p:spPr bwMode="auto">
                <a:xfrm>
                  <a:off x="33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8" name="Line 15822"/>
                <p:cNvSpPr>
                  <a:spLocks noChangeShapeType="1"/>
                </p:cNvSpPr>
                <p:nvPr/>
              </p:nvSpPr>
              <p:spPr bwMode="auto">
                <a:xfrm>
                  <a:off x="33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599" name="Line 15823"/>
                <p:cNvSpPr>
                  <a:spLocks noChangeShapeType="1"/>
                </p:cNvSpPr>
                <p:nvPr/>
              </p:nvSpPr>
              <p:spPr bwMode="auto">
                <a:xfrm>
                  <a:off x="33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0" name="Line 15824"/>
                <p:cNvSpPr>
                  <a:spLocks noChangeShapeType="1"/>
                </p:cNvSpPr>
                <p:nvPr/>
              </p:nvSpPr>
              <p:spPr bwMode="auto">
                <a:xfrm>
                  <a:off x="33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1" name="Line 15825"/>
                <p:cNvSpPr>
                  <a:spLocks noChangeShapeType="1"/>
                </p:cNvSpPr>
                <p:nvPr/>
              </p:nvSpPr>
              <p:spPr bwMode="auto">
                <a:xfrm>
                  <a:off x="33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2" name="Line 15826"/>
                <p:cNvSpPr>
                  <a:spLocks noChangeShapeType="1"/>
                </p:cNvSpPr>
                <p:nvPr/>
              </p:nvSpPr>
              <p:spPr bwMode="auto">
                <a:xfrm>
                  <a:off x="3390"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3" name="Line 15827"/>
                <p:cNvSpPr>
                  <a:spLocks noChangeShapeType="1"/>
                </p:cNvSpPr>
                <p:nvPr/>
              </p:nvSpPr>
              <p:spPr bwMode="auto">
                <a:xfrm>
                  <a:off x="34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4" name="Line 15828"/>
                <p:cNvSpPr>
                  <a:spLocks noChangeShapeType="1"/>
                </p:cNvSpPr>
                <p:nvPr/>
              </p:nvSpPr>
              <p:spPr bwMode="auto">
                <a:xfrm>
                  <a:off x="34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5" name="Line 15829"/>
                <p:cNvSpPr>
                  <a:spLocks noChangeShapeType="1"/>
                </p:cNvSpPr>
                <p:nvPr/>
              </p:nvSpPr>
              <p:spPr bwMode="auto">
                <a:xfrm>
                  <a:off x="34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6" name="Line 15830"/>
                <p:cNvSpPr>
                  <a:spLocks noChangeShapeType="1"/>
                </p:cNvSpPr>
                <p:nvPr/>
              </p:nvSpPr>
              <p:spPr bwMode="auto">
                <a:xfrm>
                  <a:off x="34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7" name="Line 15831"/>
                <p:cNvSpPr>
                  <a:spLocks noChangeShapeType="1"/>
                </p:cNvSpPr>
                <p:nvPr/>
              </p:nvSpPr>
              <p:spPr bwMode="auto">
                <a:xfrm>
                  <a:off x="34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8" name="Line 15832"/>
                <p:cNvSpPr>
                  <a:spLocks noChangeShapeType="1"/>
                </p:cNvSpPr>
                <p:nvPr/>
              </p:nvSpPr>
              <p:spPr bwMode="auto">
                <a:xfrm>
                  <a:off x="34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09" name="Line 15833"/>
                <p:cNvSpPr>
                  <a:spLocks noChangeShapeType="1"/>
                </p:cNvSpPr>
                <p:nvPr/>
              </p:nvSpPr>
              <p:spPr bwMode="auto">
                <a:xfrm>
                  <a:off x="34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0" name="Line 15834"/>
                <p:cNvSpPr>
                  <a:spLocks noChangeShapeType="1"/>
                </p:cNvSpPr>
                <p:nvPr/>
              </p:nvSpPr>
              <p:spPr bwMode="auto">
                <a:xfrm>
                  <a:off x="34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1" name="Line 15835"/>
                <p:cNvSpPr>
                  <a:spLocks noChangeShapeType="1"/>
                </p:cNvSpPr>
                <p:nvPr/>
              </p:nvSpPr>
              <p:spPr bwMode="auto">
                <a:xfrm>
                  <a:off x="34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2" name="Line 15836"/>
                <p:cNvSpPr>
                  <a:spLocks noChangeShapeType="1"/>
                </p:cNvSpPr>
                <p:nvPr/>
              </p:nvSpPr>
              <p:spPr bwMode="auto">
                <a:xfrm>
                  <a:off x="35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3" name="Line 15837"/>
                <p:cNvSpPr>
                  <a:spLocks noChangeShapeType="1"/>
                </p:cNvSpPr>
                <p:nvPr/>
              </p:nvSpPr>
              <p:spPr bwMode="auto">
                <a:xfrm>
                  <a:off x="35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4" name="Line 15838"/>
                <p:cNvSpPr>
                  <a:spLocks noChangeShapeType="1"/>
                </p:cNvSpPr>
                <p:nvPr/>
              </p:nvSpPr>
              <p:spPr bwMode="auto">
                <a:xfrm>
                  <a:off x="35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5" name="Line 15839"/>
                <p:cNvSpPr>
                  <a:spLocks noChangeShapeType="1"/>
                </p:cNvSpPr>
                <p:nvPr/>
              </p:nvSpPr>
              <p:spPr bwMode="auto">
                <a:xfrm>
                  <a:off x="35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6" name="Line 15840"/>
                <p:cNvSpPr>
                  <a:spLocks noChangeShapeType="1"/>
                </p:cNvSpPr>
                <p:nvPr/>
              </p:nvSpPr>
              <p:spPr bwMode="auto">
                <a:xfrm>
                  <a:off x="35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7" name="Line 15841"/>
                <p:cNvSpPr>
                  <a:spLocks noChangeShapeType="1"/>
                </p:cNvSpPr>
                <p:nvPr/>
              </p:nvSpPr>
              <p:spPr bwMode="auto">
                <a:xfrm>
                  <a:off x="35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8" name="Line 15842"/>
                <p:cNvSpPr>
                  <a:spLocks noChangeShapeType="1"/>
                </p:cNvSpPr>
                <p:nvPr/>
              </p:nvSpPr>
              <p:spPr bwMode="auto">
                <a:xfrm>
                  <a:off x="35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19" name="Line 15843"/>
                <p:cNvSpPr>
                  <a:spLocks noChangeShapeType="1"/>
                </p:cNvSpPr>
                <p:nvPr/>
              </p:nvSpPr>
              <p:spPr bwMode="auto">
                <a:xfrm>
                  <a:off x="35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0" name="Line 15844"/>
                <p:cNvSpPr>
                  <a:spLocks noChangeShapeType="1"/>
                </p:cNvSpPr>
                <p:nvPr/>
              </p:nvSpPr>
              <p:spPr bwMode="auto">
                <a:xfrm>
                  <a:off x="36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1" name="Line 15845"/>
                <p:cNvSpPr>
                  <a:spLocks noChangeShapeType="1"/>
                </p:cNvSpPr>
                <p:nvPr/>
              </p:nvSpPr>
              <p:spPr bwMode="auto">
                <a:xfrm>
                  <a:off x="36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2" name="Line 15846"/>
                <p:cNvSpPr>
                  <a:spLocks noChangeShapeType="1"/>
                </p:cNvSpPr>
                <p:nvPr/>
              </p:nvSpPr>
              <p:spPr bwMode="auto">
                <a:xfrm>
                  <a:off x="36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3" name="Line 15847"/>
                <p:cNvSpPr>
                  <a:spLocks noChangeShapeType="1"/>
                </p:cNvSpPr>
                <p:nvPr/>
              </p:nvSpPr>
              <p:spPr bwMode="auto">
                <a:xfrm>
                  <a:off x="36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4" name="Line 15848"/>
                <p:cNvSpPr>
                  <a:spLocks noChangeShapeType="1"/>
                </p:cNvSpPr>
                <p:nvPr/>
              </p:nvSpPr>
              <p:spPr bwMode="auto">
                <a:xfrm>
                  <a:off x="36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5" name="Line 15849"/>
                <p:cNvSpPr>
                  <a:spLocks noChangeShapeType="1"/>
                </p:cNvSpPr>
                <p:nvPr/>
              </p:nvSpPr>
              <p:spPr bwMode="auto">
                <a:xfrm>
                  <a:off x="36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6" name="Line 15850"/>
                <p:cNvSpPr>
                  <a:spLocks noChangeShapeType="1"/>
                </p:cNvSpPr>
                <p:nvPr/>
              </p:nvSpPr>
              <p:spPr bwMode="auto">
                <a:xfrm>
                  <a:off x="36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7" name="Line 15851"/>
                <p:cNvSpPr>
                  <a:spLocks noChangeShapeType="1"/>
                </p:cNvSpPr>
                <p:nvPr/>
              </p:nvSpPr>
              <p:spPr bwMode="auto">
                <a:xfrm>
                  <a:off x="36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8" name="Line 15852"/>
                <p:cNvSpPr>
                  <a:spLocks noChangeShapeType="1"/>
                </p:cNvSpPr>
                <p:nvPr/>
              </p:nvSpPr>
              <p:spPr bwMode="auto">
                <a:xfrm>
                  <a:off x="36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29" name="Line 15853"/>
                <p:cNvSpPr>
                  <a:spLocks noChangeShapeType="1"/>
                </p:cNvSpPr>
                <p:nvPr/>
              </p:nvSpPr>
              <p:spPr bwMode="auto">
                <a:xfrm>
                  <a:off x="37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0" name="Line 15854"/>
                <p:cNvSpPr>
                  <a:spLocks noChangeShapeType="1"/>
                </p:cNvSpPr>
                <p:nvPr/>
              </p:nvSpPr>
              <p:spPr bwMode="auto">
                <a:xfrm>
                  <a:off x="37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1" name="Line 15855"/>
                <p:cNvSpPr>
                  <a:spLocks noChangeShapeType="1"/>
                </p:cNvSpPr>
                <p:nvPr/>
              </p:nvSpPr>
              <p:spPr bwMode="auto">
                <a:xfrm>
                  <a:off x="37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2" name="Line 15856"/>
                <p:cNvSpPr>
                  <a:spLocks noChangeShapeType="1"/>
                </p:cNvSpPr>
                <p:nvPr/>
              </p:nvSpPr>
              <p:spPr bwMode="auto">
                <a:xfrm>
                  <a:off x="37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3" name="Line 15857"/>
                <p:cNvSpPr>
                  <a:spLocks noChangeShapeType="1"/>
                </p:cNvSpPr>
                <p:nvPr/>
              </p:nvSpPr>
              <p:spPr bwMode="auto">
                <a:xfrm>
                  <a:off x="37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4" name="Line 15858"/>
                <p:cNvSpPr>
                  <a:spLocks noChangeShapeType="1"/>
                </p:cNvSpPr>
                <p:nvPr/>
              </p:nvSpPr>
              <p:spPr bwMode="auto">
                <a:xfrm>
                  <a:off x="37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5" name="Line 15859"/>
                <p:cNvSpPr>
                  <a:spLocks noChangeShapeType="1"/>
                </p:cNvSpPr>
                <p:nvPr/>
              </p:nvSpPr>
              <p:spPr bwMode="auto">
                <a:xfrm>
                  <a:off x="37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6" name="Line 15860"/>
                <p:cNvSpPr>
                  <a:spLocks noChangeShapeType="1"/>
                </p:cNvSpPr>
                <p:nvPr/>
              </p:nvSpPr>
              <p:spPr bwMode="auto">
                <a:xfrm>
                  <a:off x="37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7" name="Line 15861"/>
                <p:cNvSpPr>
                  <a:spLocks noChangeShapeType="1"/>
                </p:cNvSpPr>
                <p:nvPr/>
              </p:nvSpPr>
              <p:spPr bwMode="auto">
                <a:xfrm>
                  <a:off x="38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8" name="Line 15862"/>
                <p:cNvSpPr>
                  <a:spLocks noChangeShapeType="1"/>
                </p:cNvSpPr>
                <p:nvPr/>
              </p:nvSpPr>
              <p:spPr bwMode="auto">
                <a:xfrm>
                  <a:off x="38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39" name="Line 15863"/>
                <p:cNvSpPr>
                  <a:spLocks noChangeShapeType="1"/>
                </p:cNvSpPr>
                <p:nvPr/>
              </p:nvSpPr>
              <p:spPr bwMode="auto">
                <a:xfrm>
                  <a:off x="3827"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0" name="Line 15864"/>
                <p:cNvSpPr>
                  <a:spLocks noChangeShapeType="1"/>
                </p:cNvSpPr>
                <p:nvPr/>
              </p:nvSpPr>
              <p:spPr bwMode="auto">
                <a:xfrm>
                  <a:off x="38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1" name="Line 15865"/>
                <p:cNvSpPr>
                  <a:spLocks noChangeShapeType="1"/>
                </p:cNvSpPr>
                <p:nvPr/>
              </p:nvSpPr>
              <p:spPr bwMode="auto">
                <a:xfrm>
                  <a:off x="38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2" name="Line 15866"/>
                <p:cNvSpPr>
                  <a:spLocks noChangeShapeType="1"/>
                </p:cNvSpPr>
                <p:nvPr/>
              </p:nvSpPr>
              <p:spPr bwMode="auto">
                <a:xfrm>
                  <a:off x="38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3" name="Line 15867"/>
                <p:cNvSpPr>
                  <a:spLocks noChangeShapeType="1"/>
                </p:cNvSpPr>
                <p:nvPr/>
              </p:nvSpPr>
              <p:spPr bwMode="auto">
                <a:xfrm>
                  <a:off x="38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4" name="Line 15868"/>
                <p:cNvSpPr>
                  <a:spLocks noChangeShapeType="1"/>
                </p:cNvSpPr>
                <p:nvPr/>
              </p:nvSpPr>
              <p:spPr bwMode="auto">
                <a:xfrm>
                  <a:off x="38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5" name="Line 15869"/>
                <p:cNvSpPr>
                  <a:spLocks noChangeShapeType="1"/>
                </p:cNvSpPr>
                <p:nvPr/>
              </p:nvSpPr>
              <p:spPr bwMode="auto">
                <a:xfrm>
                  <a:off x="38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6" name="Line 15870"/>
                <p:cNvSpPr>
                  <a:spLocks noChangeShapeType="1"/>
                </p:cNvSpPr>
                <p:nvPr/>
              </p:nvSpPr>
              <p:spPr bwMode="auto">
                <a:xfrm>
                  <a:off x="39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7" name="Line 15871"/>
                <p:cNvSpPr>
                  <a:spLocks noChangeShapeType="1"/>
                </p:cNvSpPr>
                <p:nvPr/>
              </p:nvSpPr>
              <p:spPr bwMode="auto">
                <a:xfrm>
                  <a:off x="39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8" name="Line 15872"/>
                <p:cNvSpPr>
                  <a:spLocks noChangeShapeType="1"/>
                </p:cNvSpPr>
                <p:nvPr/>
              </p:nvSpPr>
              <p:spPr bwMode="auto">
                <a:xfrm>
                  <a:off x="39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49" name="Line 15873"/>
                <p:cNvSpPr>
                  <a:spLocks noChangeShapeType="1"/>
                </p:cNvSpPr>
                <p:nvPr/>
              </p:nvSpPr>
              <p:spPr bwMode="auto">
                <a:xfrm>
                  <a:off x="39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0" name="Line 15874"/>
                <p:cNvSpPr>
                  <a:spLocks noChangeShapeType="1"/>
                </p:cNvSpPr>
                <p:nvPr/>
              </p:nvSpPr>
              <p:spPr bwMode="auto">
                <a:xfrm>
                  <a:off x="39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1" name="Line 15875"/>
                <p:cNvSpPr>
                  <a:spLocks noChangeShapeType="1"/>
                </p:cNvSpPr>
                <p:nvPr/>
              </p:nvSpPr>
              <p:spPr bwMode="auto">
                <a:xfrm>
                  <a:off x="39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2" name="Line 15876"/>
                <p:cNvSpPr>
                  <a:spLocks noChangeShapeType="1"/>
                </p:cNvSpPr>
                <p:nvPr/>
              </p:nvSpPr>
              <p:spPr bwMode="auto">
                <a:xfrm>
                  <a:off x="39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3" name="Line 15877"/>
                <p:cNvSpPr>
                  <a:spLocks noChangeShapeType="1"/>
                </p:cNvSpPr>
                <p:nvPr/>
              </p:nvSpPr>
              <p:spPr bwMode="auto">
                <a:xfrm>
                  <a:off x="39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4" name="Line 15878"/>
                <p:cNvSpPr>
                  <a:spLocks noChangeShapeType="1"/>
                </p:cNvSpPr>
                <p:nvPr/>
              </p:nvSpPr>
              <p:spPr bwMode="auto">
                <a:xfrm>
                  <a:off x="40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5" name="Line 15879"/>
                <p:cNvSpPr>
                  <a:spLocks noChangeShapeType="1"/>
                </p:cNvSpPr>
                <p:nvPr/>
              </p:nvSpPr>
              <p:spPr bwMode="auto">
                <a:xfrm>
                  <a:off x="4016"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6" name="Line 15880"/>
                <p:cNvSpPr>
                  <a:spLocks noChangeShapeType="1"/>
                </p:cNvSpPr>
                <p:nvPr/>
              </p:nvSpPr>
              <p:spPr bwMode="auto">
                <a:xfrm>
                  <a:off x="40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7" name="Line 15881"/>
                <p:cNvSpPr>
                  <a:spLocks noChangeShapeType="1"/>
                </p:cNvSpPr>
                <p:nvPr/>
              </p:nvSpPr>
              <p:spPr bwMode="auto">
                <a:xfrm>
                  <a:off x="40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8" name="Line 15882"/>
                <p:cNvSpPr>
                  <a:spLocks noChangeShapeType="1"/>
                </p:cNvSpPr>
                <p:nvPr/>
              </p:nvSpPr>
              <p:spPr bwMode="auto">
                <a:xfrm>
                  <a:off x="40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59" name="Line 15883"/>
                <p:cNvSpPr>
                  <a:spLocks noChangeShapeType="1"/>
                </p:cNvSpPr>
                <p:nvPr/>
              </p:nvSpPr>
              <p:spPr bwMode="auto">
                <a:xfrm>
                  <a:off x="40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0" name="Line 15884"/>
                <p:cNvSpPr>
                  <a:spLocks noChangeShapeType="1"/>
                </p:cNvSpPr>
                <p:nvPr/>
              </p:nvSpPr>
              <p:spPr bwMode="auto">
                <a:xfrm>
                  <a:off x="40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9661" name="Group 15885"/>
              <p:cNvGrpSpPr>
                <a:grpSpLocks/>
              </p:cNvGrpSpPr>
              <p:nvPr/>
            </p:nvGrpSpPr>
            <p:grpSpPr bwMode="auto">
              <a:xfrm>
                <a:off x="956" y="2637"/>
                <a:ext cx="4630" cy="404"/>
                <a:chOff x="956" y="2637"/>
                <a:chExt cx="4630" cy="404"/>
              </a:xfrm>
            </p:grpSpPr>
            <p:sp>
              <p:nvSpPr>
                <p:cNvPr id="859662" name="Line 15886"/>
                <p:cNvSpPr>
                  <a:spLocks noChangeShapeType="1"/>
                </p:cNvSpPr>
                <p:nvPr/>
              </p:nvSpPr>
              <p:spPr bwMode="auto">
                <a:xfrm>
                  <a:off x="40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3" name="Line 15887"/>
                <p:cNvSpPr>
                  <a:spLocks noChangeShapeType="1"/>
                </p:cNvSpPr>
                <p:nvPr/>
              </p:nvSpPr>
              <p:spPr bwMode="auto">
                <a:xfrm>
                  <a:off x="409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4" name="Line 15888"/>
                <p:cNvSpPr>
                  <a:spLocks noChangeShapeType="1"/>
                </p:cNvSpPr>
                <p:nvPr/>
              </p:nvSpPr>
              <p:spPr bwMode="auto">
                <a:xfrm>
                  <a:off x="411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5" name="Line 15889"/>
                <p:cNvSpPr>
                  <a:spLocks noChangeShapeType="1"/>
                </p:cNvSpPr>
                <p:nvPr/>
              </p:nvSpPr>
              <p:spPr bwMode="auto">
                <a:xfrm>
                  <a:off x="412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6" name="Line 15890"/>
                <p:cNvSpPr>
                  <a:spLocks noChangeShapeType="1"/>
                </p:cNvSpPr>
                <p:nvPr/>
              </p:nvSpPr>
              <p:spPr bwMode="auto">
                <a:xfrm>
                  <a:off x="41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7" name="Line 15891"/>
                <p:cNvSpPr>
                  <a:spLocks noChangeShapeType="1"/>
                </p:cNvSpPr>
                <p:nvPr/>
              </p:nvSpPr>
              <p:spPr bwMode="auto">
                <a:xfrm>
                  <a:off x="41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8" name="Line 15892"/>
                <p:cNvSpPr>
                  <a:spLocks noChangeShapeType="1"/>
                </p:cNvSpPr>
                <p:nvPr/>
              </p:nvSpPr>
              <p:spPr bwMode="auto">
                <a:xfrm>
                  <a:off x="415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69" name="Line 15893"/>
                <p:cNvSpPr>
                  <a:spLocks noChangeShapeType="1"/>
                </p:cNvSpPr>
                <p:nvPr/>
              </p:nvSpPr>
              <p:spPr bwMode="auto">
                <a:xfrm>
                  <a:off x="416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0" name="Line 15894"/>
                <p:cNvSpPr>
                  <a:spLocks noChangeShapeType="1"/>
                </p:cNvSpPr>
                <p:nvPr/>
              </p:nvSpPr>
              <p:spPr bwMode="auto">
                <a:xfrm>
                  <a:off x="418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1" name="Line 15895"/>
                <p:cNvSpPr>
                  <a:spLocks noChangeShapeType="1"/>
                </p:cNvSpPr>
                <p:nvPr/>
              </p:nvSpPr>
              <p:spPr bwMode="auto">
                <a:xfrm>
                  <a:off x="41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2" name="Line 15896"/>
                <p:cNvSpPr>
                  <a:spLocks noChangeShapeType="1"/>
                </p:cNvSpPr>
                <p:nvPr/>
              </p:nvSpPr>
              <p:spPr bwMode="auto">
                <a:xfrm>
                  <a:off x="42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3" name="Line 15897"/>
                <p:cNvSpPr>
                  <a:spLocks noChangeShapeType="1"/>
                </p:cNvSpPr>
                <p:nvPr/>
              </p:nvSpPr>
              <p:spPr bwMode="auto">
                <a:xfrm>
                  <a:off x="42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4" name="Line 15898"/>
                <p:cNvSpPr>
                  <a:spLocks noChangeShapeType="1"/>
                </p:cNvSpPr>
                <p:nvPr/>
              </p:nvSpPr>
              <p:spPr bwMode="auto">
                <a:xfrm>
                  <a:off x="422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5" name="Line 15899"/>
                <p:cNvSpPr>
                  <a:spLocks noChangeShapeType="1"/>
                </p:cNvSpPr>
                <p:nvPr/>
              </p:nvSpPr>
              <p:spPr bwMode="auto">
                <a:xfrm>
                  <a:off x="424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6" name="Line 15900"/>
                <p:cNvSpPr>
                  <a:spLocks noChangeShapeType="1"/>
                </p:cNvSpPr>
                <p:nvPr/>
              </p:nvSpPr>
              <p:spPr bwMode="auto">
                <a:xfrm>
                  <a:off x="425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7" name="Line 15901"/>
                <p:cNvSpPr>
                  <a:spLocks noChangeShapeType="1"/>
                </p:cNvSpPr>
                <p:nvPr/>
              </p:nvSpPr>
              <p:spPr bwMode="auto">
                <a:xfrm>
                  <a:off x="42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8" name="Line 15902"/>
                <p:cNvSpPr>
                  <a:spLocks noChangeShapeType="1"/>
                </p:cNvSpPr>
                <p:nvPr/>
              </p:nvSpPr>
              <p:spPr bwMode="auto">
                <a:xfrm>
                  <a:off x="42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79" name="Line 15903"/>
                <p:cNvSpPr>
                  <a:spLocks noChangeShapeType="1"/>
                </p:cNvSpPr>
                <p:nvPr/>
              </p:nvSpPr>
              <p:spPr bwMode="auto">
                <a:xfrm>
                  <a:off x="428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0" name="Line 15904"/>
                <p:cNvSpPr>
                  <a:spLocks noChangeShapeType="1"/>
                </p:cNvSpPr>
                <p:nvPr/>
              </p:nvSpPr>
              <p:spPr bwMode="auto">
                <a:xfrm>
                  <a:off x="429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1" name="Line 15905"/>
                <p:cNvSpPr>
                  <a:spLocks noChangeShapeType="1"/>
                </p:cNvSpPr>
                <p:nvPr/>
              </p:nvSpPr>
              <p:spPr bwMode="auto">
                <a:xfrm>
                  <a:off x="431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2" name="Line 15906"/>
                <p:cNvSpPr>
                  <a:spLocks noChangeShapeType="1"/>
                </p:cNvSpPr>
                <p:nvPr/>
              </p:nvSpPr>
              <p:spPr bwMode="auto">
                <a:xfrm>
                  <a:off x="43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3" name="Line 15907"/>
                <p:cNvSpPr>
                  <a:spLocks noChangeShapeType="1"/>
                </p:cNvSpPr>
                <p:nvPr/>
              </p:nvSpPr>
              <p:spPr bwMode="auto">
                <a:xfrm>
                  <a:off x="433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4" name="Line 15908"/>
                <p:cNvSpPr>
                  <a:spLocks noChangeShapeType="1"/>
                </p:cNvSpPr>
                <p:nvPr/>
              </p:nvSpPr>
              <p:spPr bwMode="auto">
                <a:xfrm>
                  <a:off x="434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5" name="Line 15909"/>
                <p:cNvSpPr>
                  <a:spLocks noChangeShapeType="1"/>
                </p:cNvSpPr>
                <p:nvPr/>
              </p:nvSpPr>
              <p:spPr bwMode="auto">
                <a:xfrm>
                  <a:off x="435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6" name="Line 15910"/>
                <p:cNvSpPr>
                  <a:spLocks noChangeShapeType="1"/>
                </p:cNvSpPr>
                <p:nvPr/>
              </p:nvSpPr>
              <p:spPr bwMode="auto">
                <a:xfrm>
                  <a:off x="437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7" name="Line 15911"/>
                <p:cNvSpPr>
                  <a:spLocks noChangeShapeType="1"/>
                </p:cNvSpPr>
                <p:nvPr/>
              </p:nvSpPr>
              <p:spPr bwMode="auto">
                <a:xfrm>
                  <a:off x="43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8" name="Line 15912"/>
                <p:cNvSpPr>
                  <a:spLocks noChangeShapeType="1"/>
                </p:cNvSpPr>
                <p:nvPr/>
              </p:nvSpPr>
              <p:spPr bwMode="auto">
                <a:xfrm>
                  <a:off x="439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89" name="Line 15913"/>
                <p:cNvSpPr>
                  <a:spLocks noChangeShapeType="1"/>
                </p:cNvSpPr>
                <p:nvPr/>
              </p:nvSpPr>
              <p:spPr bwMode="auto">
                <a:xfrm>
                  <a:off x="440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0" name="Line 15914"/>
                <p:cNvSpPr>
                  <a:spLocks noChangeShapeType="1"/>
                </p:cNvSpPr>
                <p:nvPr/>
              </p:nvSpPr>
              <p:spPr bwMode="auto">
                <a:xfrm>
                  <a:off x="441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1" name="Line 15915"/>
                <p:cNvSpPr>
                  <a:spLocks noChangeShapeType="1"/>
                </p:cNvSpPr>
                <p:nvPr/>
              </p:nvSpPr>
              <p:spPr bwMode="auto">
                <a:xfrm>
                  <a:off x="442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2" name="Line 15916"/>
                <p:cNvSpPr>
                  <a:spLocks noChangeShapeType="1"/>
                </p:cNvSpPr>
                <p:nvPr/>
              </p:nvSpPr>
              <p:spPr bwMode="auto">
                <a:xfrm>
                  <a:off x="444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3" name="Line 15917"/>
                <p:cNvSpPr>
                  <a:spLocks noChangeShapeType="1"/>
                </p:cNvSpPr>
                <p:nvPr/>
              </p:nvSpPr>
              <p:spPr bwMode="auto">
                <a:xfrm>
                  <a:off x="4453"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4" name="Line 15918"/>
                <p:cNvSpPr>
                  <a:spLocks noChangeShapeType="1"/>
                </p:cNvSpPr>
                <p:nvPr/>
              </p:nvSpPr>
              <p:spPr bwMode="auto">
                <a:xfrm>
                  <a:off x="446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5" name="Line 15919"/>
                <p:cNvSpPr>
                  <a:spLocks noChangeShapeType="1"/>
                </p:cNvSpPr>
                <p:nvPr/>
              </p:nvSpPr>
              <p:spPr bwMode="auto">
                <a:xfrm>
                  <a:off x="447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6" name="Line 15920"/>
                <p:cNvSpPr>
                  <a:spLocks noChangeShapeType="1"/>
                </p:cNvSpPr>
                <p:nvPr/>
              </p:nvSpPr>
              <p:spPr bwMode="auto">
                <a:xfrm>
                  <a:off x="448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7" name="Line 15921"/>
                <p:cNvSpPr>
                  <a:spLocks noChangeShapeType="1"/>
                </p:cNvSpPr>
                <p:nvPr/>
              </p:nvSpPr>
              <p:spPr bwMode="auto">
                <a:xfrm>
                  <a:off x="450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8" name="Line 15922"/>
                <p:cNvSpPr>
                  <a:spLocks noChangeShapeType="1"/>
                </p:cNvSpPr>
                <p:nvPr/>
              </p:nvSpPr>
              <p:spPr bwMode="auto">
                <a:xfrm>
                  <a:off x="45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699" name="Line 15923"/>
                <p:cNvSpPr>
                  <a:spLocks noChangeShapeType="1"/>
                </p:cNvSpPr>
                <p:nvPr/>
              </p:nvSpPr>
              <p:spPr bwMode="auto">
                <a:xfrm>
                  <a:off x="452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0" name="Line 15924"/>
                <p:cNvSpPr>
                  <a:spLocks noChangeShapeType="1"/>
                </p:cNvSpPr>
                <p:nvPr/>
              </p:nvSpPr>
              <p:spPr bwMode="auto">
                <a:xfrm>
                  <a:off x="453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1" name="Line 15925"/>
                <p:cNvSpPr>
                  <a:spLocks noChangeShapeType="1"/>
                </p:cNvSpPr>
                <p:nvPr/>
              </p:nvSpPr>
              <p:spPr bwMode="auto">
                <a:xfrm>
                  <a:off x="454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2" name="Line 15926"/>
                <p:cNvSpPr>
                  <a:spLocks noChangeShapeType="1"/>
                </p:cNvSpPr>
                <p:nvPr/>
              </p:nvSpPr>
              <p:spPr bwMode="auto">
                <a:xfrm>
                  <a:off x="455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3" name="Line 15927"/>
                <p:cNvSpPr>
                  <a:spLocks noChangeShapeType="1"/>
                </p:cNvSpPr>
                <p:nvPr/>
              </p:nvSpPr>
              <p:spPr bwMode="auto">
                <a:xfrm>
                  <a:off x="45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4" name="Line 15928"/>
                <p:cNvSpPr>
                  <a:spLocks noChangeShapeType="1"/>
                </p:cNvSpPr>
                <p:nvPr/>
              </p:nvSpPr>
              <p:spPr bwMode="auto">
                <a:xfrm>
                  <a:off x="458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5" name="Line 15929"/>
                <p:cNvSpPr>
                  <a:spLocks noChangeShapeType="1"/>
                </p:cNvSpPr>
                <p:nvPr/>
              </p:nvSpPr>
              <p:spPr bwMode="auto">
                <a:xfrm>
                  <a:off x="459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6" name="Line 15930"/>
                <p:cNvSpPr>
                  <a:spLocks noChangeShapeType="1"/>
                </p:cNvSpPr>
                <p:nvPr/>
              </p:nvSpPr>
              <p:spPr bwMode="auto">
                <a:xfrm>
                  <a:off x="460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7" name="Line 15931"/>
                <p:cNvSpPr>
                  <a:spLocks noChangeShapeType="1"/>
                </p:cNvSpPr>
                <p:nvPr/>
              </p:nvSpPr>
              <p:spPr bwMode="auto">
                <a:xfrm>
                  <a:off x="461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8" name="Line 15932"/>
                <p:cNvSpPr>
                  <a:spLocks noChangeShapeType="1"/>
                </p:cNvSpPr>
                <p:nvPr/>
              </p:nvSpPr>
              <p:spPr bwMode="auto">
                <a:xfrm>
                  <a:off x="46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09" name="Line 15933"/>
                <p:cNvSpPr>
                  <a:spLocks noChangeShapeType="1"/>
                </p:cNvSpPr>
                <p:nvPr/>
              </p:nvSpPr>
              <p:spPr bwMode="auto">
                <a:xfrm>
                  <a:off x="4642"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0" name="Line 15934"/>
                <p:cNvSpPr>
                  <a:spLocks noChangeShapeType="1"/>
                </p:cNvSpPr>
                <p:nvPr/>
              </p:nvSpPr>
              <p:spPr bwMode="auto">
                <a:xfrm>
                  <a:off x="465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1" name="Line 15935"/>
                <p:cNvSpPr>
                  <a:spLocks noChangeShapeType="1"/>
                </p:cNvSpPr>
                <p:nvPr/>
              </p:nvSpPr>
              <p:spPr bwMode="auto">
                <a:xfrm>
                  <a:off x="466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2" name="Line 15936"/>
                <p:cNvSpPr>
                  <a:spLocks noChangeShapeType="1"/>
                </p:cNvSpPr>
                <p:nvPr/>
              </p:nvSpPr>
              <p:spPr bwMode="auto">
                <a:xfrm>
                  <a:off x="467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3" name="Line 15937"/>
                <p:cNvSpPr>
                  <a:spLocks noChangeShapeType="1"/>
                </p:cNvSpPr>
                <p:nvPr/>
              </p:nvSpPr>
              <p:spPr bwMode="auto">
                <a:xfrm>
                  <a:off x="468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4" name="Line 15938"/>
                <p:cNvSpPr>
                  <a:spLocks noChangeShapeType="1"/>
                </p:cNvSpPr>
                <p:nvPr/>
              </p:nvSpPr>
              <p:spPr bwMode="auto">
                <a:xfrm>
                  <a:off x="47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5" name="Line 15939"/>
                <p:cNvSpPr>
                  <a:spLocks noChangeShapeType="1"/>
                </p:cNvSpPr>
                <p:nvPr/>
              </p:nvSpPr>
              <p:spPr bwMode="auto">
                <a:xfrm>
                  <a:off x="471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6" name="Line 15940"/>
                <p:cNvSpPr>
                  <a:spLocks noChangeShapeType="1"/>
                </p:cNvSpPr>
                <p:nvPr/>
              </p:nvSpPr>
              <p:spPr bwMode="auto">
                <a:xfrm>
                  <a:off x="472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7" name="Line 15941"/>
                <p:cNvSpPr>
                  <a:spLocks noChangeShapeType="1"/>
                </p:cNvSpPr>
                <p:nvPr/>
              </p:nvSpPr>
              <p:spPr bwMode="auto">
                <a:xfrm>
                  <a:off x="473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8" name="Line 15942"/>
                <p:cNvSpPr>
                  <a:spLocks noChangeShapeType="1"/>
                </p:cNvSpPr>
                <p:nvPr/>
              </p:nvSpPr>
              <p:spPr bwMode="auto">
                <a:xfrm>
                  <a:off x="474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19" name="Line 15943"/>
                <p:cNvSpPr>
                  <a:spLocks noChangeShapeType="1"/>
                </p:cNvSpPr>
                <p:nvPr/>
              </p:nvSpPr>
              <p:spPr bwMode="auto">
                <a:xfrm>
                  <a:off x="47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0" name="Line 15944"/>
                <p:cNvSpPr>
                  <a:spLocks noChangeShapeType="1"/>
                </p:cNvSpPr>
                <p:nvPr/>
              </p:nvSpPr>
              <p:spPr bwMode="auto">
                <a:xfrm>
                  <a:off x="477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1" name="Line 15945"/>
                <p:cNvSpPr>
                  <a:spLocks noChangeShapeType="1"/>
                </p:cNvSpPr>
                <p:nvPr/>
              </p:nvSpPr>
              <p:spPr bwMode="auto">
                <a:xfrm>
                  <a:off x="478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2" name="Line 15946"/>
                <p:cNvSpPr>
                  <a:spLocks noChangeShapeType="1"/>
                </p:cNvSpPr>
                <p:nvPr/>
              </p:nvSpPr>
              <p:spPr bwMode="auto">
                <a:xfrm>
                  <a:off x="479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3" name="Line 15947"/>
                <p:cNvSpPr>
                  <a:spLocks noChangeShapeType="1"/>
                </p:cNvSpPr>
                <p:nvPr/>
              </p:nvSpPr>
              <p:spPr bwMode="auto">
                <a:xfrm>
                  <a:off x="480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4" name="Line 15948"/>
                <p:cNvSpPr>
                  <a:spLocks noChangeShapeType="1"/>
                </p:cNvSpPr>
                <p:nvPr/>
              </p:nvSpPr>
              <p:spPr bwMode="auto">
                <a:xfrm>
                  <a:off x="48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5" name="Line 15949"/>
                <p:cNvSpPr>
                  <a:spLocks noChangeShapeType="1"/>
                </p:cNvSpPr>
                <p:nvPr/>
              </p:nvSpPr>
              <p:spPr bwMode="auto">
                <a:xfrm>
                  <a:off x="483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6" name="Line 15950"/>
                <p:cNvSpPr>
                  <a:spLocks noChangeShapeType="1"/>
                </p:cNvSpPr>
                <p:nvPr/>
              </p:nvSpPr>
              <p:spPr bwMode="auto">
                <a:xfrm>
                  <a:off x="484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7" name="Line 15951"/>
                <p:cNvSpPr>
                  <a:spLocks noChangeShapeType="1"/>
                </p:cNvSpPr>
                <p:nvPr/>
              </p:nvSpPr>
              <p:spPr bwMode="auto">
                <a:xfrm>
                  <a:off x="485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8" name="Line 15952"/>
                <p:cNvSpPr>
                  <a:spLocks noChangeShapeType="1"/>
                </p:cNvSpPr>
                <p:nvPr/>
              </p:nvSpPr>
              <p:spPr bwMode="auto">
                <a:xfrm>
                  <a:off x="486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29" name="Line 15953"/>
                <p:cNvSpPr>
                  <a:spLocks noChangeShapeType="1"/>
                </p:cNvSpPr>
                <p:nvPr/>
              </p:nvSpPr>
              <p:spPr bwMode="auto">
                <a:xfrm>
                  <a:off x="487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0" name="Line 15954"/>
                <p:cNvSpPr>
                  <a:spLocks noChangeShapeType="1"/>
                </p:cNvSpPr>
                <p:nvPr/>
              </p:nvSpPr>
              <p:spPr bwMode="auto">
                <a:xfrm>
                  <a:off x="48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1" name="Line 15955"/>
                <p:cNvSpPr>
                  <a:spLocks noChangeShapeType="1"/>
                </p:cNvSpPr>
                <p:nvPr/>
              </p:nvSpPr>
              <p:spPr bwMode="auto">
                <a:xfrm>
                  <a:off x="490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2" name="Line 15956"/>
                <p:cNvSpPr>
                  <a:spLocks noChangeShapeType="1"/>
                </p:cNvSpPr>
                <p:nvPr/>
              </p:nvSpPr>
              <p:spPr bwMode="auto">
                <a:xfrm>
                  <a:off x="491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3" name="Line 15957"/>
                <p:cNvSpPr>
                  <a:spLocks noChangeShapeType="1"/>
                </p:cNvSpPr>
                <p:nvPr/>
              </p:nvSpPr>
              <p:spPr bwMode="auto">
                <a:xfrm>
                  <a:off x="492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4" name="Line 15958"/>
                <p:cNvSpPr>
                  <a:spLocks noChangeShapeType="1"/>
                </p:cNvSpPr>
                <p:nvPr/>
              </p:nvSpPr>
              <p:spPr bwMode="auto">
                <a:xfrm>
                  <a:off x="493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5" name="Line 15959"/>
                <p:cNvSpPr>
                  <a:spLocks noChangeShapeType="1"/>
                </p:cNvSpPr>
                <p:nvPr/>
              </p:nvSpPr>
              <p:spPr bwMode="auto">
                <a:xfrm>
                  <a:off x="49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6" name="Line 15960"/>
                <p:cNvSpPr>
                  <a:spLocks noChangeShapeType="1"/>
                </p:cNvSpPr>
                <p:nvPr/>
              </p:nvSpPr>
              <p:spPr bwMode="auto">
                <a:xfrm>
                  <a:off x="496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7" name="Line 15961"/>
                <p:cNvSpPr>
                  <a:spLocks noChangeShapeType="1"/>
                </p:cNvSpPr>
                <p:nvPr/>
              </p:nvSpPr>
              <p:spPr bwMode="auto">
                <a:xfrm>
                  <a:off x="497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8" name="Line 15962"/>
                <p:cNvSpPr>
                  <a:spLocks noChangeShapeType="1"/>
                </p:cNvSpPr>
                <p:nvPr/>
              </p:nvSpPr>
              <p:spPr bwMode="auto">
                <a:xfrm>
                  <a:off x="498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39" name="Line 15963"/>
                <p:cNvSpPr>
                  <a:spLocks noChangeShapeType="1"/>
                </p:cNvSpPr>
                <p:nvPr/>
              </p:nvSpPr>
              <p:spPr bwMode="auto">
                <a:xfrm>
                  <a:off x="499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0" name="Line 15964"/>
                <p:cNvSpPr>
                  <a:spLocks noChangeShapeType="1"/>
                </p:cNvSpPr>
                <p:nvPr/>
              </p:nvSpPr>
              <p:spPr bwMode="auto">
                <a:xfrm>
                  <a:off x="50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1" name="Line 15965"/>
                <p:cNvSpPr>
                  <a:spLocks noChangeShapeType="1"/>
                </p:cNvSpPr>
                <p:nvPr/>
              </p:nvSpPr>
              <p:spPr bwMode="auto">
                <a:xfrm>
                  <a:off x="501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2" name="Line 15966"/>
                <p:cNvSpPr>
                  <a:spLocks noChangeShapeType="1"/>
                </p:cNvSpPr>
                <p:nvPr/>
              </p:nvSpPr>
              <p:spPr bwMode="auto">
                <a:xfrm>
                  <a:off x="503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3" name="Line 15967"/>
                <p:cNvSpPr>
                  <a:spLocks noChangeShapeType="1"/>
                </p:cNvSpPr>
                <p:nvPr/>
              </p:nvSpPr>
              <p:spPr bwMode="auto">
                <a:xfrm>
                  <a:off x="504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4" name="Line 15968"/>
                <p:cNvSpPr>
                  <a:spLocks noChangeShapeType="1"/>
                </p:cNvSpPr>
                <p:nvPr/>
              </p:nvSpPr>
              <p:spPr bwMode="auto">
                <a:xfrm>
                  <a:off x="505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5" name="Line 15969"/>
                <p:cNvSpPr>
                  <a:spLocks noChangeShapeType="1"/>
                </p:cNvSpPr>
                <p:nvPr/>
              </p:nvSpPr>
              <p:spPr bwMode="auto">
                <a:xfrm>
                  <a:off x="506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6" name="Line 15970"/>
                <p:cNvSpPr>
                  <a:spLocks noChangeShapeType="1"/>
                </p:cNvSpPr>
                <p:nvPr/>
              </p:nvSpPr>
              <p:spPr bwMode="auto">
                <a:xfrm>
                  <a:off x="5079"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7" name="Line 15971"/>
                <p:cNvSpPr>
                  <a:spLocks noChangeShapeType="1"/>
                </p:cNvSpPr>
                <p:nvPr/>
              </p:nvSpPr>
              <p:spPr bwMode="auto">
                <a:xfrm>
                  <a:off x="509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8" name="Line 15972"/>
                <p:cNvSpPr>
                  <a:spLocks noChangeShapeType="1"/>
                </p:cNvSpPr>
                <p:nvPr/>
              </p:nvSpPr>
              <p:spPr bwMode="auto">
                <a:xfrm>
                  <a:off x="510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49" name="Line 15973"/>
                <p:cNvSpPr>
                  <a:spLocks noChangeShapeType="1"/>
                </p:cNvSpPr>
                <p:nvPr/>
              </p:nvSpPr>
              <p:spPr bwMode="auto">
                <a:xfrm>
                  <a:off x="511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0" name="Line 15974"/>
                <p:cNvSpPr>
                  <a:spLocks noChangeShapeType="1"/>
                </p:cNvSpPr>
                <p:nvPr/>
              </p:nvSpPr>
              <p:spPr bwMode="auto">
                <a:xfrm>
                  <a:off x="512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1" name="Line 15975"/>
                <p:cNvSpPr>
                  <a:spLocks noChangeShapeType="1"/>
                </p:cNvSpPr>
                <p:nvPr/>
              </p:nvSpPr>
              <p:spPr bwMode="auto">
                <a:xfrm>
                  <a:off x="51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2" name="Line 15976"/>
                <p:cNvSpPr>
                  <a:spLocks noChangeShapeType="1"/>
                </p:cNvSpPr>
                <p:nvPr/>
              </p:nvSpPr>
              <p:spPr bwMode="auto">
                <a:xfrm>
                  <a:off x="514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3" name="Line 15977"/>
                <p:cNvSpPr>
                  <a:spLocks noChangeShapeType="1"/>
                </p:cNvSpPr>
                <p:nvPr/>
              </p:nvSpPr>
              <p:spPr bwMode="auto">
                <a:xfrm>
                  <a:off x="516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4" name="Line 15978"/>
                <p:cNvSpPr>
                  <a:spLocks noChangeShapeType="1"/>
                </p:cNvSpPr>
                <p:nvPr/>
              </p:nvSpPr>
              <p:spPr bwMode="auto">
                <a:xfrm>
                  <a:off x="517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5" name="Line 15979"/>
                <p:cNvSpPr>
                  <a:spLocks noChangeShapeType="1"/>
                </p:cNvSpPr>
                <p:nvPr/>
              </p:nvSpPr>
              <p:spPr bwMode="auto">
                <a:xfrm>
                  <a:off x="518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6" name="Line 15980"/>
                <p:cNvSpPr>
                  <a:spLocks noChangeShapeType="1"/>
                </p:cNvSpPr>
                <p:nvPr/>
              </p:nvSpPr>
              <p:spPr bwMode="auto">
                <a:xfrm>
                  <a:off x="51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7" name="Line 15981"/>
                <p:cNvSpPr>
                  <a:spLocks noChangeShapeType="1"/>
                </p:cNvSpPr>
                <p:nvPr/>
              </p:nvSpPr>
              <p:spPr bwMode="auto">
                <a:xfrm>
                  <a:off x="520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8" name="Line 15982"/>
                <p:cNvSpPr>
                  <a:spLocks noChangeShapeType="1"/>
                </p:cNvSpPr>
                <p:nvPr/>
              </p:nvSpPr>
              <p:spPr bwMode="auto">
                <a:xfrm>
                  <a:off x="522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59" name="Line 15983"/>
                <p:cNvSpPr>
                  <a:spLocks noChangeShapeType="1"/>
                </p:cNvSpPr>
                <p:nvPr/>
              </p:nvSpPr>
              <p:spPr bwMode="auto">
                <a:xfrm>
                  <a:off x="523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0" name="Line 15984"/>
                <p:cNvSpPr>
                  <a:spLocks noChangeShapeType="1"/>
                </p:cNvSpPr>
                <p:nvPr/>
              </p:nvSpPr>
              <p:spPr bwMode="auto">
                <a:xfrm>
                  <a:off x="524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1" name="Line 15985"/>
                <p:cNvSpPr>
                  <a:spLocks noChangeShapeType="1"/>
                </p:cNvSpPr>
                <p:nvPr/>
              </p:nvSpPr>
              <p:spPr bwMode="auto">
                <a:xfrm>
                  <a:off x="52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2" name="Line 15986"/>
                <p:cNvSpPr>
                  <a:spLocks noChangeShapeType="1"/>
                </p:cNvSpPr>
                <p:nvPr/>
              </p:nvSpPr>
              <p:spPr bwMode="auto">
                <a:xfrm>
                  <a:off x="5268" y="304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3" name="Line 15987"/>
                <p:cNvSpPr>
                  <a:spLocks noChangeShapeType="1"/>
                </p:cNvSpPr>
                <p:nvPr/>
              </p:nvSpPr>
              <p:spPr bwMode="auto">
                <a:xfrm>
                  <a:off x="527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4" name="Line 15988"/>
                <p:cNvSpPr>
                  <a:spLocks noChangeShapeType="1"/>
                </p:cNvSpPr>
                <p:nvPr/>
              </p:nvSpPr>
              <p:spPr bwMode="auto">
                <a:xfrm>
                  <a:off x="529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5" name="Line 15989"/>
                <p:cNvSpPr>
                  <a:spLocks noChangeShapeType="1"/>
                </p:cNvSpPr>
                <p:nvPr/>
              </p:nvSpPr>
              <p:spPr bwMode="auto">
                <a:xfrm>
                  <a:off x="530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6" name="Line 15990"/>
                <p:cNvSpPr>
                  <a:spLocks noChangeShapeType="1"/>
                </p:cNvSpPr>
                <p:nvPr/>
              </p:nvSpPr>
              <p:spPr bwMode="auto">
                <a:xfrm>
                  <a:off x="531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7" name="Line 15991"/>
                <p:cNvSpPr>
                  <a:spLocks noChangeShapeType="1"/>
                </p:cNvSpPr>
                <p:nvPr/>
              </p:nvSpPr>
              <p:spPr bwMode="auto">
                <a:xfrm>
                  <a:off x="53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8" name="Line 15992"/>
                <p:cNvSpPr>
                  <a:spLocks noChangeShapeType="1"/>
                </p:cNvSpPr>
                <p:nvPr/>
              </p:nvSpPr>
              <p:spPr bwMode="auto">
                <a:xfrm>
                  <a:off x="533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69" name="Line 15993"/>
                <p:cNvSpPr>
                  <a:spLocks noChangeShapeType="1"/>
                </p:cNvSpPr>
                <p:nvPr/>
              </p:nvSpPr>
              <p:spPr bwMode="auto">
                <a:xfrm>
                  <a:off x="535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0" name="Line 15994"/>
                <p:cNvSpPr>
                  <a:spLocks noChangeShapeType="1"/>
                </p:cNvSpPr>
                <p:nvPr/>
              </p:nvSpPr>
              <p:spPr bwMode="auto">
                <a:xfrm>
                  <a:off x="536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1" name="Line 15995"/>
                <p:cNvSpPr>
                  <a:spLocks noChangeShapeType="1"/>
                </p:cNvSpPr>
                <p:nvPr/>
              </p:nvSpPr>
              <p:spPr bwMode="auto">
                <a:xfrm>
                  <a:off x="537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2" name="Line 15996"/>
                <p:cNvSpPr>
                  <a:spLocks noChangeShapeType="1"/>
                </p:cNvSpPr>
                <p:nvPr/>
              </p:nvSpPr>
              <p:spPr bwMode="auto">
                <a:xfrm>
                  <a:off x="538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3" name="Line 15997"/>
                <p:cNvSpPr>
                  <a:spLocks noChangeShapeType="1"/>
                </p:cNvSpPr>
                <p:nvPr/>
              </p:nvSpPr>
              <p:spPr bwMode="auto">
                <a:xfrm>
                  <a:off x="539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4" name="Line 15998"/>
                <p:cNvSpPr>
                  <a:spLocks noChangeShapeType="1"/>
                </p:cNvSpPr>
                <p:nvPr/>
              </p:nvSpPr>
              <p:spPr bwMode="auto">
                <a:xfrm>
                  <a:off x="540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5" name="Line 15999"/>
                <p:cNvSpPr>
                  <a:spLocks noChangeShapeType="1"/>
                </p:cNvSpPr>
                <p:nvPr/>
              </p:nvSpPr>
              <p:spPr bwMode="auto">
                <a:xfrm>
                  <a:off x="542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6" name="Line 16000"/>
                <p:cNvSpPr>
                  <a:spLocks noChangeShapeType="1"/>
                </p:cNvSpPr>
                <p:nvPr/>
              </p:nvSpPr>
              <p:spPr bwMode="auto">
                <a:xfrm>
                  <a:off x="543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7" name="Line 16001"/>
                <p:cNvSpPr>
                  <a:spLocks noChangeShapeType="1"/>
                </p:cNvSpPr>
                <p:nvPr/>
              </p:nvSpPr>
              <p:spPr bwMode="auto">
                <a:xfrm>
                  <a:off x="544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8" name="Line 16002"/>
                <p:cNvSpPr>
                  <a:spLocks noChangeShapeType="1"/>
                </p:cNvSpPr>
                <p:nvPr/>
              </p:nvSpPr>
              <p:spPr bwMode="auto">
                <a:xfrm>
                  <a:off x="545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79" name="Line 16003"/>
                <p:cNvSpPr>
                  <a:spLocks noChangeShapeType="1"/>
                </p:cNvSpPr>
                <p:nvPr/>
              </p:nvSpPr>
              <p:spPr bwMode="auto">
                <a:xfrm>
                  <a:off x="5468"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0" name="Line 16004"/>
                <p:cNvSpPr>
                  <a:spLocks noChangeShapeType="1"/>
                </p:cNvSpPr>
                <p:nvPr/>
              </p:nvSpPr>
              <p:spPr bwMode="auto">
                <a:xfrm>
                  <a:off x="5480"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1" name="Line 16005"/>
                <p:cNvSpPr>
                  <a:spLocks noChangeShapeType="1"/>
                </p:cNvSpPr>
                <p:nvPr/>
              </p:nvSpPr>
              <p:spPr bwMode="auto">
                <a:xfrm>
                  <a:off x="5492"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2" name="Line 16006"/>
                <p:cNvSpPr>
                  <a:spLocks noChangeShapeType="1"/>
                </p:cNvSpPr>
                <p:nvPr/>
              </p:nvSpPr>
              <p:spPr bwMode="auto">
                <a:xfrm>
                  <a:off x="5504"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3" name="Line 16007"/>
                <p:cNvSpPr>
                  <a:spLocks noChangeShapeType="1"/>
                </p:cNvSpPr>
                <p:nvPr/>
              </p:nvSpPr>
              <p:spPr bwMode="auto">
                <a:xfrm>
                  <a:off x="5516"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4" name="Line 16008"/>
                <p:cNvSpPr>
                  <a:spLocks noChangeShapeType="1"/>
                </p:cNvSpPr>
                <p:nvPr/>
              </p:nvSpPr>
              <p:spPr bwMode="auto">
                <a:xfrm>
                  <a:off x="5527"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5" name="Line 16009"/>
                <p:cNvSpPr>
                  <a:spLocks noChangeShapeType="1"/>
                </p:cNvSpPr>
                <p:nvPr/>
              </p:nvSpPr>
              <p:spPr bwMode="auto">
                <a:xfrm>
                  <a:off x="5539"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6" name="Line 16010"/>
                <p:cNvSpPr>
                  <a:spLocks noChangeShapeType="1"/>
                </p:cNvSpPr>
                <p:nvPr/>
              </p:nvSpPr>
              <p:spPr bwMode="auto">
                <a:xfrm>
                  <a:off x="5551"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7" name="Line 16011"/>
                <p:cNvSpPr>
                  <a:spLocks noChangeShapeType="1"/>
                </p:cNvSpPr>
                <p:nvPr/>
              </p:nvSpPr>
              <p:spPr bwMode="auto">
                <a:xfrm>
                  <a:off x="5563"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8" name="Line 16012"/>
                <p:cNvSpPr>
                  <a:spLocks noChangeShapeType="1"/>
                </p:cNvSpPr>
                <p:nvPr/>
              </p:nvSpPr>
              <p:spPr bwMode="auto">
                <a:xfrm>
                  <a:off x="5575" y="304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89" name="Line 16013"/>
                <p:cNvSpPr>
                  <a:spLocks noChangeShapeType="1"/>
                </p:cNvSpPr>
                <p:nvPr/>
              </p:nvSpPr>
              <p:spPr bwMode="auto">
                <a:xfrm>
                  <a:off x="5586" y="304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0" name="Line 16014"/>
                <p:cNvSpPr>
                  <a:spLocks noChangeShapeType="1"/>
                </p:cNvSpPr>
                <p:nvPr/>
              </p:nvSpPr>
              <p:spPr bwMode="auto">
                <a:xfrm>
                  <a:off x="9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1" name="Line 16015"/>
                <p:cNvSpPr>
                  <a:spLocks noChangeShapeType="1"/>
                </p:cNvSpPr>
                <p:nvPr/>
              </p:nvSpPr>
              <p:spPr bwMode="auto">
                <a:xfrm>
                  <a:off x="9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2" name="Line 16016"/>
                <p:cNvSpPr>
                  <a:spLocks noChangeShapeType="1"/>
                </p:cNvSpPr>
                <p:nvPr/>
              </p:nvSpPr>
              <p:spPr bwMode="auto">
                <a:xfrm>
                  <a:off x="9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3" name="Line 16017"/>
                <p:cNvSpPr>
                  <a:spLocks noChangeShapeType="1"/>
                </p:cNvSpPr>
                <p:nvPr/>
              </p:nvSpPr>
              <p:spPr bwMode="auto">
                <a:xfrm>
                  <a:off x="9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4" name="Line 16018"/>
                <p:cNvSpPr>
                  <a:spLocks noChangeShapeType="1"/>
                </p:cNvSpPr>
                <p:nvPr/>
              </p:nvSpPr>
              <p:spPr bwMode="auto">
                <a:xfrm>
                  <a:off x="10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5" name="Line 16019"/>
                <p:cNvSpPr>
                  <a:spLocks noChangeShapeType="1"/>
                </p:cNvSpPr>
                <p:nvPr/>
              </p:nvSpPr>
              <p:spPr bwMode="auto">
                <a:xfrm>
                  <a:off x="10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6" name="Line 16020"/>
                <p:cNvSpPr>
                  <a:spLocks noChangeShapeType="1"/>
                </p:cNvSpPr>
                <p:nvPr/>
              </p:nvSpPr>
              <p:spPr bwMode="auto">
                <a:xfrm>
                  <a:off x="10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7" name="Line 16021"/>
                <p:cNvSpPr>
                  <a:spLocks noChangeShapeType="1"/>
                </p:cNvSpPr>
                <p:nvPr/>
              </p:nvSpPr>
              <p:spPr bwMode="auto">
                <a:xfrm>
                  <a:off x="10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8" name="Line 16022"/>
                <p:cNvSpPr>
                  <a:spLocks noChangeShapeType="1"/>
                </p:cNvSpPr>
                <p:nvPr/>
              </p:nvSpPr>
              <p:spPr bwMode="auto">
                <a:xfrm>
                  <a:off x="10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799" name="Line 16023"/>
                <p:cNvSpPr>
                  <a:spLocks noChangeShapeType="1"/>
                </p:cNvSpPr>
                <p:nvPr/>
              </p:nvSpPr>
              <p:spPr bwMode="auto">
                <a:xfrm>
                  <a:off x="10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0" name="Line 16024"/>
                <p:cNvSpPr>
                  <a:spLocks noChangeShapeType="1"/>
                </p:cNvSpPr>
                <p:nvPr/>
              </p:nvSpPr>
              <p:spPr bwMode="auto">
                <a:xfrm>
                  <a:off x="10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1" name="Line 16025"/>
                <p:cNvSpPr>
                  <a:spLocks noChangeShapeType="1"/>
                </p:cNvSpPr>
                <p:nvPr/>
              </p:nvSpPr>
              <p:spPr bwMode="auto">
                <a:xfrm>
                  <a:off x="10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2" name="Line 16026"/>
                <p:cNvSpPr>
                  <a:spLocks noChangeShapeType="1"/>
                </p:cNvSpPr>
                <p:nvPr/>
              </p:nvSpPr>
              <p:spPr bwMode="auto">
                <a:xfrm>
                  <a:off x="10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3" name="Line 16027"/>
                <p:cNvSpPr>
                  <a:spLocks noChangeShapeType="1"/>
                </p:cNvSpPr>
                <p:nvPr/>
              </p:nvSpPr>
              <p:spPr bwMode="auto">
                <a:xfrm>
                  <a:off x="11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4" name="Line 16028"/>
                <p:cNvSpPr>
                  <a:spLocks noChangeShapeType="1"/>
                </p:cNvSpPr>
                <p:nvPr/>
              </p:nvSpPr>
              <p:spPr bwMode="auto">
                <a:xfrm>
                  <a:off x="11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5" name="Line 16029"/>
                <p:cNvSpPr>
                  <a:spLocks noChangeShapeType="1"/>
                </p:cNvSpPr>
                <p:nvPr/>
              </p:nvSpPr>
              <p:spPr bwMode="auto">
                <a:xfrm>
                  <a:off x="11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6" name="Line 16030"/>
                <p:cNvSpPr>
                  <a:spLocks noChangeShapeType="1"/>
                </p:cNvSpPr>
                <p:nvPr/>
              </p:nvSpPr>
              <p:spPr bwMode="auto">
                <a:xfrm>
                  <a:off x="11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7" name="Line 16031"/>
                <p:cNvSpPr>
                  <a:spLocks noChangeShapeType="1"/>
                </p:cNvSpPr>
                <p:nvPr/>
              </p:nvSpPr>
              <p:spPr bwMode="auto">
                <a:xfrm>
                  <a:off x="11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8" name="Line 16032"/>
                <p:cNvSpPr>
                  <a:spLocks noChangeShapeType="1"/>
                </p:cNvSpPr>
                <p:nvPr/>
              </p:nvSpPr>
              <p:spPr bwMode="auto">
                <a:xfrm>
                  <a:off x="11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09" name="Line 16033"/>
                <p:cNvSpPr>
                  <a:spLocks noChangeShapeType="1"/>
                </p:cNvSpPr>
                <p:nvPr/>
              </p:nvSpPr>
              <p:spPr bwMode="auto">
                <a:xfrm>
                  <a:off x="11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0" name="Line 16034"/>
                <p:cNvSpPr>
                  <a:spLocks noChangeShapeType="1"/>
                </p:cNvSpPr>
                <p:nvPr/>
              </p:nvSpPr>
              <p:spPr bwMode="auto">
                <a:xfrm>
                  <a:off x="11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1" name="Line 16035"/>
                <p:cNvSpPr>
                  <a:spLocks noChangeShapeType="1"/>
                </p:cNvSpPr>
                <p:nvPr/>
              </p:nvSpPr>
              <p:spPr bwMode="auto">
                <a:xfrm>
                  <a:off x="12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2" name="Line 16036"/>
                <p:cNvSpPr>
                  <a:spLocks noChangeShapeType="1"/>
                </p:cNvSpPr>
                <p:nvPr/>
              </p:nvSpPr>
              <p:spPr bwMode="auto">
                <a:xfrm>
                  <a:off x="12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3" name="Line 16037"/>
                <p:cNvSpPr>
                  <a:spLocks noChangeShapeType="1"/>
                </p:cNvSpPr>
                <p:nvPr/>
              </p:nvSpPr>
              <p:spPr bwMode="auto">
                <a:xfrm>
                  <a:off x="12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4" name="Line 16038"/>
                <p:cNvSpPr>
                  <a:spLocks noChangeShapeType="1"/>
                </p:cNvSpPr>
                <p:nvPr/>
              </p:nvSpPr>
              <p:spPr bwMode="auto">
                <a:xfrm>
                  <a:off x="12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5" name="Line 16039"/>
                <p:cNvSpPr>
                  <a:spLocks noChangeShapeType="1"/>
                </p:cNvSpPr>
                <p:nvPr/>
              </p:nvSpPr>
              <p:spPr bwMode="auto">
                <a:xfrm>
                  <a:off x="12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6" name="Line 16040"/>
                <p:cNvSpPr>
                  <a:spLocks noChangeShapeType="1"/>
                </p:cNvSpPr>
                <p:nvPr/>
              </p:nvSpPr>
              <p:spPr bwMode="auto">
                <a:xfrm>
                  <a:off x="12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7" name="Line 16041"/>
                <p:cNvSpPr>
                  <a:spLocks noChangeShapeType="1"/>
                </p:cNvSpPr>
                <p:nvPr/>
              </p:nvSpPr>
              <p:spPr bwMode="auto">
                <a:xfrm>
                  <a:off x="12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8" name="Line 16042"/>
                <p:cNvSpPr>
                  <a:spLocks noChangeShapeType="1"/>
                </p:cNvSpPr>
                <p:nvPr/>
              </p:nvSpPr>
              <p:spPr bwMode="auto">
                <a:xfrm>
                  <a:off x="12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19" name="Line 16043"/>
                <p:cNvSpPr>
                  <a:spLocks noChangeShapeType="1"/>
                </p:cNvSpPr>
                <p:nvPr/>
              </p:nvSpPr>
              <p:spPr bwMode="auto">
                <a:xfrm>
                  <a:off x="12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0" name="Line 16044"/>
                <p:cNvSpPr>
                  <a:spLocks noChangeShapeType="1"/>
                </p:cNvSpPr>
                <p:nvPr/>
              </p:nvSpPr>
              <p:spPr bwMode="auto">
                <a:xfrm>
                  <a:off x="13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1" name="Line 16045"/>
                <p:cNvSpPr>
                  <a:spLocks noChangeShapeType="1"/>
                </p:cNvSpPr>
                <p:nvPr/>
              </p:nvSpPr>
              <p:spPr bwMode="auto">
                <a:xfrm>
                  <a:off x="1323"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2" name="Line 16046"/>
                <p:cNvSpPr>
                  <a:spLocks noChangeShapeType="1"/>
                </p:cNvSpPr>
                <p:nvPr/>
              </p:nvSpPr>
              <p:spPr bwMode="auto">
                <a:xfrm>
                  <a:off x="13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3" name="Line 16047"/>
                <p:cNvSpPr>
                  <a:spLocks noChangeShapeType="1"/>
                </p:cNvSpPr>
                <p:nvPr/>
              </p:nvSpPr>
              <p:spPr bwMode="auto">
                <a:xfrm>
                  <a:off x="13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4" name="Line 16048"/>
                <p:cNvSpPr>
                  <a:spLocks noChangeShapeType="1"/>
                </p:cNvSpPr>
                <p:nvPr/>
              </p:nvSpPr>
              <p:spPr bwMode="auto">
                <a:xfrm>
                  <a:off x="13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5" name="Line 16049"/>
                <p:cNvSpPr>
                  <a:spLocks noChangeShapeType="1"/>
                </p:cNvSpPr>
                <p:nvPr/>
              </p:nvSpPr>
              <p:spPr bwMode="auto">
                <a:xfrm>
                  <a:off x="13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6" name="Line 16050"/>
                <p:cNvSpPr>
                  <a:spLocks noChangeShapeType="1"/>
                </p:cNvSpPr>
                <p:nvPr/>
              </p:nvSpPr>
              <p:spPr bwMode="auto">
                <a:xfrm>
                  <a:off x="13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7" name="Line 16051"/>
                <p:cNvSpPr>
                  <a:spLocks noChangeShapeType="1"/>
                </p:cNvSpPr>
                <p:nvPr/>
              </p:nvSpPr>
              <p:spPr bwMode="auto">
                <a:xfrm>
                  <a:off x="13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8" name="Line 16052"/>
                <p:cNvSpPr>
                  <a:spLocks noChangeShapeType="1"/>
                </p:cNvSpPr>
                <p:nvPr/>
              </p:nvSpPr>
              <p:spPr bwMode="auto">
                <a:xfrm>
                  <a:off x="14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29" name="Line 16053"/>
                <p:cNvSpPr>
                  <a:spLocks noChangeShapeType="1"/>
                </p:cNvSpPr>
                <p:nvPr/>
              </p:nvSpPr>
              <p:spPr bwMode="auto">
                <a:xfrm>
                  <a:off x="14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0" name="Line 16054"/>
                <p:cNvSpPr>
                  <a:spLocks noChangeShapeType="1"/>
                </p:cNvSpPr>
                <p:nvPr/>
              </p:nvSpPr>
              <p:spPr bwMode="auto">
                <a:xfrm>
                  <a:off x="14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1" name="Line 16055"/>
                <p:cNvSpPr>
                  <a:spLocks noChangeShapeType="1"/>
                </p:cNvSpPr>
                <p:nvPr/>
              </p:nvSpPr>
              <p:spPr bwMode="auto">
                <a:xfrm>
                  <a:off x="14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2" name="Line 16056"/>
                <p:cNvSpPr>
                  <a:spLocks noChangeShapeType="1"/>
                </p:cNvSpPr>
                <p:nvPr/>
              </p:nvSpPr>
              <p:spPr bwMode="auto">
                <a:xfrm>
                  <a:off x="14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3" name="Line 16057"/>
                <p:cNvSpPr>
                  <a:spLocks noChangeShapeType="1"/>
                </p:cNvSpPr>
                <p:nvPr/>
              </p:nvSpPr>
              <p:spPr bwMode="auto">
                <a:xfrm>
                  <a:off x="14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4" name="Line 16058"/>
                <p:cNvSpPr>
                  <a:spLocks noChangeShapeType="1"/>
                </p:cNvSpPr>
                <p:nvPr/>
              </p:nvSpPr>
              <p:spPr bwMode="auto">
                <a:xfrm>
                  <a:off x="14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5" name="Line 16059"/>
                <p:cNvSpPr>
                  <a:spLocks noChangeShapeType="1"/>
                </p:cNvSpPr>
                <p:nvPr/>
              </p:nvSpPr>
              <p:spPr bwMode="auto">
                <a:xfrm>
                  <a:off x="14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6" name="Line 16060"/>
                <p:cNvSpPr>
                  <a:spLocks noChangeShapeType="1"/>
                </p:cNvSpPr>
                <p:nvPr/>
              </p:nvSpPr>
              <p:spPr bwMode="auto">
                <a:xfrm>
                  <a:off x="15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7" name="Line 16061"/>
                <p:cNvSpPr>
                  <a:spLocks noChangeShapeType="1"/>
                </p:cNvSpPr>
                <p:nvPr/>
              </p:nvSpPr>
              <p:spPr bwMode="auto">
                <a:xfrm>
                  <a:off x="1512"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8" name="Line 16062"/>
                <p:cNvSpPr>
                  <a:spLocks noChangeShapeType="1"/>
                </p:cNvSpPr>
                <p:nvPr/>
              </p:nvSpPr>
              <p:spPr bwMode="auto">
                <a:xfrm>
                  <a:off x="15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39" name="Line 16063"/>
                <p:cNvSpPr>
                  <a:spLocks noChangeShapeType="1"/>
                </p:cNvSpPr>
                <p:nvPr/>
              </p:nvSpPr>
              <p:spPr bwMode="auto">
                <a:xfrm>
                  <a:off x="15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0" name="Line 16064"/>
                <p:cNvSpPr>
                  <a:spLocks noChangeShapeType="1"/>
                </p:cNvSpPr>
                <p:nvPr/>
              </p:nvSpPr>
              <p:spPr bwMode="auto">
                <a:xfrm>
                  <a:off x="15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1" name="Line 16065"/>
                <p:cNvSpPr>
                  <a:spLocks noChangeShapeType="1"/>
                </p:cNvSpPr>
                <p:nvPr/>
              </p:nvSpPr>
              <p:spPr bwMode="auto">
                <a:xfrm>
                  <a:off x="15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2" name="Line 16066"/>
                <p:cNvSpPr>
                  <a:spLocks noChangeShapeType="1"/>
                </p:cNvSpPr>
                <p:nvPr/>
              </p:nvSpPr>
              <p:spPr bwMode="auto">
                <a:xfrm>
                  <a:off x="15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3" name="Line 16067"/>
                <p:cNvSpPr>
                  <a:spLocks noChangeShapeType="1"/>
                </p:cNvSpPr>
                <p:nvPr/>
              </p:nvSpPr>
              <p:spPr bwMode="auto">
                <a:xfrm>
                  <a:off x="15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4" name="Line 16068"/>
                <p:cNvSpPr>
                  <a:spLocks noChangeShapeType="1"/>
                </p:cNvSpPr>
                <p:nvPr/>
              </p:nvSpPr>
              <p:spPr bwMode="auto">
                <a:xfrm>
                  <a:off x="15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5" name="Line 16069"/>
                <p:cNvSpPr>
                  <a:spLocks noChangeShapeType="1"/>
                </p:cNvSpPr>
                <p:nvPr/>
              </p:nvSpPr>
              <p:spPr bwMode="auto">
                <a:xfrm>
                  <a:off x="16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6" name="Line 16070"/>
                <p:cNvSpPr>
                  <a:spLocks noChangeShapeType="1"/>
                </p:cNvSpPr>
                <p:nvPr/>
              </p:nvSpPr>
              <p:spPr bwMode="auto">
                <a:xfrm>
                  <a:off x="16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7" name="Line 16071"/>
                <p:cNvSpPr>
                  <a:spLocks noChangeShapeType="1"/>
                </p:cNvSpPr>
                <p:nvPr/>
              </p:nvSpPr>
              <p:spPr bwMode="auto">
                <a:xfrm>
                  <a:off x="16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8" name="Line 16072"/>
                <p:cNvSpPr>
                  <a:spLocks noChangeShapeType="1"/>
                </p:cNvSpPr>
                <p:nvPr/>
              </p:nvSpPr>
              <p:spPr bwMode="auto">
                <a:xfrm>
                  <a:off x="16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49" name="Line 16073"/>
                <p:cNvSpPr>
                  <a:spLocks noChangeShapeType="1"/>
                </p:cNvSpPr>
                <p:nvPr/>
              </p:nvSpPr>
              <p:spPr bwMode="auto">
                <a:xfrm>
                  <a:off x="16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0" name="Line 16074"/>
                <p:cNvSpPr>
                  <a:spLocks noChangeShapeType="1"/>
                </p:cNvSpPr>
                <p:nvPr/>
              </p:nvSpPr>
              <p:spPr bwMode="auto">
                <a:xfrm>
                  <a:off x="16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1" name="Line 16075"/>
                <p:cNvSpPr>
                  <a:spLocks noChangeShapeType="1"/>
                </p:cNvSpPr>
                <p:nvPr/>
              </p:nvSpPr>
              <p:spPr bwMode="auto">
                <a:xfrm>
                  <a:off x="16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2" name="Line 16076"/>
                <p:cNvSpPr>
                  <a:spLocks noChangeShapeType="1"/>
                </p:cNvSpPr>
                <p:nvPr/>
              </p:nvSpPr>
              <p:spPr bwMode="auto">
                <a:xfrm>
                  <a:off x="16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3" name="Line 16077"/>
                <p:cNvSpPr>
                  <a:spLocks noChangeShapeType="1"/>
                </p:cNvSpPr>
                <p:nvPr/>
              </p:nvSpPr>
              <p:spPr bwMode="auto">
                <a:xfrm>
                  <a:off x="17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4" name="Line 16078"/>
                <p:cNvSpPr>
                  <a:spLocks noChangeShapeType="1"/>
                </p:cNvSpPr>
                <p:nvPr/>
              </p:nvSpPr>
              <p:spPr bwMode="auto">
                <a:xfrm>
                  <a:off x="17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5" name="Line 16079"/>
                <p:cNvSpPr>
                  <a:spLocks noChangeShapeType="1"/>
                </p:cNvSpPr>
                <p:nvPr/>
              </p:nvSpPr>
              <p:spPr bwMode="auto">
                <a:xfrm>
                  <a:off x="17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6" name="Line 16080"/>
                <p:cNvSpPr>
                  <a:spLocks noChangeShapeType="1"/>
                </p:cNvSpPr>
                <p:nvPr/>
              </p:nvSpPr>
              <p:spPr bwMode="auto">
                <a:xfrm>
                  <a:off x="17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7" name="Line 16081"/>
                <p:cNvSpPr>
                  <a:spLocks noChangeShapeType="1"/>
                </p:cNvSpPr>
                <p:nvPr/>
              </p:nvSpPr>
              <p:spPr bwMode="auto">
                <a:xfrm>
                  <a:off x="17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8" name="Line 16082"/>
                <p:cNvSpPr>
                  <a:spLocks noChangeShapeType="1"/>
                </p:cNvSpPr>
                <p:nvPr/>
              </p:nvSpPr>
              <p:spPr bwMode="auto">
                <a:xfrm>
                  <a:off x="17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59" name="Line 16083"/>
                <p:cNvSpPr>
                  <a:spLocks noChangeShapeType="1"/>
                </p:cNvSpPr>
                <p:nvPr/>
              </p:nvSpPr>
              <p:spPr bwMode="auto">
                <a:xfrm>
                  <a:off x="17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0" name="Line 16084"/>
                <p:cNvSpPr>
                  <a:spLocks noChangeShapeType="1"/>
                </p:cNvSpPr>
                <p:nvPr/>
              </p:nvSpPr>
              <p:spPr bwMode="auto">
                <a:xfrm>
                  <a:off x="17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1" name="Line 16085"/>
                <p:cNvSpPr>
                  <a:spLocks noChangeShapeType="1"/>
                </p:cNvSpPr>
                <p:nvPr/>
              </p:nvSpPr>
              <p:spPr bwMode="auto">
                <a:xfrm>
                  <a:off x="17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59862" name="Group 16086"/>
              <p:cNvGrpSpPr>
                <a:grpSpLocks/>
              </p:cNvGrpSpPr>
              <p:nvPr/>
            </p:nvGrpSpPr>
            <p:grpSpPr bwMode="auto">
              <a:xfrm>
                <a:off x="1807" y="2637"/>
                <a:ext cx="2352" cy="0"/>
                <a:chOff x="1807" y="2637"/>
                <a:chExt cx="2352" cy="0"/>
              </a:xfrm>
            </p:grpSpPr>
            <p:sp>
              <p:nvSpPr>
                <p:cNvPr id="859863" name="Line 16087"/>
                <p:cNvSpPr>
                  <a:spLocks noChangeShapeType="1"/>
                </p:cNvSpPr>
                <p:nvPr/>
              </p:nvSpPr>
              <p:spPr bwMode="auto">
                <a:xfrm>
                  <a:off x="18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4" name="Line 16088"/>
                <p:cNvSpPr>
                  <a:spLocks noChangeShapeType="1"/>
                </p:cNvSpPr>
                <p:nvPr/>
              </p:nvSpPr>
              <p:spPr bwMode="auto">
                <a:xfrm>
                  <a:off x="18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5" name="Line 16089"/>
                <p:cNvSpPr>
                  <a:spLocks noChangeShapeType="1"/>
                </p:cNvSpPr>
                <p:nvPr/>
              </p:nvSpPr>
              <p:spPr bwMode="auto">
                <a:xfrm>
                  <a:off x="18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6" name="Line 16090"/>
                <p:cNvSpPr>
                  <a:spLocks noChangeShapeType="1"/>
                </p:cNvSpPr>
                <p:nvPr/>
              </p:nvSpPr>
              <p:spPr bwMode="auto">
                <a:xfrm>
                  <a:off x="18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7" name="Line 16091"/>
                <p:cNvSpPr>
                  <a:spLocks noChangeShapeType="1"/>
                </p:cNvSpPr>
                <p:nvPr/>
              </p:nvSpPr>
              <p:spPr bwMode="auto">
                <a:xfrm>
                  <a:off x="18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8" name="Line 16092"/>
                <p:cNvSpPr>
                  <a:spLocks noChangeShapeType="1"/>
                </p:cNvSpPr>
                <p:nvPr/>
              </p:nvSpPr>
              <p:spPr bwMode="auto">
                <a:xfrm>
                  <a:off x="18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69" name="Line 16093"/>
                <p:cNvSpPr>
                  <a:spLocks noChangeShapeType="1"/>
                </p:cNvSpPr>
                <p:nvPr/>
              </p:nvSpPr>
              <p:spPr bwMode="auto">
                <a:xfrm>
                  <a:off x="18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0" name="Line 16094"/>
                <p:cNvSpPr>
                  <a:spLocks noChangeShapeType="1"/>
                </p:cNvSpPr>
                <p:nvPr/>
              </p:nvSpPr>
              <p:spPr bwMode="auto">
                <a:xfrm>
                  <a:off x="18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1" name="Line 16095"/>
                <p:cNvSpPr>
                  <a:spLocks noChangeShapeType="1"/>
                </p:cNvSpPr>
                <p:nvPr/>
              </p:nvSpPr>
              <p:spPr bwMode="auto">
                <a:xfrm>
                  <a:off x="19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2" name="Line 16096"/>
                <p:cNvSpPr>
                  <a:spLocks noChangeShapeType="1"/>
                </p:cNvSpPr>
                <p:nvPr/>
              </p:nvSpPr>
              <p:spPr bwMode="auto">
                <a:xfrm>
                  <a:off x="19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3" name="Line 16097"/>
                <p:cNvSpPr>
                  <a:spLocks noChangeShapeType="1"/>
                </p:cNvSpPr>
                <p:nvPr/>
              </p:nvSpPr>
              <p:spPr bwMode="auto">
                <a:xfrm>
                  <a:off x="19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4" name="Line 16098"/>
                <p:cNvSpPr>
                  <a:spLocks noChangeShapeType="1"/>
                </p:cNvSpPr>
                <p:nvPr/>
              </p:nvSpPr>
              <p:spPr bwMode="auto">
                <a:xfrm>
                  <a:off x="19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5" name="Line 16099"/>
                <p:cNvSpPr>
                  <a:spLocks noChangeShapeType="1"/>
                </p:cNvSpPr>
                <p:nvPr/>
              </p:nvSpPr>
              <p:spPr bwMode="auto">
                <a:xfrm>
                  <a:off x="1949"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6" name="Line 16100"/>
                <p:cNvSpPr>
                  <a:spLocks noChangeShapeType="1"/>
                </p:cNvSpPr>
                <p:nvPr/>
              </p:nvSpPr>
              <p:spPr bwMode="auto">
                <a:xfrm>
                  <a:off x="19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7" name="Line 16101"/>
                <p:cNvSpPr>
                  <a:spLocks noChangeShapeType="1"/>
                </p:cNvSpPr>
                <p:nvPr/>
              </p:nvSpPr>
              <p:spPr bwMode="auto">
                <a:xfrm>
                  <a:off x="19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8" name="Line 16102"/>
                <p:cNvSpPr>
                  <a:spLocks noChangeShapeType="1"/>
                </p:cNvSpPr>
                <p:nvPr/>
              </p:nvSpPr>
              <p:spPr bwMode="auto">
                <a:xfrm>
                  <a:off x="19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79" name="Line 16103"/>
                <p:cNvSpPr>
                  <a:spLocks noChangeShapeType="1"/>
                </p:cNvSpPr>
                <p:nvPr/>
              </p:nvSpPr>
              <p:spPr bwMode="auto">
                <a:xfrm>
                  <a:off x="19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0" name="Line 16104"/>
                <p:cNvSpPr>
                  <a:spLocks noChangeShapeType="1"/>
                </p:cNvSpPr>
                <p:nvPr/>
              </p:nvSpPr>
              <p:spPr bwMode="auto">
                <a:xfrm>
                  <a:off x="20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1" name="Line 16105"/>
                <p:cNvSpPr>
                  <a:spLocks noChangeShapeType="1"/>
                </p:cNvSpPr>
                <p:nvPr/>
              </p:nvSpPr>
              <p:spPr bwMode="auto">
                <a:xfrm>
                  <a:off x="20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2" name="Line 16106"/>
                <p:cNvSpPr>
                  <a:spLocks noChangeShapeType="1"/>
                </p:cNvSpPr>
                <p:nvPr/>
              </p:nvSpPr>
              <p:spPr bwMode="auto">
                <a:xfrm>
                  <a:off x="20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3" name="Line 16107"/>
                <p:cNvSpPr>
                  <a:spLocks noChangeShapeType="1"/>
                </p:cNvSpPr>
                <p:nvPr/>
              </p:nvSpPr>
              <p:spPr bwMode="auto">
                <a:xfrm>
                  <a:off x="20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4" name="Line 16108"/>
                <p:cNvSpPr>
                  <a:spLocks noChangeShapeType="1"/>
                </p:cNvSpPr>
                <p:nvPr/>
              </p:nvSpPr>
              <p:spPr bwMode="auto">
                <a:xfrm>
                  <a:off x="20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5" name="Line 16109"/>
                <p:cNvSpPr>
                  <a:spLocks noChangeShapeType="1"/>
                </p:cNvSpPr>
                <p:nvPr/>
              </p:nvSpPr>
              <p:spPr bwMode="auto">
                <a:xfrm>
                  <a:off x="20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6" name="Line 16110"/>
                <p:cNvSpPr>
                  <a:spLocks noChangeShapeType="1"/>
                </p:cNvSpPr>
                <p:nvPr/>
              </p:nvSpPr>
              <p:spPr bwMode="auto">
                <a:xfrm>
                  <a:off x="20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7" name="Line 16111"/>
                <p:cNvSpPr>
                  <a:spLocks noChangeShapeType="1"/>
                </p:cNvSpPr>
                <p:nvPr/>
              </p:nvSpPr>
              <p:spPr bwMode="auto">
                <a:xfrm>
                  <a:off x="20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8" name="Line 16112"/>
                <p:cNvSpPr>
                  <a:spLocks noChangeShapeType="1"/>
                </p:cNvSpPr>
                <p:nvPr/>
              </p:nvSpPr>
              <p:spPr bwMode="auto">
                <a:xfrm>
                  <a:off x="21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89" name="Line 16113"/>
                <p:cNvSpPr>
                  <a:spLocks noChangeShapeType="1"/>
                </p:cNvSpPr>
                <p:nvPr/>
              </p:nvSpPr>
              <p:spPr bwMode="auto">
                <a:xfrm>
                  <a:off x="21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0" name="Line 16114"/>
                <p:cNvSpPr>
                  <a:spLocks noChangeShapeType="1"/>
                </p:cNvSpPr>
                <p:nvPr/>
              </p:nvSpPr>
              <p:spPr bwMode="auto">
                <a:xfrm>
                  <a:off x="21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1" name="Line 16115"/>
                <p:cNvSpPr>
                  <a:spLocks noChangeShapeType="1"/>
                </p:cNvSpPr>
                <p:nvPr/>
              </p:nvSpPr>
              <p:spPr bwMode="auto">
                <a:xfrm>
                  <a:off x="2138"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2" name="Line 16116"/>
                <p:cNvSpPr>
                  <a:spLocks noChangeShapeType="1"/>
                </p:cNvSpPr>
                <p:nvPr/>
              </p:nvSpPr>
              <p:spPr bwMode="auto">
                <a:xfrm>
                  <a:off x="21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3" name="Line 16117"/>
                <p:cNvSpPr>
                  <a:spLocks noChangeShapeType="1"/>
                </p:cNvSpPr>
                <p:nvPr/>
              </p:nvSpPr>
              <p:spPr bwMode="auto">
                <a:xfrm>
                  <a:off x="21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4" name="Line 16118"/>
                <p:cNvSpPr>
                  <a:spLocks noChangeShapeType="1"/>
                </p:cNvSpPr>
                <p:nvPr/>
              </p:nvSpPr>
              <p:spPr bwMode="auto">
                <a:xfrm>
                  <a:off x="21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5" name="Line 16119"/>
                <p:cNvSpPr>
                  <a:spLocks noChangeShapeType="1"/>
                </p:cNvSpPr>
                <p:nvPr/>
              </p:nvSpPr>
              <p:spPr bwMode="auto">
                <a:xfrm>
                  <a:off x="21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6" name="Line 16120"/>
                <p:cNvSpPr>
                  <a:spLocks noChangeShapeType="1"/>
                </p:cNvSpPr>
                <p:nvPr/>
              </p:nvSpPr>
              <p:spPr bwMode="auto">
                <a:xfrm>
                  <a:off x="21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7" name="Line 16121"/>
                <p:cNvSpPr>
                  <a:spLocks noChangeShapeType="1"/>
                </p:cNvSpPr>
                <p:nvPr/>
              </p:nvSpPr>
              <p:spPr bwMode="auto">
                <a:xfrm>
                  <a:off x="22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8" name="Line 16122"/>
                <p:cNvSpPr>
                  <a:spLocks noChangeShapeType="1"/>
                </p:cNvSpPr>
                <p:nvPr/>
              </p:nvSpPr>
              <p:spPr bwMode="auto">
                <a:xfrm>
                  <a:off x="22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899" name="Line 16123"/>
                <p:cNvSpPr>
                  <a:spLocks noChangeShapeType="1"/>
                </p:cNvSpPr>
                <p:nvPr/>
              </p:nvSpPr>
              <p:spPr bwMode="auto">
                <a:xfrm>
                  <a:off x="22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0" name="Line 16124"/>
                <p:cNvSpPr>
                  <a:spLocks noChangeShapeType="1"/>
                </p:cNvSpPr>
                <p:nvPr/>
              </p:nvSpPr>
              <p:spPr bwMode="auto">
                <a:xfrm>
                  <a:off x="22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1" name="Line 16125"/>
                <p:cNvSpPr>
                  <a:spLocks noChangeShapeType="1"/>
                </p:cNvSpPr>
                <p:nvPr/>
              </p:nvSpPr>
              <p:spPr bwMode="auto">
                <a:xfrm>
                  <a:off x="22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2" name="Line 16126"/>
                <p:cNvSpPr>
                  <a:spLocks noChangeShapeType="1"/>
                </p:cNvSpPr>
                <p:nvPr/>
              </p:nvSpPr>
              <p:spPr bwMode="auto">
                <a:xfrm>
                  <a:off x="22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3" name="Line 16127"/>
                <p:cNvSpPr>
                  <a:spLocks noChangeShapeType="1"/>
                </p:cNvSpPr>
                <p:nvPr/>
              </p:nvSpPr>
              <p:spPr bwMode="auto">
                <a:xfrm>
                  <a:off x="22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4" name="Line 16128"/>
                <p:cNvSpPr>
                  <a:spLocks noChangeShapeType="1"/>
                </p:cNvSpPr>
                <p:nvPr/>
              </p:nvSpPr>
              <p:spPr bwMode="auto">
                <a:xfrm>
                  <a:off x="22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5" name="Line 16129"/>
                <p:cNvSpPr>
                  <a:spLocks noChangeShapeType="1"/>
                </p:cNvSpPr>
                <p:nvPr/>
              </p:nvSpPr>
              <p:spPr bwMode="auto">
                <a:xfrm>
                  <a:off x="23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6" name="Line 16130"/>
                <p:cNvSpPr>
                  <a:spLocks noChangeShapeType="1"/>
                </p:cNvSpPr>
                <p:nvPr/>
              </p:nvSpPr>
              <p:spPr bwMode="auto">
                <a:xfrm>
                  <a:off x="23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7" name="Line 16131"/>
                <p:cNvSpPr>
                  <a:spLocks noChangeShapeType="1"/>
                </p:cNvSpPr>
                <p:nvPr/>
              </p:nvSpPr>
              <p:spPr bwMode="auto">
                <a:xfrm>
                  <a:off x="23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8" name="Line 16132"/>
                <p:cNvSpPr>
                  <a:spLocks noChangeShapeType="1"/>
                </p:cNvSpPr>
                <p:nvPr/>
              </p:nvSpPr>
              <p:spPr bwMode="auto">
                <a:xfrm>
                  <a:off x="23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09" name="Line 16133"/>
                <p:cNvSpPr>
                  <a:spLocks noChangeShapeType="1"/>
                </p:cNvSpPr>
                <p:nvPr/>
              </p:nvSpPr>
              <p:spPr bwMode="auto">
                <a:xfrm>
                  <a:off x="23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0" name="Line 16134"/>
                <p:cNvSpPr>
                  <a:spLocks noChangeShapeType="1"/>
                </p:cNvSpPr>
                <p:nvPr/>
              </p:nvSpPr>
              <p:spPr bwMode="auto">
                <a:xfrm>
                  <a:off x="23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1" name="Line 16135"/>
                <p:cNvSpPr>
                  <a:spLocks noChangeShapeType="1"/>
                </p:cNvSpPr>
                <p:nvPr/>
              </p:nvSpPr>
              <p:spPr bwMode="auto">
                <a:xfrm>
                  <a:off x="23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2" name="Line 16136"/>
                <p:cNvSpPr>
                  <a:spLocks noChangeShapeType="1"/>
                </p:cNvSpPr>
                <p:nvPr/>
              </p:nvSpPr>
              <p:spPr bwMode="auto">
                <a:xfrm>
                  <a:off x="23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3" name="Line 16137"/>
                <p:cNvSpPr>
                  <a:spLocks noChangeShapeType="1"/>
                </p:cNvSpPr>
                <p:nvPr/>
              </p:nvSpPr>
              <p:spPr bwMode="auto">
                <a:xfrm>
                  <a:off x="23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4" name="Line 16138"/>
                <p:cNvSpPr>
                  <a:spLocks noChangeShapeType="1"/>
                </p:cNvSpPr>
                <p:nvPr/>
              </p:nvSpPr>
              <p:spPr bwMode="auto">
                <a:xfrm>
                  <a:off x="24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5" name="Line 16139"/>
                <p:cNvSpPr>
                  <a:spLocks noChangeShapeType="1"/>
                </p:cNvSpPr>
                <p:nvPr/>
              </p:nvSpPr>
              <p:spPr bwMode="auto">
                <a:xfrm>
                  <a:off x="24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6" name="Line 16140"/>
                <p:cNvSpPr>
                  <a:spLocks noChangeShapeType="1"/>
                </p:cNvSpPr>
                <p:nvPr/>
              </p:nvSpPr>
              <p:spPr bwMode="auto">
                <a:xfrm>
                  <a:off x="24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7" name="Line 16141"/>
                <p:cNvSpPr>
                  <a:spLocks noChangeShapeType="1"/>
                </p:cNvSpPr>
                <p:nvPr/>
              </p:nvSpPr>
              <p:spPr bwMode="auto">
                <a:xfrm>
                  <a:off x="24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8" name="Line 16142"/>
                <p:cNvSpPr>
                  <a:spLocks noChangeShapeType="1"/>
                </p:cNvSpPr>
                <p:nvPr/>
              </p:nvSpPr>
              <p:spPr bwMode="auto">
                <a:xfrm>
                  <a:off x="24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19" name="Line 16143"/>
                <p:cNvSpPr>
                  <a:spLocks noChangeShapeType="1"/>
                </p:cNvSpPr>
                <p:nvPr/>
              </p:nvSpPr>
              <p:spPr bwMode="auto">
                <a:xfrm>
                  <a:off x="24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0" name="Line 16144"/>
                <p:cNvSpPr>
                  <a:spLocks noChangeShapeType="1"/>
                </p:cNvSpPr>
                <p:nvPr/>
              </p:nvSpPr>
              <p:spPr bwMode="auto">
                <a:xfrm>
                  <a:off x="24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1" name="Line 16145"/>
                <p:cNvSpPr>
                  <a:spLocks noChangeShapeType="1"/>
                </p:cNvSpPr>
                <p:nvPr/>
              </p:nvSpPr>
              <p:spPr bwMode="auto">
                <a:xfrm>
                  <a:off x="24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2" name="Line 16146"/>
                <p:cNvSpPr>
                  <a:spLocks noChangeShapeType="1"/>
                </p:cNvSpPr>
                <p:nvPr/>
              </p:nvSpPr>
              <p:spPr bwMode="auto">
                <a:xfrm>
                  <a:off x="25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3" name="Line 16147"/>
                <p:cNvSpPr>
                  <a:spLocks noChangeShapeType="1"/>
                </p:cNvSpPr>
                <p:nvPr/>
              </p:nvSpPr>
              <p:spPr bwMode="auto">
                <a:xfrm>
                  <a:off x="25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4" name="Line 16148"/>
                <p:cNvSpPr>
                  <a:spLocks noChangeShapeType="1"/>
                </p:cNvSpPr>
                <p:nvPr/>
              </p:nvSpPr>
              <p:spPr bwMode="auto">
                <a:xfrm>
                  <a:off x="25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5" name="Line 16149"/>
                <p:cNvSpPr>
                  <a:spLocks noChangeShapeType="1"/>
                </p:cNvSpPr>
                <p:nvPr/>
              </p:nvSpPr>
              <p:spPr bwMode="auto">
                <a:xfrm>
                  <a:off x="25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6" name="Line 16150"/>
                <p:cNvSpPr>
                  <a:spLocks noChangeShapeType="1"/>
                </p:cNvSpPr>
                <p:nvPr/>
              </p:nvSpPr>
              <p:spPr bwMode="auto">
                <a:xfrm>
                  <a:off x="25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7" name="Line 16151"/>
                <p:cNvSpPr>
                  <a:spLocks noChangeShapeType="1"/>
                </p:cNvSpPr>
                <p:nvPr/>
              </p:nvSpPr>
              <p:spPr bwMode="auto">
                <a:xfrm>
                  <a:off x="25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8" name="Line 16152"/>
                <p:cNvSpPr>
                  <a:spLocks noChangeShapeType="1"/>
                </p:cNvSpPr>
                <p:nvPr/>
              </p:nvSpPr>
              <p:spPr bwMode="auto">
                <a:xfrm>
                  <a:off x="2575"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29" name="Line 16153"/>
                <p:cNvSpPr>
                  <a:spLocks noChangeShapeType="1"/>
                </p:cNvSpPr>
                <p:nvPr/>
              </p:nvSpPr>
              <p:spPr bwMode="auto">
                <a:xfrm>
                  <a:off x="25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0" name="Line 16154"/>
                <p:cNvSpPr>
                  <a:spLocks noChangeShapeType="1"/>
                </p:cNvSpPr>
                <p:nvPr/>
              </p:nvSpPr>
              <p:spPr bwMode="auto">
                <a:xfrm>
                  <a:off x="25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1" name="Line 16155"/>
                <p:cNvSpPr>
                  <a:spLocks noChangeShapeType="1"/>
                </p:cNvSpPr>
                <p:nvPr/>
              </p:nvSpPr>
              <p:spPr bwMode="auto">
                <a:xfrm>
                  <a:off x="26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2" name="Line 16156"/>
                <p:cNvSpPr>
                  <a:spLocks noChangeShapeType="1"/>
                </p:cNvSpPr>
                <p:nvPr/>
              </p:nvSpPr>
              <p:spPr bwMode="auto">
                <a:xfrm>
                  <a:off x="26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3" name="Line 16157"/>
                <p:cNvSpPr>
                  <a:spLocks noChangeShapeType="1"/>
                </p:cNvSpPr>
                <p:nvPr/>
              </p:nvSpPr>
              <p:spPr bwMode="auto">
                <a:xfrm>
                  <a:off x="26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4" name="Line 16158"/>
                <p:cNvSpPr>
                  <a:spLocks noChangeShapeType="1"/>
                </p:cNvSpPr>
                <p:nvPr/>
              </p:nvSpPr>
              <p:spPr bwMode="auto">
                <a:xfrm>
                  <a:off x="26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5" name="Line 16159"/>
                <p:cNvSpPr>
                  <a:spLocks noChangeShapeType="1"/>
                </p:cNvSpPr>
                <p:nvPr/>
              </p:nvSpPr>
              <p:spPr bwMode="auto">
                <a:xfrm>
                  <a:off x="26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6" name="Line 16160"/>
                <p:cNvSpPr>
                  <a:spLocks noChangeShapeType="1"/>
                </p:cNvSpPr>
                <p:nvPr/>
              </p:nvSpPr>
              <p:spPr bwMode="auto">
                <a:xfrm>
                  <a:off x="26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7" name="Line 16161"/>
                <p:cNvSpPr>
                  <a:spLocks noChangeShapeType="1"/>
                </p:cNvSpPr>
                <p:nvPr/>
              </p:nvSpPr>
              <p:spPr bwMode="auto">
                <a:xfrm>
                  <a:off x="26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8" name="Line 16162"/>
                <p:cNvSpPr>
                  <a:spLocks noChangeShapeType="1"/>
                </p:cNvSpPr>
                <p:nvPr/>
              </p:nvSpPr>
              <p:spPr bwMode="auto">
                <a:xfrm>
                  <a:off x="26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39" name="Line 16163"/>
                <p:cNvSpPr>
                  <a:spLocks noChangeShapeType="1"/>
                </p:cNvSpPr>
                <p:nvPr/>
              </p:nvSpPr>
              <p:spPr bwMode="auto">
                <a:xfrm>
                  <a:off x="27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0" name="Line 16164"/>
                <p:cNvSpPr>
                  <a:spLocks noChangeShapeType="1"/>
                </p:cNvSpPr>
                <p:nvPr/>
              </p:nvSpPr>
              <p:spPr bwMode="auto">
                <a:xfrm>
                  <a:off x="27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1" name="Line 16165"/>
                <p:cNvSpPr>
                  <a:spLocks noChangeShapeType="1"/>
                </p:cNvSpPr>
                <p:nvPr/>
              </p:nvSpPr>
              <p:spPr bwMode="auto">
                <a:xfrm>
                  <a:off x="27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2" name="Line 16166"/>
                <p:cNvSpPr>
                  <a:spLocks noChangeShapeType="1"/>
                </p:cNvSpPr>
                <p:nvPr/>
              </p:nvSpPr>
              <p:spPr bwMode="auto">
                <a:xfrm>
                  <a:off x="27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3" name="Line 16167"/>
                <p:cNvSpPr>
                  <a:spLocks noChangeShapeType="1"/>
                </p:cNvSpPr>
                <p:nvPr/>
              </p:nvSpPr>
              <p:spPr bwMode="auto">
                <a:xfrm>
                  <a:off x="27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4" name="Line 16168"/>
                <p:cNvSpPr>
                  <a:spLocks noChangeShapeType="1"/>
                </p:cNvSpPr>
                <p:nvPr/>
              </p:nvSpPr>
              <p:spPr bwMode="auto">
                <a:xfrm>
                  <a:off x="2764"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5" name="Line 16169"/>
                <p:cNvSpPr>
                  <a:spLocks noChangeShapeType="1"/>
                </p:cNvSpPr>
                <p:nvPr/>
              </p:nvSpPr>
              <p:spPr bwMode="auto">
                <a:xfrm>
                  <a:off x="27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6" name="Line 16170"/>
                <p:cNvSpPr>
                  <a:spLocks noChangeShapeType="1"/>
                </p:cNvSpPr>
                <p:nvPr/>
              </p:nvSpPr>
              <p:spPr bwMode="auto">
                <a:xfrm>
                  <a:off x="27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7" name="Line 16171"/>
                <p:cNvSpPr>
                  <a:spLocks noChangeShapeType="1"/>
                </p:cNvSpPr>
                <p:nvPr/>
              </p:nvSpPr>
              <p:spPr bwMode="auto">
                <a:xfrm>
                  <a:off x="27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8" name="Line 16172"/>
                <p:cNvSpPr>
                  <a:spLocks noChangeShapeType="1"/>
                </p:cNvSpPr>
                <p:nvPr/>
              </p:nvSpPr>
              <p:spPr bwMode="auto">
                <a:xfrm>
                  <a:off x="28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49" name="Line 16173"/>
                <p:cNvSpPr>
                  <a:spLocks noChangeShapeType="1"/>
                </p:cNvSpPr>
                <p:nvPr/>
              </p:nvSpPr>
              <p:spPr bwMode="auto">
                <a:xfrm>
                  <a:off x="28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0" name="Line 16174"/>
                <p:cNvSpPr>
                  <a:spLocks noChangeShapeType="1"/>
                </p:cNvSpPr>
                <p:nvPr/>
              </p:nvSpPr>
              <p:spPr bwMode="auto">
                <a:xfrm>
                  <a:off x="28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1" name="Line 16175"/>
                <p:cNvSpPr>
                  <a:spLocks noChangeShapeType="1"/>
                </p:cNvSpPr>
                <p:nvPr/>
              </p:nvSpPr>
              <p:spPr bwMode="auto">
                <a:xfrm>
                  <a:off x="28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2" name="Line 16176"/>
                <p:cNvSpPr>
                  <a:spLocks noChangeShapeType="1"/>
                </p:cNvSpPr>
                <p:nvPr/>
              </p:nvSpPr>
              <p:spPr bwMode="auto">
                <a:xfrm>
                  <a:off x="28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3" name="Line 16177"/>
                <p:cNvSpPr>
                  <a:spLocks noChangeShapeType="1"/>
                </p:cNvSpPr>
                <p:nvPr/>
              </p:nvSpPr>
              <p:spPr bwMode="auto">
                <a:xfrm>
                  <a:off x="28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4" name="Line 16178"/>
                <p:cNvSpPr>
                  <a:spLocks noChangeShapeType="1"/>
                </p:cNvSpPr>
                <p:nvPr/>
              </p:nvSpPr>
              <p:spPr bwMode="auto">
                <a:xfrm>
                  <a:off x="28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5" name="Line 16179"/>
                <p:cNvSpPr>
                  <a:spLocks noChangeShapeType="1"/>
                </p:cNvSpPr>
                <p:nvPr/>
              </p:nvSpPr>
              <p:spPr bwMode="auto">
                <a:xfrm>
                  <a:off x="28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6" name="Line 16180"/>
                <p:cNvSpPr>
                  <a:spLocks noChangeShapeType="1"/>
                </p:cNvSpPr>
                <p:nvPr/>
              </p:nvSpPr>
              <p:spPr bwMode="auto">
                <a:xfrm>
                  <a:off x="29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7" name="Line 16181"/>
                <p:cNvSpPr>
                  <a:spLocks noChangeShapeType="1"/>
                </p:cNvSpPr>
                <p:nvPr/>
              </p:nvSpPr>
              <p:spPr bwMode="auto">
                <a:xfrm>
                  <a:off x="29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8" name="Line 16182"/>
                <p:cNvSpPr>
                  <a:spLocks noChangeShapeType="1"/>
                </p:cNvSpPr>
                <p:nvPr/>
              </p:nvSpPr>
              <p:spPr bwMode="auto">
                <a:xfrm>
                  <a:off x="29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59" name="Line 16183"/>
                <p:cNvSpPr>
                  <a:spLocks noChangeShapeType="1"/>
                </p:cNvSpPr>
                <p:nvPr/>
              </p:nvSpPr>
              <p:spPr bwMode="auto">
                <a:xfrm>
                  <a:off x="29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0" name="Line 16184"/>
                <p:cNvSpPr>
                  <a:spLocks noChangeShapeType="1"/>
                </p:cNvSpPr>
                <p:nvPr/>
              </p:nvSpPr>
              <p:spPr bwMode="auto">
                <a:xfrm>
                  <a:off x="29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1" name="Line 16185"/>
                <p:cNvSpPr>
                  <a:spLocks noChangeShapeType="1"/>
                </p:cNvSpPr>
                <p:nvPr/>
              </p:nvSpPr>
              <p:spPr bwMode="auto">
                <a:xfrm>
                  <a:off x="29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2" name="Line 16186"/>
                <p:cNvSpPr>
                  <a:spLocks noChangeShapeType="1"/>
                </p:cNvSpPr>
                <p:nvPr/>
              </p:nvSpPr>
              <p:spPr bwMode="auto">
                <a:xfrm>
                  <a:off x="29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3" name="Line 16187"/>
                <p:cNvSpPr>
                  <a:spLocks noChangeShapeType="1"/>
                </p:cNvSpPr>
                <p:nvPr/>
              </p:nvSpPr>
              <p:spPr bwMode="auto">
                <a:xfrm>
                  <a:off x="29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4" name="Line 16188"/>
                <p:cNvSpPr>
                  <a:spLocks noChangeShapeType="1"/>
                </p:cNvSpPr>
                <p:nvPr/>
              </p:nvSpPr>
              <p:spPr bwMode="auto">
                <a:xfrm>
                  <a:off x="30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5" name="Line 16189"/>
                <p:cNvSpPr>
                  <a:spLocks noChangeShapeType="1"/>
                </p:cNvSpPr>
                <p:nvPr/>
              </p:nvSpPr>
              <p:spPr bwMode="auto">
                <a:xfrm>
                  <a:off x="30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6" name="Line 16190"/>
                <p:cNvSpPr>
                  <a:spLocks noChangeShapeType="1"/>
                </p:cNvSpPr>
                <p:nvPr/>
              </p:nvSpPr>
              <p:spPr bwMode="auto">
                <a:xfrm>
                  <a:off x="30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7" name="Line 16191"/>
                <p:cNvSpPr>
                  <a:spLocks noChangeShapeType="1"/>
                </p:cNvSpPr>
                <p:nvPr/>
              </p:nvSpPr>
              <p:spPr bwMode="auto">
                <a:xfrm>
                  <a:off x="30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8" name="Line 16192"/>
                <p:cNvSpPr>
                  <a:spLocks noChangeShapeType="1"/>
                </p:cNvSpPr>
                <p:nvPr/>
              </p:nvSpPr>
              <p:spPr bwMode="auto">
                <a:xfrm>
                  <a:off x="30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69" name="Line 16193"/>
                <p:cNvSpPr>
                  <a:spLocks noChangeShapeType="1"/>
                </p:cNvSpPr>
                <p:nvPr/>
              </p:nvSpPr>
              <p:spPr bwMode="auto">
                <a:xfrm>
                  <a:off x="30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0" name="Line 16194"/>
                <p:cNvSpPr>
                  <a:spLocks noChangeShapeType="1"/>
                </p:cNvSpPr>
                <p:nvPr/>
              </p:nvSpPr>
              <p:spPr bwMode="auto">
                <a:xfrm>
                  <a:off x="30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1" name="Line 16195"/>
                <p:cNvSpPr>
                  <a:spLocks noChangeShapeType="1"/>
                </p:cNvSpPr>
                <p:nvPr/>
              </p:nvSpPr>
              <p:spPr bwMode="auto">
                <a:xfrm>
                  <a:off x="30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2" name="Line 16196"/>
                <p:cNvSpPr>
                  <a:spLocks noChangeShapeType="1"/>
                </p:cNvSpPr>
                <p:nvPr/>
              </p:nvSpPr>
              <p:spPr bwMode="auto">
                <a:xfrm>
                  <a:off x="30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3" name="Line 16197"/>
                <p:cNvSpPr>
                  <a:spLocks noChangeShapeType="1"/>
                </p:cNvSpPr>
                <p:nvPr/>
              </p:nvSpPr>
              <p:spPr bwMode="auto">
                <a:xfrm>
                  <a:off x="31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4" name="Line 16198"/>
                <p:cNvSpPr>
                  <a:spLocks noChangeShapeType="1"/>
                </p:cNvSpPr>
                <p:nvPr/>
              </p:nvSpPr>
              <p:spPr bwMode="auto">
                <a:xfrm>
                  <a:off x="31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5" name="Line 16199"/>
                <p:cNvSpPr>
                  <a:spLocks noChangeShapeType="1"/>
                </p:cNvSpPr>
                <p:nvPr/>
              </p:nvSpPr>
              <p:spPr bwMode="auto">
                <a:xfrm>
                  <a:off x="31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6" name="Line 16200"/>
                <p:cNvSpPr>
                  <a:spLocks noChangeShapeType="1"/>
                </p:cNvSpPr>
                <p:nvPr/>
              </p:nvSpPr>
              <p:spPr bwMode="auto">
                <a:xfrm>
                  <a:off x="31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7" name="Line 16201"/>
                <p:cNvSpPr>
                  <a:spLocks noChangeShapeType="1"/>
                </p:cNvSpPr>
                <p:nvPr/>
              </p:nvSpPr>
              <p:spPr bwMode="auto">
                <a:xfrm>
                  <a:off x="31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8" name="Line 16202"/>
                <p:cNvSpPr>
                  <a:spLocks noChangeShapeType="1"/>
                </p:cNvSpPr>
                <p:nvPr/>
              </p:nvSpPr>
              <p:spPr bwMode="auto">
                <a:xfrm>
                  <a:off x="31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79" name="Line 16203"/>
                <p:cNvSpPr>
                  <a:spLocks noChangeShapeType="1"/>
                </p:cNvSpPr>
                <p:nvPr/>
              </p:nvSpPr>
              <p:spPr bwMode="auto">
                <a:xfrm>
                  <a:off x="31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0" name="Line 16204"/>
                <p:cNvSpPr>
                  <a:spLocks noChangeShapeType="1"/>
                </p:cNvSpPr>
                <p:nvPr/>
              </p:nvSpPr>
              <p:spPr bwMode="auto">
                <a:xfrm>
                  <a:off x="31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1" name="Line 16205"/>
                <p:cNvSpPr>
                  <a:spLocks noChangeShapeType="1"/>
                </p:cNvSpPr>
                <p:nvPr/>
              </p:nvSpPr>
              <p:spPr bwMode="auto">
                <a:xfrm>
                  <a:off x="3201"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2" name="Line 16206"/>
                <p:cNvSpPr>
                  <a:spLocks noChangeShapeType="1"/>
                </p:cNvSpPr>
                <p:nvPr/>
              </p:nvSpPr>
              <p:spPr bwMode="auto">
                <a:xfrm>
                  <a:off x="32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3" name="Line 16207"/>
                <p:cNvSpPr>
                  <a:spLocks noChangeShapeType="1"/>
                </p:cNvSpPr>
                <p:nvPr/>
              </p:nvSpPr>
              <p:spPr bwMode="auto">
                <a:xfrm>
                  <a:off x="32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4" name="Line 16208"/>
                <p:cNvSpPr>
                  <a:spLocks noChangeShapeType="1"/>
                </p:cNvSpPr>
                <p:nvPr/>
              </p:nvSpPr>
              <p:spPr bwMode="auto">
                <a:xfrm>
                  <a:off x="32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5" name="Line 16209"/>
                <p:cNvSpPr>
                  <a:spLocks noChangeShapeType="1"/>
                </p:cNvSpPr>
                <p:nvPr/>
              </p:nvSpPr>
              <p:spPr bwMode="auto">
                <a:xfrm>
                  <a:off x="32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6" name="Line 16210"/>
                <p:cNvSpPr>
                  <a:spLocks noChangeShapeType="1"/>
                </p:cNvSpPr>
                <p:nvPr/>
              </p:nvSpPr>
              <p:spPr bwMode="auto">
                <a:xfrm>
                  <a:off x="32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7" name="Line 16211"/>
                <p:cNvSpPr>
                  <a:spLocks noChangeShapeType="1"/>
                </p:cNvSpPr>
                <p:nvPr/>
              </p:nvSpPr>
              <p:spPr bwMode="auto">
                <a:xfrm>
                  <a:off x="32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8" name="Line 16212"/>
                <p:cNvSpPr>
                  <a:spLocks noChangeShapeType="1"/>
                </p:cNvSpPr>
                <p:nvPr/>
              </p:nvSpPr>
              <p:spPr bwMode="auto">
                <a:xfrm>
                  <a:off x="32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89" name="Line 16213"/>
                <p:cNvSpPr>
                  <a:spLocks noChangeShapeType="1"/>
                </p:cNvSpPr>
                <p:nvPr/>
              </p:nvSpPr>
              <p:spPr bwMode="auto">
                <a:xfrm>
                  <a:off x="32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0" name="Line 16214"/>
                <p:cNvSpPr>
                  <a:spLocks noChangeShapeType="1"/>
                </p:cNvSpPr>
                <p:nvPr/>
              </p:nvSpPr>
              <p:spPr bwMode="auto">
                <a:xfrm>
                  <a:off x="33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1" name="Line 16215"/>
                <p:cNvSpPr>
                  <a:spLocks noChangeShapeType="1"/>
                </p:cNvSpPr>
                <p:nvPr/>
              </p:nvSpPr>
              <p:spPr bwMode="auto">
                <a:xfrm>
                  <a:off x="33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2" name="Line 16216"/>
                <p:cNvSpPr>
                  <a:spLocks noChangeShapeType="1"/>
                </p:cNvSpPr>
                <p:nvPr/>
              </p:nvSpPr>
              <p:spPr bwMode="auto">
                <a:xfrm>
                  <a:off x="33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3" name="Line 16217"/>
                <p:cNvSpPr>
                  <a:spLocks noChangeShapeType="1"/>
                </p:cNvSpPr>
                <p:nvPr/>
              </p:nvSpPr>
              <p:spPr bwMode="auto">
                <a:xfrm>
                  <a:off x="33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4" name="Line 16218"/>
                <p:cNvSpPr>
                  <a:spLocks noChangeShapeType="1"/>
                </p:cNvSpPr>
                <p:nvPr/>
              </p:nvSpPr>
              <p:spPr bwMode="auto">
                <a:xfrm>
                  <a:off x="33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5" name="Line 16219"/>
                <p:cNvSpPr>
                  <a:spLocks noChangeShapeType="1"/>
                </p:cNvSpPr>
                <p:nvPr/>
              </p:nvSpPr>
              <p:spPr bwMode="auto">
                <a:xfrm>
                  <a:off x="33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6" name="Line 16220"/>
                <p:cNvSpPr>
                  <a:spLocks noChangeShapeType="1"/>
                </p:cNvSpPr>
                <p:nvPr/>
              </p:nvSpPr>
              <p:spPr bwMode="auto">
                <a:xfrm>
                  <a:off x="33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7" name="Line 16221"/>
                <p:cNvSpPr>
                  <a:spLocks noChangeShapeType="1"/>
                </p:cNvSpPr>
                <p:nvPr/>
              </p:nvSpPr>
              <p:spPr bwMode="auto">
                <a:xfrm>
                  <a:off x="3390"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8" name="Line 16222"/>
                <p:cNvSpPr>
                  <a:spLocks noChangeShapeType="1"/>
                </p:cNvSpPr>
                <p:nvPr/>
              </p:nvSpPr>
              <p:spPr bwMode="auto">
                <a:xfrm>
                  <a:off x="34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9999" name="Line 16223"/>
                <p:cNvSpPr>
                  <a:spLocks noChangeShapeType="1"/>
                </p:cNvSpPr>
                <p:nvPr/>
              </p:nvSpPr>
              <p:spPr bwMode="auto">
                <a:xfrm>
                  <a:off x="34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0" name="Line 16224"/>
                <p:cNvSpPr>
                  <a:spLocks noChangeShapeType="1"/>
                </p:cNvSpPr>
                <p:nvPr/>
              </p:nvSpPr>
              <p:spPr bwMode="auto">
                <a:xfrm>
                  <a:off x="34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1" name="Line 16225"/>
                <p:cNvSpPr>
                  <a:spLocks noChangeShapeType="1"/>
                </p:cNvSpPr>
                <p:nvPr/>
              </p:nvSpPr>
              <p:spPr bwMode="auto">
                <a:xfrm>
                  <a:off x="34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2" name="Line 16226"/>
                <p:cNvSpPr>
                  <a:spLocks noChangeShapeType="1"/>
                </p:cNvSpPr>
                <p:nvPr/>
              </p:nvSpPr>
              <p:spPr bwMode="auto">
                <a:xfrm>
                  <a:off x="34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3" name="Line 16227"/>
                <p:cNvSpPr>
                  <a:spLocks noChangeShapeType="1"/>
                </p:cNvSpPr>
                <p:nvPr/>
              </p:nvSpPr>
              <p:spPr bwMode="auto">
                <a:xfrm>
                  <a:off x="34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4" name="Line 16228"/>
                <p:cNvSpPr>
                  <a:spLocks noChangeShapeType="1"/>
                </p:cNvSpPr>
                <p:nvPr/>
              </p:nvSpPr>
              <p:spPr bwMode="auto">
                <a:xfrm>
                  <a:off x="34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5" name="Line 16229"/>
                <p:cNvSpPr>
                  <a:spLocks noChangeShapeType="1"/>
                </p:cNvSpPr>
                <p:nvPr/>
              </p:nvSpPr>
              <p:spPr bwMode="auto">
                <a:xfrm>
                  <a:off x="34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6" name="Line 16230"/>
                <p:cNvSpPr>
                  <a:spLocks noChangeShapeType="1"/>
                </p:cNvSpPr>
                <p:nvPr/>
              </p:nvSpPr>
              <p:spPr bwMode="auto">
                <a:xfrm>
                  <a:off x="34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7" name="Line 16231"/>
                <p:cNvSpPr>
                  <a:spLocks noChangeShapeType="1"/>
                </p:cNvSpPr>
                <p:nvPr/>
              </p:nvSpPr>
              <p:spPr bwMode="auto">
                <a:xfrm>
                  <a:off x="35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8" name="Line 16232"/>
                <p:cNvSpPr>
                  <a:spLocks noChangeShapeType="1"/>
                </p:cNvSpPr>
                <p:nvPr/>
              </p:nvSpPr>
              <p:spPr bwMode="auto">
                <a:xfrm>
                  <a:off x="35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09" name="Line 16233"/>
                <p:cNvSpPr>
                  <a:spLocks noChangeShapeType="1"/>
                </p:cNvSpPr>
                <p:nvPr/>
              </p:nvSpPr>
              <p:spPr bwMode="auto">
                <a:xfrm>
                  <a:off x="35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0" name="Line 16234"/>
                <p:cNvSpPr>
                  <a:spLocks noChangeShapeType="1"/>
                </p:cNvSpPr>
                <p:nvPr/>
              </p:nvSpPr>
              <p:spPr bwMode="auto">
                <a:xfrm>
                  <a:off x="35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1" name="Line 16235"/>
                <p:cNvSpPr>
                  <a:spLocks noChangeShapeType="1"/>
                </p:cNvSpPr>
                <p:nvPr/>
              </p:nvSpPr>
              <p:spPr bwMode="auto">
                <a:xfrm>
                  <a:off x="35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2" name="Line 16236"/>
                <p:cNvSpPr>
                  <a:spLocks noChangeShapeType="1"/>
                </p:cNvSpPr>
                <p:nvPr/>
              </p:nvSpPr>
              <p:spPr bwMode="auto">
                <a:xfrm>
                  <a:off x="35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3" name="Line 16237"/>
                <p:cNvSpPr>
                  <a:spLocks noChangeShapeType="1"/>
                </p:cNvSpPr>
                <p:nvPr/>
              </p:nvSpPr>
              <p:spPr bwMode="auto">
                <a:xfrm>
                  <a:off x="35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4" name="Line 16238"/>
                <p:cNvSpPr>
                  <a:spLocks noChangeShapeType="1"/>
                </p:cNvSpPr>
                <p:nvPr/>
              </p:nvSpPr>
              <p:spPr bwMode="auto">
                <a:xfrm>
                  <a:off x="35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5" name="Line 16239"/>
                <p:cNvSpPr>
                  <a:spLocks noChangeShapeType="1"/>
                </p:cNvSpPr>
                <p:nvPr/>
              </p:nvSpPr>
              <p:spPr bwMode="auto">
                <a:xfrm>
                  <a:off x="36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6" name="Line 16240"/>
                <p:cNvSpPr>
                  <a:spLocks noChangeShapeType="1"/>
                </p:cNvSpPr>
                <p:nvPr/>
              </p:nvSpPr>
              <p:spPr bwMode="auto">
                <a:xfrm>
                  <a:off x="36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7" name="Line 16241"/>
                <p:cNvSpPr>
                  <a:spLocks noChangeShapeType="1"/>
                </p:cNvSpPr>
                <p:nvPr/>
              </p:nvSpPr>
              <p:spPr bwMode="auto">
                <a:xfrm>
                  <a:off x="36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8" name="Line 16242"/>
                <p:cNvSpPr>
                  <a:spLocks noChangeShapeType="1"/>
                </p:cNvSpPr>
                <p:nvPr/>
              </p:nvSpPr>
              <p:spPr bwMode="auto">
                <a:xfrm>
                  <a:off x="36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19" name="Line 16243"/>
                <p:cNvSpPr>
                  <a:spLocks noChangeShapeType="1"/>
                </p:cNvSpPr>
                <p:nvPr/>
              </p:nvSpPr>
              <p:spPr bwMode="auto">
                <a:xfrm>
                  <a:off x="36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0" name="Line 16244"/>
                <p:cNvSpPr>
                  <a:spLocks noChangeShapeType="1"/>
                </p:cNvSpPr>
                <p:nvPr/>
              </p:nvSpPr>
              <p:spPr bwMode="auto">
                <a:xfrm>
                  <a:off x="36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1" name="Line 16245"/>
                <p:cNvSpPr>
                  <a:spLocks noChangeShapeType="1"/>
                </p:cNvSpPr>
                <p:nvPr/>
              </p:nvSpPr>
              <p:spPr bwMode="auto">
                <a:xfrm>
                  <a:off x="36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2" name="Line 16246"/>
                <p:cNvSpPr>
                  <a:spLocks noChangeShapeType="1"/>
                </p:cNvSpPr>
                <p:nvPr/>
              </p:nvSpPr>
              <p:spPr bwMode="auto">
                <a:xfrm>
                  <a:off x="36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3" name="Line 16247"/>
                <p:cNvSpPr>
                  <a:spLocks noChangeShapeType="1"/>
                </p:cNvSpPr>
                <p:nvPr/>
              </p:nvSpPr>
              <p:spPr bwMode="auto">
                <a:xfrm>
                  <a:off x="36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4" name="Line 16248"/>
                <p:cNvSpPr>
                  <a:spLocks noChangeShapeType="1"/>
                </p:cNvSpPr>
                <p:nvPr/>
              </p:nvSpPr>
              <p:spPr bwMode="auto">
                <a:xfrm>
                  <a:off x="37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5" name="Line 16249"/>
                <p:cNvSpPr>
                  <a:spLocks noChangeShapeType="1"/>
                </p:cNvSpPr>
                <p:nvPr/>
              </p:nvSpPr>
              <p:spPr bwMode="auto">
                <a:xfrm>
                  <a:off x="37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6" name="Line 16250"/>
                <p:cNvSpPr>
                  <a:spLocks noChangeShapeType="1"/>
                </p:cNvSpPr>
                <p:nvPr/>
              </p:nvSpPr>
              <p:spPr bwMode="auto">
                <a:xfrm>
                  <a:off x="37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7" name="Line 16251"/>
                <p:cNvSpPr>
                  <a:spLocks noChangeShapeType="1"/>
                </p:cNvSpPr>
                <p:nvPr/>
              </p:nvSpPr>
              <p:spPr bwMode="auto">
                <a:xfrm>
                  <a:off x="37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8" name="Line 16252"/>
                <p:cNvSpPr>
                  <a:spLocks noChangeShapeType="1"/>
                </p:cNvSpPr>
                <p:nvPr/>
              </p:nvSpPr>
              <p:spPr bwMode="auto">
                <a:xfrm>
                  <a:off x="37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29" name="Line 16253"/>
                <p:cNvSpPr>
                  <a:spLocks noChangeShapeType="1"/>
                </p:cNvSpPr>
                <p:nvPr/>
              </p:nvSpPr>
              <p:spPr bwMode="auto">
                <a:xfrm>
                  <a:off x="37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0" name="Line 16254"/>
                <p:cNvSpPr>
                  <a:spLocks noChangeShapeType="1"/>
                </p:cNvSpPr>
                <p:nvPr/>
              </p:nvSpPr>
              <p:spPr bwMode="auto">
                <a:xfrm>
                  <a:off x="37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1" name="Line 16255"/>
                <p:cNvSpPr>
                  <a:spLocks noChangeShapeType="1"/>
                </p:cNvSpPr>
                <p:nvPr/>
              </p:nvSpPr>
              <p:spPr bwMode="auto">
                <a:xfrm>
                  <a:off x="37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2" name="Line 16256"/>
                <p:cNvSpPr>
                  <a:spLocks noChangeShapeType="1"/>
                </p:cNvSpPr>
                <p:nvPr/>
              </p:nvSpPr>
              <p:spPr bwMode="auto">
                <a:xfrm>
                  <a:off x="38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3" name="Line 16257"/>
                <p:cNvSpPr>
                  <a:spLocks noChangeShapeType="1"/>
                </p:cNvSpPr>
                <p:nvPr/>
              </p:nvSpPr>
              <p:spPr bwMode="auto">
                <a:xfrm>
                  <a:off x="38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4" name="Line 16258"/>
                <p:cNvSpPr>
                  <a:spLocks noChangeShapeType="1"/>
                </p:cNvSpPr>
                <p:nvPr/>
              </p:nvSpPr>
              <p:spPr bwMode="auto">
                <a:xfrm>
                  <a:off x="3827"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5" name="Line 16259"/>
                <p:cNvSpPr>
                  <a:spLocks noChangeShapeType="1"/>
                </p:cNvSpPr>
                <p:nvPr/>
              </p:nvSpPr>
              <p:spPr bwMode="auto">
                <a:xfrm>
                  <a:off x="38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6" name="Line 16260"/>
                <p:cNvSpPr>
                  <a:spLocks noChangeShapeType="1"/>
                </p:cNvSpPr>
                <p:nvPr/>
              </p:nvSpPr>
              <p:spPr bwMode="auto">
                <a:xfrm>
                  <a:off x="38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7" name="Line 16261"/>
                <p:cNvSpPr>
                  <a:spLocks noChangeShapeType="1"/>
                </p:cNvSpPr>
                <p:nvPr/>
              </p:nvSpPr>
              <p:spPr bwMode="auto">
                <a:xfrm>
                  <a:off x="38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8" name="Line 16262"/>
                <p:cNvSpPr>
                  <a:spLocks noChangeShapeType="1"/>
                </p:cNvSpPr>
                <p:nvPr/>
              </p:nvSpPr>
              <p:spPr bwMode="auto">
                <a:xfrm>
                  <a:off x="38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39" name="Line 16263"/>
                <p:cNvSpPr>
                  <a:spLocks noChangeShapeType="1"/>
                </p:cNvSpPr>
                <p:nvPr/>
              </p:nvSpPr>
              <p:spPr bwMode="auto">
                <a:xfrm>
                  <a:off x="38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0" name="Line 16264"/>
                <p:cNvSpPr>
                  <a:spLocks noChangeShapeType="1"/>
                </p:cNvSpPr>
                <p:nvPr/>
              </p:nvSpPr>
              <p:spPr bwMode="auto">
                <a:xfrm>
                  <a:off x="38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1" name="Line 16265"/>
                <p:cNvSpPr>
                  <a:spLocks noChangeShapeType="1"/>
                </p:cNvSpPr>
                <p:nvPr/>
              </p:nvSpPr>
              <p:spPr bwMode="auto">
                <a:xfrm>
                  <a:off x="39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2" name="Line 16266"/>
                <p:cNvSpPr>
                  <a:spLocks noChangeShapeType="1"/>
                </p:cNvSpPr>
                <p:nvPr/>
              </p:nvSpPr>
              <p:spPr bwMode="auto">
                <a:xfrm>
                  <a:off x="39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3" name="Line 16267"/>
                <p:cNvSpPr>
                  <a:spLocks noChangeShapeType="1"/>
                </p:cNvSpPr>
                <p:nvPr/>
              </p:nvSpPr>
              <p:spPr bwMode="auto">
                <a:xfrm>
                  <a:off x="39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4" name="Line 16268"/>
                <p:cNvSpPr>
                  <a:spLocks noChangeShapeType="1"/>
                </p:cNvSpPr>
                <p:nvPr/>
              </p:nvSpPr>
              <p:spPr bwMode="auto">
                <a:xfrm>
                  <a:off x="39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5" name="Line 16269"/>
                <p:cNvSpPr>
                  <a:spLocks noChangeShapeType="1"/>
                </p:cNvSpPr>
                <p:nvPr/>
              </p:nvSpPr>
              <p:spPr bwMode="auto">
                <a:xfrm>
                  <a:off x="39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6" name="Line 16270"/>
                <p:cNvSpPr>
                  <a:spLocks noChangeShapeType="1"/>
                </p:cNvSpPr>
                <p:nvPr/>
              </p:nvSpPr>
              <p:spPr bwMode="auto">
                <a:xfrm>
                  <a:off x="39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7" name="Line 16271"/>
                <p:cNvSpPr>
                  <a:spLocks noChangeShapeType="1"/>
                </p:cNvSpPr>
                <p:nvPr/>
              </p:nvSpPr>
              <p:spPr bwMode="auto">
                <a:xfrm>
                  <a:off x="39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8" name="Line 16272"/>
                <p:cNvSpPr>
                  <a:spLocks noChangeShapeType="1"/>
                </p:cNvSpPr>
                <p:nvPr/>
              </p:nvSpPr>
              <p:spPr bwMode="auto">
                <a:xfrm>
                  <a:off x="39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49" name="Line 16273"/>
                <p:cNvSpPr>
                  <a:spLocks noChangeShapeType="1"/>
                </p:cNvSpPr>
                <p:nvPr/>
              </p:nvSpPr>
              <p:spPr bwMode="auto">
                <a:xfrm>
                  <a:off x="40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0" name="Line 16274"/>
                <p:cNvSpPr>
                  <a:spLocks noChangeShapeType="1"/>
                </p:cNvSpPr>
                <p:nvPr/>
              </p:nvSpPr>
              <p:spPr bwMode="auto">
                <a:xfrm>
                  <a:off x="4016"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1" name="Line 16275"/>
                <p:cNvSpPr>
                  <a:spLocks noChangeShapeType="1"/>
                </p:cNvSpPr>
                <p:nvPr/>
              </p:nvSpPr>
              <p:spPr bwMode="auto">
                <a:xfrm>
                  <a:off x="40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2" name="Line 16276"/>
                <p:cNvSpPr>
                  <a:spLocks noChangeShapeType="1"/>
                </p:cNvSpPr>
                <p:nvPr/>
              </p:nvSpPr>
              <p:spPr bwMode="auto">
                <a:xfrm>
                  <a:off x="40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3" name="Line 16277"/>
                <p:cNvSpPr>
                  <a:spLocks noChangeShapeType="1"/>
                </p:cNvSpPr>
                <p:nvPr/>
              </p:nvSpPr>
              <p:spPr bwMode="auto">
                <a:xfrm>
                  <a:off x="40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4" name="Line 16278"/>
                <p:cNvSpPr>
                  <a:spLocks noChangeShapeType="1"/>
                </p:cNvSpPr>
                <p:nvPr/>
              </p:nvSpPr>
              <p:spPr bwMode="auto">
                <a:xfrm>
                  <a:off x="40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5" name="Line 16279"/>
                <p:cNvSpPr>
                  <a:spLocks noChangeShapeType="1"/>
                </p:cNvSpPr>
                <p:nvPr/>
              </p:nvSpPr>
              <p:spPr bwMode="auto">
                <a:xfrm>
                  <a:off x="40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6" name="Line 16280"/>
                <p:cNvSpPr>
                  <a:spLocks noChangeShapeType="1"/>
                </p:cNvSpPr>
                <p:nvPr/>
              </p:nvSpPr>
              <p:spPr bwMode="auto">
                <a:xfrm>
                  <a:off x="40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7" name="Line 16281"/>
                <p:cNvSpPr>
                  <a:spLocks noChangeShapeType="1"/>
                </p:cNvSpPr>
                <p:nvPr/>
              </p:nvSpPr>
              <p:spPr bwMode="auto">
                <a:xfrm>
                  <a:off x="409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8" name="Line 16282"/>
                <p:cNvSpPr>
                  <a:spLocks noChangeShapeType="1"/>
                </p:cNvSpPr>
                <p:nvPr/>
              </p:nvSpPr>
              <p:spPr bwMode="auto">
                <a:xfrm>
                  <a:off x="411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59" name="Line 16283"/>
                <p:cNvSpPr>
                  <a:spLocks noChangeShapeType="1"/>
                </p:cNvSpPr>
                <p:nvPr/>
              </p:nvSpPr>
              <p:spPr bwMode="auto">
                <a:xfrm>
                  <a:off x="412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0" name="Line 16284"/>
                <p:cNvSpPr>
                  <a:spLocks noChangeShapeType="1"/>
                </p:cNvSpPr>
                <p:nvPr/>
              </p:nvSpPr>
              <p:spPr bwMode="auto">
                <a:xfrm>
                  <a:off x="41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1" name="Line 16285"/>
                <p:cNvSpPr>
                  <a:spLocks noChangeShapeType="1"/>
                </p:cNvSpPr>
                <p:nvPr/>
              </p:nvSpPr>
              <p:spPr bwMode="auto">
                <a:xfrm>
                  <a:off x="41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2" name="Line 16286"/>
                <p:cNvSpPr>
                  <a:spLocks noChangeShapeType="1"/>
                </p:cNvSpPr>
                <p:nvPr/>
              </p:nvSpPr>
              <p:spPr bwMode="auto">
                <a:xfrm>
                  <a:off x="415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0063" name="Group 16287"/>
              <p:cNvGrpSpPr>
                <a:grpSpLocks/>
              </p:cNvGrpSpPr>
              <p:nvPr/>
            </p:nvGrpSpPr>
            <p:grpSpPr bwMode="auto">
              <a:xfrm>
                <a:off x="956" y="2236"/>
                <a:ext cx="4630" cy="401"/>
                <a:chOff x="956" y="2236"/>
                <a:chExt cx="4630" cy="401"/>
              </a:xfrm>
            </p:grpSpPr>
            <p:sp>
              <p:nvSpPr>
                <p:cNvPr id="860064" name="Line 16288"/>
                <p:cNvSpPr>
                  <a:spLocks noChangeShapeType="1"/>
                </p:cNvSpPr>
                <p:nvPr/>
              </p:nvSpPr>
              <p:spPr bwMode="auto">
                <a:xfrm>
                  <a:off x="416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5" name="Line 16289"/>
                <p:cNvSpPr>
                  <a:spLocks noChangeShapeType="1"/>
                </p:cNvSpPr>
                <p:nvPr/>
              </p:nvSpPr>
              <p:spPr bwMode="auto">
                <a:xfrm>
                  <a:off x="418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6" name="Line 16290"/>
                <p:cNvSpPr>
                  <a:spLocks noChangeShapeType="1"/>
                </p:cNvSpPr>
                <p:nvPr/>
              </p:nvSpPr>
              <p:spPr bwMode="auto">
                <a:xfrm>
                  <a:off x="41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7" name="Line 16291"/>
                <p:cNvSpPr>
                  <a:spLocks noChangeShapeType="1"/>
                </p:cNvSpPr>
                <p:nvPr/>
              </p:nvSpPr>
              <p:spPr bwMode="auto">
                <a:xfrm>
                  <a:off x="42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8" name="Line 16292"/>
                <p:cNvSpPr>
                  <a:spLocks noChangeShapeType="1"/>
                </p:cNvSpPr>
                <p:nvPr/>
              </p:nvSpPr>
              <p:spPr bwMode="auto">
                <a:xfrm>
                  <a:off x="42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69" name="Line 16293"/>
                <p:cNvSpPr>
                  <a:spLocks noChangeShapeType="1"/>
                </p:cNvSpPr>
                <p:nvPr/>
              </p:nvSpPr>
              <p:spPr bwMode="auto">
                <a:xfrm>
                  <a:off x="422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0" name="Line 16294"/>
                <p:cNvSpPr>
                  <a:spLocks noChangeShapeType="1"/>
                </p:cNvSpPr>
                <p:nvPr/>
              </p:nvSpPr>
              <p:spPr bwMode="auto">
                <a:xfrm>
                  <a:off x="424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1" name="Line 16295"/>
                <p:cNvSpPr>
                  <a:spLocks noChangeShapeType="1"/>
                </p:cNvSpPr>
                <p:nvPr/>
              </p:nvSpPr>
              <p:spPr bwMode="auto">
                <a:xfrm>
                  <a:off x="425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2" name="Line 16296"/>
                <p:cNvSpPr>
                  <a:spLocks noChangeShapeType="1"/>
                </p:cNvSpPr>
                <p:nvPr/>
              </p:nvSpPr>
              <p:spPr bwMode="auto">
                <a:xfrm>
                  <a:off x="42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3" name="Line 16297"/>
                <p:cNvSpPr>
                  <a:spLocks noChangeShapeType="1"/>
                </p:cNvSpPr>
                <p:nvPr/>
              </p:nvSpPr>
              <p:spPr bwMode="auto">
                <a:xfrm>
                  <a:off x="42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4" name="Line 16298"/>
                <p:cNvSpPr>
                  <a:spLocks noChangeShapeType="1"/>
                </p:cNvSpPr>
                <p:nvPr/>
              </p:nvSpPr>
              <p:spPr bwMode="auto">
                <a:xfrm>
                  <a:off x="428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5" name="Line 16299"/>
                <p:cNvSpPr>
                  <a:spLocks noChangeShapeType="1"/>
                </p:cNvSpPr>
                <p:nvPr/>
              </p:nvSpPr>
              <p:spPr bwMode="auto">
                <a:xfrm>
                  <a:off x="429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6" name="Line 16300"/>
                <p:cNvSpPr>
                  <a:spLocks noChangeShapeType="1"/>
                </p:cNvSpPr>
                <p:nvPr/>
              </p:nvSpPr>
              <p:spPr bwMode="auto">
                <a:xfrm>
                  <a:off x="431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7" name="Line 16301"/>
                <p:cNvSpPr>
                  <a:spLocks noChangeShapeType="1"/>
                </p:cNvSpPr>
                <p:nvPr/>
              </p:nvSpPr>
              <p:spPr bwMode="auto">
                <a:xfrm>
                  <a:off x="43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8" name="Line 16302"/>
                <p:cNvSpPr>
                  <a:spLocks noChangeShapeType="1"/>
                </p:cNvSpPr>
                <p:nvPr/>
              </p:nvSpPr>
              <p:spPr bwMode="auto">
                <a:xfrm>
                  <a:off x="433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79" name="Line 16303"/>
                <p:cNvSpPr>
                  <a:spLocks noChangeShapeType="1"/>
                </p:cNvSpPr>
                <p:nvPr/>
              </p:nvSpPr>
              <p:spPr bwMode="auto">
                <a:xfrm>
                  <a:off x="434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0" name="Line 16304"/>
                <p:cNvSpPr>
                  <a:spLocks noChangeShapeType="1"/>
                </p:cNvSpPr>
                <p:nvPr/>
              </p:nvSpPr>
              <p:spPr bwMode="auto">
                <a:xfrm>
                  <a:off x="435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1" name="Line 16305"/>
                <p:cNvSpPr>
                  <a:spLocks noChangeShapeType="1"/>
                </p:cNvSpPr>
                <p:nvPr/>
              </p:nvSpPr>
              <p:spPr bwMode="auto">
                <a:xfrm>
                  <a:off x="437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2" name="Line 16306"/>
                <p:cNvSpPr>
                  <a:spLocks noChangeShapeType="1"/>
                </p:cNvSpPr>
                <p:nvPr/>
              </p:nvSpPr>
              <p:spPr bwMode="auto">
                <a:xfrm>
                  <a:off x="43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3" name="Line 16307"/>
                <p:cNvSpPr>
                  <a:spLocks noChangeShapeType="1"/>
                </p:cNvSpPr>
                <p:nvPr/>
              </p:nvSpPr>
              <p:spPr bwMode="auto">
                <a:xfrm>
                  <a:off x="439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4" name="Line 16308"/>
                <p:cNvSpPr>
                  <a:spLocks noChangeShapeType="1"/>
                </p:cNvSpPr>
                <p:nvPr/>
              </p:nvSpPr>
              <p:spPr bwMode="auto">
                <a:xfrm>
                  <a:off x="440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5" name="Line 16309"/>
                <p:cNvSpPr>
                  <a:spLocks noChangeShapeType="1"/>
                </p:cNvSpPr>
                <p:nvPr/>
              </p:nvSpPr>
              <p:spPr bwMode="auto">
                <a:xfrm>
                  <a:off x="441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6" name="Line 16310"/>
                <p:cNvSpPr>
                  <a:spLocks noChangeShapeType="1"/>
                </p:cNvSpPr>
                <p:nvPr/>
              </p:nvSpPr>
              <p:spPr bwMode="auto">
                <a:xfrm>
                  <a:off x="442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7" name="Line 16311"/>
                <p:cNvSpPr>
                  <a:spLocks noChangeShapeType="1"/>
                </p:cNvSpPr>
                <p:nvPr/>
              </p:nvSpPr>
              <p:spPr bwMode="auto">
                <a:xfrm>
                  <a:off x="444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8" name="Line 16312"/>
                <p:cNvSpPr>
                  <a:spLocks noChangeShapeType="1"/>
                </p:cNvSpPr>
                <p:nvPr/>
              </p:nvSpPr>
              <p:spPr bwMode="auto">
                <a:xfrm>
                  <a:off x="4453"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89" name="Line 16313"/>
                <p:cNvSpPr>
                  <a:spLocks noChangeShapeType="1"/>
                </p:cNvSpPr>
                <p:nvPr/>
              </p:nvSpPr>
              <p:spPr bwMode="auto">
                <a:xfrm>
                  <a:off x="446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0" name="Line 16314"/>
                <p:cNvSpPr>
                  <a:spLocks noChangeShapeType="1"/>
                </p:cNvSpPr>
                <p:nvPr/>
              </p:nvSpPr>
              <p:spPr bwMode="auto">
                <a:xfrm>
                  <a:off x="447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1" name="Line 16315"/>
                <p:cNvSpPr>
                  <a:spLocks noChangeShapeType="1"/>
                </p:cNvSpPr>
                <p:nvPr/>
              </p:nvSpPr>
              <p:spPr bwMode="auto">
                <a:xfrm>
                  <a:off x="448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2" name="Line 16316"/>
                <p:cNvSpPr>
                  <a:spLocks noChangeShapeType="1"/>
                </p:cNvSpPr>
                <p:nvPr/>
              </p:nvSpPr>
              <p:spPr bwMode="auto">
                <a:xfrm>
                  <a:off x="450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3" name="Line 16317"/>
                <p:cNvSpPr>
                  <a:spLocks noChangeShapeType="1"/>
                </p:cNvSpPr>
                <p:nvPr/>
              </p:nvSpPr>
              <p:spPr bwMode="auto">
                <a:xfrm>
                  <a:off x="45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4" name="Line 16318"/>
                <p:cNvSpPr>
                  <a:spLocks noChangeShapeType="1"/>
                </p:cNvSpPr>
                <p:nvPr/>
              </p:nvSpPr>
              <p:spPr bwMode="auto">
                <a:xfrm>
                  <a:off x="452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5" name="Line 16319"/>
                <p:cNvSpPr>
                  <a:spLocks noChangeShapeType="1"/>
                </p:cNvSpPr>
                <p:nvPr/>
              </p:nvSpPr>
              <p:spPr bwMode="auto">
                <a:xfrm>
                  <a:off x="453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6" name="Line 16320"/>
                <p:cNvSpPr>
                  <a:spLocks noChangeShapeType="1"/>
                </p:cNvSpPr>
                <p:nvPr/>
              </p:nvSpPr>
              <p:spPr bwMode="auto">
                <a:xfrm>
                  <a:off x="454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7" name="Line 16321"/>
                <p:cNvSpPr>
                  <a:spLocks noChangeShapeType="1"/>
                </p:cNvSpPr>
                <p:nvPr/>
              </p:nvSpPr>
              <p:spPr bwMode="auto">
                <a:xfrm>
                  <a:off x="455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8" name="Line 16322"/>
                <p:cNvSpPr>
                  <a:spLocks noChangeShapeType="1"/>
                </p:cNvSpPr>
                <p:nvPr/>
              </p:nvSpPr>
              <p:spPr bwMode="auto">
                <a:xfrm>
                  <a:off x="45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099" name="Line 16323"/>
                <p:cNvSpPr>
                  <a:spLocks noChangeShapeType="1"/>
                </p:cNvSpPr>
                <p:nvPr/>
              </p:nvSpPr>
              <p:spPr bwMode="auto">
                <a:xfrm>
                  <a:off x="458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0" name="Line 16324"/>
                <p:cNvSpPr>
                  <a:spLocks noChangeShapeType="1"/>
                </p:cNvSpPr>
                <p:nvPr/>
              </p:nvSpPr>
              <p:spPr bwMode="auto">
                <a:xfrm>
                  <a:off x="459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1" name="Line 16325"/>
                <p:cNvSpPr>
                  <a:spLocks noChangeShapeType="1"/>
                </p:cNvSpPr>
                <p:nvPr/>
              </p:nvSpPr>
              <p:spPr bwMode="auto">
                <a:xfrm>
                  <a:off x="460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2" name="Line 16326"/>
                <p:cNvSpPr>
                  <a:spLocks noChangeShapeType="1"/>
                </p:cNvSpPr>
                <p:nvPr/>
              </p:nvSpPr>
              <p:spPr bwMode="auto">
                <a:xfrm>
                  <a:off x="461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3" name="Line 16327"/>
                <p:cNvSpPr>
                  <a:spLocks noChangeShapeType="1"/>
                </p:cNvSpPr>
                <p:nvPr/>
              </p:nvSpPr>
              <p:spPr bwMode="auto">
                <a:xfrm>
                  <a:off x="46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4" name="Line 16328"/>
                <p:cNvSpPr>
                  <a:spLocks noChangeShapeType="1"/>
                </p:cNvSpPr>
                <p:nvPr/>
              </p:nvSpPr>
              <p:spPr bwMode="auto">
                <a:xfrm>
                  <a:off x="4642"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5" name="Line 16329"/>
                <p:cNvSpPr>
                  <a:spLocks noChangeShapeType="1"/>
                </p:cNvSpPr>
                <p:nvPr/>
              </p:nvSpPr>
              <p:spPr bwMode="auto">
                <a:xfrm>
                  <a:off x="465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6" name="Line 16330"/>
                <p:cNvSpPr>
                  <a:spLocks noChangeShapeType="1"/>
                </p:cNvSpPr>
                <p:nvPr/>
              </p:nvSpPr>
              <p:spPr bwMode="auto">
                <a:xfrm>
                  <a:off x="466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7" name="Line 16331"/>
                <p:cNvSpPr>
                  <a:spLocks noChangeShapeType="1"/>
                </p:cNvSpPr>
                <p:nvPr/>
              </p:nvSpPr>
              <p:spPr bwMode="auto">
                <a:xfrm>
                  <a:off x="467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8" name="Line 16332"/>
                <p:cNvSpPr>
                  <a:spLocks noChangeShapeType="1"/>
                </p:cNvSpPr>
                <p:nvPr/>
              </p:nvSpPr>
              <p:spPr bwMode="auto">
                <a:xfrm>
                  <a:off x="468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09" name="Line 16333"/>
                <p:cNvSpPr>
                  <a:spLocks noChangeShapeType="1"/>
                </p:cNvSpPr>
                <p:nvPr/>
              </p:nvSpPr>
              <p:spPr bwMode="auto">
                <a:xfrm>
                  <a:off x="47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0" name="Line 16334"/>
                <p:cNvSpPr>
                  <a:spLocks noChangeShapeType="1"/>
                </p:cNvSpPr>
                <p:nvPr/>
              </p:nvSpPr>
              <p:spPr bwMode="auto">
                <a:xfrm>
                  <a:off x="471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1" name="Line 16335"/>
                <p:cNvSpPr>
                  <a:spLocks noChangeShapeType="1"/>
                </p:cNvSpPr>
                <p:nvPr/>
              </p:nvSpPr>
              <p:spPr bwMode="auto">
                <a:xfrm>
                  <a:off x="472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2" name="Line 16336"/>
                <p:cNvSpPr>
                  <a:spLocks noChangeShapeType="1"/>
                </p:cNvSpPr>
                <p:nvPr/>
              </p:nvSpPr>
              <p:spPr bwMode="auto">
                <a:xfrm>
                  <a:off x="473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3" name="Line 16337"/>
                <p:cNvSpPr>
                  <a:spLocks noChangeShapeType="1"/>
                </p:cNvSpPr>
                <p:nvPr/>
              </p:nvSpPr>
              <p:spPr bwMode="auto">
                <a:xfrm>
                  <a:off x="474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4" name="Line 16338"/>
                <p:cNvSpPr>
                  <a:spLocks noChangeShapeType="1"/>
                </p:cNvSpPr>
                <p:nvPr/>
              </p:nvSpPr>
              <p:spPr bwMode="auto">
                <a:xfrm>
                  <a:off x="47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5" name="Line 16339"/>
                <p:cNvSpPr>
                  <a:spLocks noChangeShapeType="1"/>
                </p:cNvSpPr>
                <p:nvPr/>
              </p:nvSpPr>
              <p:spPr bwMode="auto">
                <a:xfrm>
                  <a:off x="477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6" name="Line 16340"/>
                <p:cNvSpPr>
                  <a:spLocks noChangeShapeType="1"/>
                </p:cNvSpPr>
                <p:nvPr/>
              </p:nvSpPr>
              <p:spPr bwMode="auto">
                <a:xfrm>
                  <a:off x="478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7" name="Line 16341"/>
                <p:cNvSpPr>
                  <a:spLocks noChangeShapeType="1"/>
                </p:cNvSpPr>
                <p:nvPr/>
              </p:nvSpPr>
              <p:spPr bwMode="auto">
                <a:xfrm>
                  <a:off x="479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8" name="Line 16342"/>
                <p:cNvSpPr>
                  <a:spLocks noChangeShapeType="1"/>
                </p:cNvSpPr>
                <p:nvPr/>
              </p:nvSpPr>
              <p:spPr bwMode="auto">
                <a:xfrm>
                  <a:off x="480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19" name="Line 16343"/>
                <p:cNvSpPr>
                  <a:spLocks noChangeShapeType="1"/>
                </p:cNvSpPr>
                <p:nvPr/>
              </p:nvSpPr>
              <p:spPr bwMode="auto">
                <a:xfrm>
                  <a:off x="48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0" name="Line 16344"/>
                <p:cNvSpPr>
                  <a:spLocks noChangeShapeType="1"/>
                </p:cNvSpPr>
                <p:nvPr/>
              </p:nvSpPr>
              <p:spPr bwMode="auto">
                <a:xfrm>
                  <a:off x="483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1" name="Line 16345"/>
                <p:cNvSpPr>
                  <a:spLocks noChangeShapeType="1"/>
                </p:cNvSpPr>
                <p:nvPr/>
              </p:nvSpPr>
              <p:spPr bwMode="auto">
                <a:xfrm>
                  <a:off x="484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2" name="Line 16346"/>
                <p:cNvSpPr>
                  <a:spLocks noChangeShapeType="1"/>
                </p:cNvSpPr>
                <p:nvPr/>
              </p:nvSpPr>
              <p:spPr bwMode="auto">
                <a:xfrm>
                  <a:off x="485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3" name="Line 16347"/>
                <p:cNvSpPr>
                  <a:spLocks noChangeShapeType="1"/>
                </p:cNvSpPr>
                <p:nvPr/>
              </p:nvSpPr>
              <p:spPr bwMode="auto">
                <a:xfrm>
                  <a:off x="486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4" name="Line 16348"/>
                <p:cNvSpPr>
                  <a:spLocks noChangeShapeType="1"/>
                </p:cNvSpPr>
                <p:nvPr/>
              </p:nvSpPr>
              <p:spPr bwMode="auto">
                <a:xfrm>
                  <a:off x="487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5" name="Line 16349"/>
                <p:cNvSpPr>
                  <a:spLocks noChangeShapeType="1"/>
                </p:cNvSpPr>
                <p:nvPr/>
              </p:nvSpPr>
              <p:spPr bwMode="auto">
                <a:xfrm>
                  <a:off x="48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6" name="Line 16350"/>
                <p:cNvSpPr>
                  <a:spLocks noChangeShapeType="1"/>
                </p:cNvSpPr>
                <p:nvPr/>
              </p:nvSpPr>
              <p:spPr bwMode="auto">
                <a:xfrm>
                  <a:off x="490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7" name="Line 16351"/>
                <p:cNvSpPr>
                  <a:spLocks noChangeShapeType="1"/>
                </p:cNvSpPr>
                <p:nvPr/>
              </p:nvSpPr>
              <p:spPr bwMode="auto">
                <a:xfrm>
                  <a:off x="491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8" name="Line 16352"/>
                <p:cNvSpPr>
                  <a:spLocks noChangeShapeType="1"/>
                </p:cNvSpPr>
                <p:nvPr/>
              </p:nvSpPr>
              <p:spPr bwMode="auto">
                <a:xfrm>
                  <a:off x="492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29" name="Line 16353"/>
                <p:cNvSpPr>
                  <a:spLocks noChangeShapeType="1"/>
                </p:cNvSpPr>
                <p:nvPr/>
              </p:nvSpPr>
              <p:spPr bwMode="auto">
                <a:xfrm>
                  <a:off x="493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0" name="Line 16354"/>
                <p:cNvSpPr>
                  <a:spLocks noChangeShapeType="1"/>
                </p:cNvSpPr>
                <p:nvPr/>
              </p:nvSpPr>
              <p:spPr bwMode="auto">
                <a:xfrm>
                  <a:off x="49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1" name="Line 16355"/>
                <p:cNvSpPr>
                  <a:spLocks noChangeShapeType="1"/>
                </p:cNvSpPr>
                <p:nvPr/>
              </p:nvSpPr>
              <p:spPr bwMode="auto">
                <a:xfrm>
                  <a:off x="496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2" name="Line 16356"/>
                <p:cNvSpPr>
                  <a:spLocks noChangeShapeType="1"/>
                </p:cNvSpPr>
                <p:nvPr/>
              </p:nvSpPr>
              <p:spPr bwMode="auto">
                <a:xfrm>
                  <a:off x="497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3" name="Line 16357"/>
                <p:cNvSpPr>
                  <a:spLocks noChangeShapeType="1"/>
                </p:cNvSpPr>
                <p:nvPr/>
              </p:nvSpPr>
              <p:spPr bwMode="auto">
                <a:xfrm>
                  <a:off x="498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4" name="Line 16358"/>
                <p:cNvSpPr>
                  <a:spLocks noChangeShapeType="1"/>
                </p:cNvSpPr>
                <p:nvPr/>
              </p:nvSpPr>
              <p:spPr bwMode="auto">
                <a:xfrm>
                  <a:off x="499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5" name="Line 16359"/>
                <p:cNvSpPr>
                  <a:spLocks noChangeShapeType="1"/>
                </p:cNvSpPr>
                <p:nvPr/>
              </p:nvSpPr>
              <p:spPr bwMode="auto">
                <a:xfrm>
                  <a:off x="50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6" name="Line 16360"/>
                <p:cNvSpPr>
                  <a:spLocks noChangeShapeType="1"/>
                </p:cNvSpPr>
                <p:nvPr/>
              </p:nvSpPr>
              <p:spPr bwMode="auto">
                <a:xfrm>
                  <a:off x="501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7" name="Line 16361"/>
                <p:cNvSpPr>
                  <a:spLocks noChangeShapeType="1"/>
                </p:cNvSpPr>
                <p:nvPr/>
              </p:nvSpPr>
              <p:spPr bwMode="auto">
                <a:xfrm>
                  <a:off x="503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8" name="Line 16362"/>
                <p:cNvSpPr>
                  <a:spLocks noChangeShapeType="1"/>
                </p:cNvSpPr>
                <p:nvPr/>
              </p:nvSpPr>
              <p:spPr bwMode="auto">
                <a:xfrm>
                  <a:off x="504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39" name="Line 16363"/>
                <p:cNvSpPr>
                  <a:spLocks noChangeShapeType="1"/>
                </p:cNvSpPr>
                <p:nvPr/>
              </p:nvSpPr>
              <p:spPr bwMode="auto">
                <a:xfrm>
                  <a:off x="505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0" name="Line 16364"/>
                <p:cNvSpPr>
                  <a:spLocks noChangeShapeType="1"/>
                </p:cNvSpPr>
                <p:nvPr/>
              </p:nvSpPr>
              <p:spPr bwMode="auto">
                <a:xfrm>
                  <a:off x="506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1" name="Line 16365"/>
                <p:cNvSpPr>
                  <a:spLocks noChangeShapeType="1"/>
                </p:cNvSpPr>
                <p:nvPr/>
              </p:nvSpPr>
              <p:spPr bwMode="auto">
                <a:xfrm>
                  <a:off x="5079"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2" name="Line 16366"/>
                <p:cNvSpPr>
                  <a:spLocks noChangeShapeType="1"/>
                </p:cNvSpPr>
                <p:nvPr/>
              </p:nvSpPr>
              <p:spPr bwMode="auto">
                <a:xfrm>
                  <a:off x="509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3" name="Line 16367"/>
                <p:cNvSpPr>
                  <a:spLocks noChangeShapeType="1"/>
                </p:cNvSpPr>
                <p:nvPr/>
              </p:nvSpPr>
              <p:spPr bwMode="auto">
                <a:xfrm>
                  <a:off x="510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4" name="Line 16368"/>
                <p:cNvSpPr>
                  <a:spLocks noChangeShapeType="1"/>
                </p:cNvSpPr>
                <p:nvPr/>
              </p:nvSpPr>
              <p:spPr bwMode="auto">
                <a:xfrm>
                  <a:off x="511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5" name="Line 16369"/>
                <p:cNvSpPr>
                  <a:spLocks noChangeShapeType="1"/>
                </p:cNvSpPr>
                <p:nvPr/>
              </p:nvSpPr>
              <p:spPr bwMode="auto">
                <a:xfrm>
                  <a:off x="512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6" name="Line 16370"/>
                <p:cNvSpPr>
                  <a:spLocks noChangeShapeType="1"/>
                </p:cNvSpPr>
                <p:nvPr/>
              </p:nvSpPr>
              <p:spPr bwMode="auto">
                <a:xfrm>
                  <a:off x="51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7" name="Line 16371"/>
                <p:cNvSpPr>
                  <a:spLocks noChangeShapeType="1"/>
                </p:cNvSpPr>
                <p:nvPr/>
              </p:nvSpPr>
              <p:spPr bwMode="auto">
                <a:xfrm>
                  <a:off x="514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8" name="Line 16372"/>
                <p:cNvSpPr>
                  <a:spLocks noChangeShapeType="1"/>
                </p:cNvSpPr>
                <p:nvPr/>
              </p:nvSpPr>
              <p:spPr bwMode="auto">
                <a:xfrm>
                  <a:off x="516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49" name="Line 16373"/>
                <p:cNvSpPr>
                  <a:spLocks noChangeShapeType="1"/>
                </p:cNvSpPr>
                <p:nvPr/>
              </p:nvSpPr>
              <p:spPr bwMode="auto">
                <a:xfrm>
                  <a:off x="517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0" name="Line 16374"/>
                <p:cNvSpPr>
                  <a:spLocks noChangeShapeType="1"/>
                </p:cNvSpPr>
                <p:nvPr/>
              </p:nvSpPr>
              <p:spPr bwMode="auto">
                <a:xfrm>
                  <a:off x="518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1" name="Line 16375"/>
                <p:cNvSpPr>
                  <a:spLocks noChangeShapeType="1"/>
                </p:cNvSpPr>
                <p:nvPr/>
              </p:nvSpPr>
              <p:spPr bwMode="auto">
                <a:xfrm>
                  <a:off x="51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2" name="Line 16376"/>
                <p:cNvSpPr>
                  <a:spLocks noChangeShapeType="1"/>
                </p:cNvSpPr>
                <p:nvPr/>
              </p:nvSpPr>
              <p:spPr bwMode="auto">
                <a:xfrm>
                  <a:off x="520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3" name="Line 16377"/>
                <p:cNvSpPr>
                  <a:spLocks noChangeShapeType="1"/>
                </p:cNvSpPr>
                <p:nvPr/>
              </p:nvSpPr>
              <p:spPr bwMode="auto">
                <a:xfrm>
                  <a:off x="522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4" name="Line 16378"/>
                <p:cNvSpPr>
                  <a:spLocks noChangeShapeType="1"/>
                </p:cNvSpPr>
                <p:nvPr/>
              </p:nvSpPr>
              <p:spPr bwMode="auto">
                <a:xfrm>
                  <a:off x="523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5" name="Line 16379"/>
                <p:cNvSpPr>
                  <a:spLocks noChangeShapeType="1"/>
                </p:cNvSpPr>
                <p:nvPr/>
              </p:nvSpPr>
              <p:spPr bwMode="auto">
                <a:xfrm>
                  <a:off x="524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6" name="Line 16380"/>
                <p:cNvSpPr>
                  <a:spLocks noChangeShapeType="1"/>
                </p:cNvSpPr>
                <p:nvPr/>
              </p:nvSpPr>
              <p:spPr bwMode="auto">
                <a:xfrm>
                  <a:off x="52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7" name="Line 16381"/>
                <p:cNvSpPr>
                  <a:spLocks noChangeShapeType="1"/>
                </p:cNvSpPr>
                <p:nvPr/>
              </p:nvSpPr>
              <p:spPr bwMode="auto">
                <a:xfrm>
                  <a:off x="5268" y="263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8" name="Line 16382"/>
                <p:cNvSpPr>
                  <a:spLocks noChangeShapeType="1"/>
                </p:cNvSpPr>
                <p:nvPr/>
              </p:nvSpPr>
              <p:spPr bwMode="auto">
                <a:xfrm>
                  <a:off x="527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59" name="Line 16383"/>
                <p:cNvSpPr>
                  <a:spLocks noChangeShapeType="1"/>
                </p:cNvSpPr>
                <p:nvPr/>
              </p:nvSpPr>
              <p:spPr bwMode="auto">
                <a:xfrm>
                  <a:off x="529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0" name="Line 16384"/>
                <p:cNvSpPr>
                  <a:spLocks noChangeShapeType="1"/>
                </p:cNvSpPr>
                <p:nvPr/>
              </p:nvSpPr>
              <p:spPr bwMode="auto">
                <a:xfrm>
                  <a:off x="530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1" name="Line 16385"/>
                <p:cNvSpPr>
                  <a:spLocks noChangeShapeType="1"/>
                </p:cNvSpPr>
                <p:nvPr/>
              </p:nvSpPr>
              <p:spPr bwMode="auto">
                <a:xfrm>
                  <a:off x="531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2" name="Line 16386"/>
                <p:cNvSpPr>
                  <a:spLocks noChangeShapeType="1"/>
                </p:cNvSpPr>
                <p:nvPr/>
              </p:nvSpPr>
              <p:spPr bwMode="auto">
                <a:xfrm>
                  <a:off x="53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3" name="Line 16387"/>
                <p:cNvSpPr>
                  <a:spLocks noChangeShapeType="1"/>
                </p:cNvSpPr>
                <p:nvPr/>
              </p:nvSpPr>
              <p:spPr bwMode="auto">
                <a:xfrm>
                  <a:off x="533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4" name="Line 16388"/>
                <p:cNvSpPr>
                  <a:spLocks noChangeShapeType="1"/>
                </p:cNvSpPr>
                <p:nvPr/>
              </p:nvSpPr>
              <p:spPr bwMode="auto">
                <a:xfrm>
                  <a:off x="535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5" name="Line 16389"/>
                <p:cNvSpPr>
                  <a:spLocks noChangeShapeType="1"/>
                </p:cNvSpPr>
                <p:nvPr/>
              </p:nvSpPr>
              <p:spPr bwMode="auto">
                <a:xfrm>
                  <a:off x="536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6" name="Line 16390"/>
                <p:cNvSpPr>
                  <a:spLocks noChangeShapeType="1"/>
                </p:cNvSpPr>
                <p:nvPr/>
              </p:nvSpPr>
              <p:spPr bwMode="auto">
                <a:xfrm>
                  <a:off x="537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7" name="Line 16391"/>
                <p:cNvSpPr>
                  <a:spLocks noChangeShapeType="1"/>
                </p:cNvSpPr>
                <p:nvPr/>
              </p:nvSpPr>
              <p:spPr bwMode="auto">
                <a:xfrm>
                  <a:off x="538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8" name="Line 16392"/>
                <p:cNvSpPr>
                  <a:spLocks noChangeShapeType="1"/>
                </p:cNvSpPr>
                <p:nvPr/>
              </p:nvSpPr>
              <p:spPr bwMode="auto">
                <a:xfrm>
                  <a:off x="539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69" name="Line 16393"/>
                <p:cNvSpPr>
                  <a:spLocks noChangeShapeType="1"/>
                </p:cNvSpPr>
                <p:nvPr/>
              </p:nvSpPr>
              <p:spPr bwMode="auto">
                <a:xfrm>
                  <a:off x="540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0" name="Line 16394"/>
                <p:cNvSpPr>
                  <a:spLocks noChangeShapeType="1"/>
                </p:cNvSpPr>
                <p:nvPr/>
              </p:nvSpPr>
              <p:spPr bwMode="auto">
                <a:xfrm>
                  <a:off x="542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1" name="Line 16395"/>
                <p:cNvSpPr>
                  <a:spLocks noChangeShapeType="1"/>
                </p:cNvSpPr>
                <p:nvPr/>
              </p:nvSpPr>
              <p:spPr bwMode="auto">
                <a:xfrm>
                  <a:off x="543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2" name="Line 16396"/>
                <p:cNvSpPr>
                  <a:spLocks noChangeShapeType="1"/>
                </p:cNvSpPr>
                <p:nvPr/>
              </p:nvSpPr>
              <p:spPr bwMode="auto">
                <a:xfrm>
                  <a:off x="544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3" name="Line 16397"/>
                <p:cNvSpPr>
                  <a:spLocks noChangeShapeType="1"/>
                </p:cNvSpPr>
                <p:nvPr/>
              </p:nvSpPr>
              <p:spPr bwMode="auto">
                <a:xfrm>
                  <a:off x="545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4" name="Line 16398"/>
                <p:cNvSpPr>
                  <a:spLocks noChangeShapeType="1"/>
                </p:cNvSpPr>
                <p:nvPr/>
              </p:nvSpPr>
              <p:spPr bwMode="auto">
                <a:xfrm>
                  <a:off x="5468"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5" name="Line 16399"/>
                <p:cNvSpPr>
                  <a:spLocks noChangeShapeType="1"/>
                </p:cNvSpPr>
                <p:nvPr/>
              </p:nvSpPr>
              <p:spPr bwMode="auto">
                <a:xfrm>
                  <a:off x="5480"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6" name="Line 16400"/>
                <p:cNvSpPr>
                  <a:spLocks noChangeShapeType="1"/>
                </p:cNvSpPr>
                <p:nvPr/>
              </p:nvSpPr>
              <p:spPr bwMode="auto">
                <a:xfrm>
                  <a:off x="5492"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7" name="Line 16401"/>
                <p:cNvSpPr>
                  <a:spLocks noChangeShapeType="1"/>
                </p:cNvSpPr>
                <p:nvPr/>
              </p:nvSpPr>
              <p:spPr bwMode="auto">
                <a:xfrm>
                  <a:off x="5504"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8" name="Line 16402"/>
                <p:cNvSpPr>
                  <a:spLocks noChangeShapeType="1"/>
                </p:cNvSpPr>
                <p:nvPr/>
              </p:nvSpPr>
              <p:spPr bwMode="auto">
                <a:xfrm>
                  <a:off x="5516"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79" name="Line 16403"/>
                <p:cNvSpPr>
                  <a:spLocks noChangeShapeType="1"/>
                </p:cNvSpPr>
                <p:nvPr/>
              </p:nvSpPr>
              <p:spPr bwMode="auto">
                <a:xfrm>
                  <a:off x="5527"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0" name="Line 16404"/>
                <p:cNvSpPr>
                  <a:spLocks noChangeShapeType="1"/>
                </p:cNvSpPr>
                <p:nvPr/>
              </p:nvSpPr>
              <p:spPr bwMode="auto">
                <a:xfrm>
                  <a:off x="5539"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1" name="Line 16405"/>
                <p:cNvSpPr>
                  <a:spLocks noChangeShapeType="1"/>
                </p:cNvSpPr>
                <p:nvPr/>
              </p:nvSpPr>
              <p:spPr bwMode="auto">
                <a:xfrm>
                  <a:off x="5551"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2" name="Line 16406"/>
                <p:cNvSpPr>
                  <a:spLocks noChangeShapeType="1"/>
                </p:cNvSpPr>
                <p:nvPr/>
              </p:nvSpPr>
              <p:spPr bwMode="auto">
                <a:xfrm>
                  <a:off x="5563"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3" name="Line 16407"/>
                <p:cNvSpPr>
                  <a:spLocks noChangeShapeType="1"/>
                </p:cNvSpPr>
                <p:nvPr/>
              </p:nvSpPr>
              <p:spPr bwMode="auto">
                <a:xfrm>
                  <a:off x="5575" y="263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4" name="Line 16408"/>
                <p:cNvSpPr>
                  <a:spLocks noChangeShapeType="1"/>
                </p:cNvSpPr>
                <p:nvPr/>
              </p:nvSpPr>
              <p:spPr bwMode="auto">
                <a:xfrm>
                  <a:off x="5586" y="2637"/>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5" name="Line 16409"/>
                <p:cNvSpPr>
                  <a:spLocks noChangeShapeType="1"/>
                </p:cNvSpPr>
                <p:nvPr/>
              </p:nvSpPr>
              <p:spPr bwMode="auto">
                <a:xfrm>
                  <a:off x="9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6" name="Line 16410"/>
                <p:cNvSpPr>
                  <a:spLocks noChangeShapeType="1"/>
                </p:cNvSpPr>
                <p:nvPr/>
              </p:nvSpPr>
              <p:spPr bwMode="auto">
                <a:xfrm>
                  <a:off x="9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7" name="Line 16411"/>
                <p:cNvSpPr>
                  <a:spLocks noChangeShapeType="1"/>
                </p:cNvSpPr>
                <p:nvPr/>
              </p:nvSpPr>
              <p:spPr bwMode="auto">
                <a:xfrm>
                  <a:off x="9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8" name="Line 16412"/>
                <p:cNvSpPr>
                  <a:spLocks noChangeShapeType="1"/>
                </p:cNvSpPr>
                <p:nvPr/>
              </p:nvSpPr>
              <p:spPr bwMode="auto">
                <a:xfrm>
                  <a:off x="9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89" name="Line 16413"/>
                <p:cNvSpPr>
                  <a:spLocks noChangeShapeType="1"/>
                </p:cNvSpPr>
                <p:nvPr/>
              </p:nvSpPr>
              <p:spPr bwMode="auto">
                <a:xfrm>
                  <a:off x="10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0" name="Line 16414"/>
                <p:cNvSpPr>
                  <a:spLocks noChangeShapeType="1"/>
                </p:cNvSpPr>
                <p:nvPr/>
              </p:nvSpPr>
              <p:spPr bwMode="auto">
                <a:xfrm>
                  <a:off x="10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1" name="Line 16415"/>
                <p:cNvSpPr>
                  <a:spLocks noChangeShapeType="1"/>
                </p:cNvSpPr>
                <p:nvPr/>
              </p:nvSpPr>
              <p:spPr bwMode="auto">
                <a:xfrm>
                  <a:off x="10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2" name="Line 16416"/>
                <p:cNvSpPr>
                  <a:spLocks noChangeShapeType="1"/>
                </p:cNvSpPr>
                <p:nvPr/>
              </p:nvSpPr>
              <p:spPr bwMode="auto">
                <a:xfrm>
                  <a:off x="10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3" name="Line 16417"/>
                <p:cNvSpPr>
                  <a:spLocks noChangeShapeType="1"/>
                </p:cNvSpPr>
                <p:nvPr/>
              </p:nvSpPr>
              <p:spPr bwMode="auto">
                <a:xfrm>
                  <a:off x="10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4" name="Line 16418"/>
                <p:cNvSpPr>
                  <a:spLocks noChangeShapeType="1"/>
                </p:cNvSpPr>
                <p:nvPr/>
              </p:nvSpPr>
              <p:spPr bwMode="auto">
                <a:xfrm>
                  <a:off x="10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5" name="Line 16419"/>
                <p:cNvSpPr>
                  <a:spLocks noChangeShapeType="1"/>
                </p:cNvSpPr>
                <p:nvPr/>
              </p:nvSpPr>
              <p:spPr bwMode="auto">
                <a:xfrm>
                  <a:off x="10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6" name="Line 16420"/>
                <p:cNvSpPr>
                  <a:spLocks noChangeShapeType="1"/>
                </p:cNvSpPr>
                <p:nvPr/>
              </p:nvSpPr>
              <p:spPr bwMode="auto">
                <a:xfrm>
                  <a:off x="10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7" name="Line 16421"/>
                <p:cNvSpPr>
                  <a:spLocks noChangeShapeType="1"/>
                </p:cNvSpPr>
                <p:nvPr/>
              </p:nvSpPr>
              <p:spPr bwMode="auto">
                <a:xfrm>
                  <a:off x="10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8" name="Line 16422"/>
                <p:cNvSpPr>
                  <a:spLocks noChangeShapeType="1"/>
                </p:cNvSpPr>
                <p:nvPr/>
              </p:nvSpPr>
              <p:spPr bwMode="auto">
                <a:xfrm>
                  <a:off x="11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199" name="Line 16423"/>
                <p:cNvSpPr>
                  <a:spLocks noChangeShapeType="1"/>
                </p:cNvSpPr>
                <p:nvPr/>
              </p:nvSpPr>
              <p:spPr bwMode="auto">
                <a:xfrm>
                  <a:off x="11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0" name="Line 16424"/>
                <p:cNvSpPr>
                  <a:spLocks noChangeShapeType="1"/>
                </p:cNvSpPr>
                <p:nvPr/>
              </p:nvSpPr>
              <p:spPr bwMode="auto">
                <a:xfrm>
                  <a:off x="11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1" name="Line 16425"/>
                <p:cNvSpPr>
                  <a:spLocks noChangeShapeType="1"/>
                </p:cNvSpPr>
                <p:nvPr/>
              </p:nvSpPr>
              <p:spPr bwMode="auto">
                <a:xfrm>
                  <a:off x="11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2" name="Line 16426"/>
                <p:cNvSpPr>
                  <a:spLocks noChangeShapeType="1"/>
                </p:cNvSpPr>
                <p:nvPr/>
              </p:nvSpPr>
              <p:spPr bwMode="auto">
                <a:xfrm>
                  <a:off x="11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3" name="Line 16427"/>
                <p:cNvSpPr>
                  <a:spLocks noChangeShapeType="1"/>
                </p:cNvSpPr>
                <p:nvPr/>
              </p:nvSpPr>
              <p:spPr bwMode="auto">
                <a:xfrm>
                  <a:off x="11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4" name="Line 16428"/>
                <p:cNvSpPr>
                  <a:spLocks noChangeShapeType="1"/>
                </p:cNvSpPr>
                <p:nvPr/>
              </p:nvSpPr>
              <p:spPr bwMode="auto">
                <a:xfrm>
                  <a:off x="11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5" name="Line 16429"/>
                <p:cNvSpPr>
                  <a:spLocks noChangeShapeType="1"/>
                </p:cNvSpPr>
                <p:nvPr/>
              </p:nvSpPr>
              <p:spPr bwMode="auto">
                <a:xfrm>
                  <a:off x="11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6" name="Line 16430"/>
                <p:cNvSpPr>
                  <a:spLocks noChangeShapeType="1"/>
                </p:cNvSpPr>
                <p:nvPr/>
              </p:nvSpPr>
              <p:spPr bwMode="auto">
                <a:xfrm>
                  <a:off x="12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7" name="Line 16431"/>
                <p:cNvSpPr>
                  <a:spLocks noChangeShapeType="1"/>
                </p:cNvSpPr>
                <p:nvPr/>
              </p:nvSpPr>
              <p:spPr bwMode="auto">
                <a:xfrm>
                  <a:off x="12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8" name="Line 16432"/>
                <p:cNvSpPr>
                  <a:spLocks noChangeShapeType="1"/>
                </p:cNvSpPr>
                <p:nvPr/>
              </p:nvSpPr>
              <p:spPr bwMode="auto">
                <a:xfrm>
                  <a:off x="12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09" name="Line 16433"/>
                <p:cNvSpPr>
                  <a:spLocks noChangeShapeType="1"/>
                </p:cNvSpPr>
                <p:nvPr/>
              </p:nvSpPr>
              <p:spPr bwMode="auto">
                <a:xfrm>
                  <a:off x="12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0" name="Line 16434"/>
                <p:cNvSpPr>
                  <a:spLocks noChangeShapeType="1"/>
                </p:cNvSpPr>
                <p:nvPr/>
              </p:nvSpPr>
              <p:spPr bwMode="auto">
                <a:xfrm>
                  <a:off x="12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1" name="Line 16435"/>
                <p:cNvSpPr>
                  <a:spLocks noChangeShapeType="1"/>
                </p:cNvSpPr>
                <p:nvPr/>
              </p:nvSpPr>
              <p:spPr bwMode="auto">
                <a:xfrm>
                  <a:off x="12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2" name="Line 16436"/>
                <p:cNvSpPr>
                  <a:spLocks noChangeShapeType="1"/>
                </p:cNvSpPr>
                <p:nvPr/>
              </p:nvSpPr>
              <p:spPr bwMode="auto">
                <a:xfrm>
                  <a:off x="12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3" name="Line 16437"/>
                <p:cNvSpPr>
                  <a:spLocks noChangeShapeType="1"/>
                </p:cNvSpPr>
                <p:nvPr/>
              </p:nvSpPr>
              <p:spPr bwMode="auto">
                <a:xfrm>
                  <a:off x="12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4" name="Line 16438"/>
                <p:cNvSpPr>
                  <a:spLocks noChangeShapeType="1"/>
                </p:cNvSpPr>
                <p:nvPr/>
              </p:nvSpPr>
              <p:spPr bwMode="auto">
                <a:xfrm>
                  <a:off x="12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5" name="Line 16439"/>
                <p:cNvSpPr>
                  <a:spLocks noChangeShapeType="1"/>
                </p:cNvSpPr>
                <p:nvPr/>
              </p:nvSpPr>
              <p:spPr bwMode="auto">
                <a:xfrm>
                  <a:off x="13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6" name="Line 16440"/>
                <p:cNvSpPr>
                  <a:spLocks noChangeShapeType="1"/>
                </p:cNvSpPr>
                <p:nvPr/>
              </p:nvSpPr>
              <p:spPr bwMode="auto">
                <a:xfrm>
                  <a:off x="1323"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7" name="Line 16441"/>
                <p:cNvSpPr>
                  <a:spLocks noChangeShapeType="1"/>
                </p:cNvSpPr>
                <p:nvPr/>
              </p:nvSpPr>
              <p:spPr bwMode="auto">
                <a:xfrm>
                  <a:off x="13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8" name="Line 16442"/>
                <p:cNvSpPr>
                  <a:spLocks noChangeShapeType="1"/>
                </p:cNvSpPr>
                <p:nvPr/>
              </p:nvSpPr>
              <p:spPr bwMode="auto">
                <a:xfrm>
                  <a:off x="13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9" name="Line 16443"/>
                <p:cNvSpPr>
                  <a:spLocks noChangeShapeType="1"/>
                </p:cNvSpPr>
                <p:nvPr/>
              </p:nvSpPr>
              <p:spPr bwMode="auto">
                <a:xfrm>
                  <a:off x="13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0" name="Line 16444"/>
                <p:cNvSpPr>
                  <a:spLocks noChangeShapeType="1"/>
                </p:cNvSpPr>
                <p:nvPr/>
              </p:nvSpPr>
              <p:spPr bwMode="auto">
                <a:xfrm>
                  <a:off x="13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1" name="Line 16445"/>
                <p:cNvSpPr>
                  <a:spLocks noChangeShapeType="1"/>
                </p:cNvSpPr>
                <p:nvPr/>
              </p:nvSpPr>
              <p:spPr bwMode="auto">
                <a:xfrm>
                  <a:off x="13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2" name="Line 16446"/>
                <p:cNvSpPr>
                  <a:spLocks noChangeShapeType="1"/>
                </p:cNvSpPr>
                <p:nvPr/>
              </p:nvSpPr>
              <p:spPr bwMode="auto">
                <a:xfrm>
                  <a:off x="13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3" name="Line 16447"/>
                <p:cNvSpPr>
                  <a:spLocks noChangeShapeType="1"/>
                </p:cNvSpPr>
                <p:nvPr/>
              </p:nvSpPr>
              <p:spPr bwMode="auto">
                <a:xfrm>
                  <a:off x="14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4" name="Line 16448"/>
                <p:cNvSpPr>
                  <a:spLocks noChangeShapeType="1"/>
                </p:cNvSpPr>
                <p:nvPr/>
              </p:nvSpPr>
              <p:spPr bwMode="auto">
                <a:xfrm>
                  <a:off x="14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5" name="Line 16449"/>
                <p:cNvSpPr>
                  <a:spLocks noChangeShapeType="1"/>
                </p:cNvSpPr>
                <p:nvPr/>
              </p:nvSpPr>
              <p:spPr bwMode="auto">
                <a:xfrm>
                  <a:off x="14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6" name="Line 16450"/>
                <p:cNvSpPr>
                  <a:spLocks noChangeShapeType="1"/>
                </p:cNvSpPr>
                <p:nvPr/>
              </p:nvSpPr>
              <p:spPr bwMode="auto">
                <a:xfrm>
                  <a:off x="14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7" name="Line 16451"/>
                <p:cNvSpPr>
                  <a:spLocks noChangeShapeType="1"/>
                </p:cNvSpPr>
                <p:nvPr/>
              </p:nvSpPr>
              <p:spPr bwMode="auto">
                <a:xfrm>
                  <a:off x="14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8" name="Line 16452"/>
                <p:cNvSpPr>
                  <a:spLocks noChangeShapeType="1"/>
                </p:cNvSpPr>
                <p:nvPr/>
              </p:nvSpPr>
              <p:spPr bwMode="auto">
                <a:xfrm>
                  <a:off x="14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9" name="Line 16453"/>
                <p:cNvSpPr>
                  <a:spLocks noChangeShapeType="1"/>
                </p:cNvSpPr>
                <p:nvPr/>
              </p:nvSpPr>
              <p:spPr bwMode="auto">
                <a:xfrm>
                  <a:off x="14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0" name="Line 16454"/>
                <p:cNvSpPr>
                  <a:spLocks noChangeShapeType="1"/>
                </p:cNvSpPr>
                <p:nvPr/>
              </p:nvSpPr>
              <p:spPr bwMode="auto">
                <a:xfrm>
                  <a:off x="14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1" name="Line 16455"/>
                <p:cNvSpPr>
                  <a:spLocks noChangeShapeType="1"/>
                </p:cNvSpPr>
                <p:nvPr/>
              </p:nvSpPr>
              <p:spPr bwMode="auto">
                <a:xfrm>
                  <a:off x="15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2" name="Line 16456"/>
                <p:cNvSpPr>
                  <a:spLocks noChangeShapeType="1"/>
                </p:cNvSpPr>
                <p:nvPr/>
              </p:nvSpPr>
              <p:spPr bwMode="auto">
                <a:xfrm>
                  <a:off x="1512"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3" name="Line 16457"/>
                <p:cNvSpPr>
                  <a:spLocks noChangeShapeType="1"/>
                </p:cNvSpPr>
                <p:nvPr/>
              </p:nvSpPr>
              <p:spPr bwMode="auto">
                <a:xfrm>
                  <a:off x="15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4" name="Line 16458"/>
                <p:cNvSpPr>
                  <a:spLocks noChangeShapeType="1"/>
                </p:cNvSpPr>
                <p:nvPr/>
              </p:nvSpPr>
              <p:spPr bwMode="auto">
                <a:xfrm>
                  <a:off x="15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5" name="Line 16459"/>
                <p:cNvSpPr>
                  <a:spLocks noChangeShapeType="1"/>
                </p:cNvSpPr>
                <p:nvPr/>
              </p:nvSpPr>
              <p:spPr bwMode="auto">
                <a:xfrm>
                  <a:off x="15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6" name="Line 16460"/>
                <p:cNvSpPr>
                  <a:spLocks noChangeShapeType="1"/>
                </p:cNvSpPr>
                <p:nvPr/>
              </p:nvSpPr>
              <p:spPr bwMode="auto">
                <a:xfrm>
                  <a:off x="15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7" name="Line 16461"/>
                <p:cNvSpPr>
                  <a:spLocks noChangeShapeType="1"/>
                </p:cNvSpPr>
                <p:nvPr/>
              </p:nvSpPr>
              <p:spPr bwMode="auto">
                <a:xfrm>
                  <a:off x="15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8" name="Line 16462"/>
                <p:cNvSpPr>
                  <a:spLocks noChangeShapeType="1"/>
                </p:cNvSpPr>
                <p:nvPr/>
              </p:nvSpPr>
              <p:spPr bwMode="auto">
                <a:xfrm>
                  <a:off x="15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9" name="Line 16463"/>
                <p:cNvSpPr>
                  <a:spLocks noChangeShapeType="1"/>
                </p:cNvSpPr>
                <p:nvPr/>
              </p:nvSpPr>
              <p:spPr bwMode="auto">
                <a:xfrm>
                  <a:off x="15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0" name="Line 16464"/>
                <p:cNvSpPr>
                  <a:spLocks noChangeShapeType="1"/>
                </p:cNvSpPr>
                <p:nvPr/>
              </p:nvSpPr>
              <p:spPr bwMode="auto">
                <a:xfrm>
                  <a:off x="16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1" name="Line 16465"/>
                <p:cNvSpPr>
                  <a:spLocks noChangeShapeType="1"/>
                </p:cNvSpPr>
                <p:nvPr/>
              </p:nvSpPr>
              <p:spPr bwMode="auto">
                <a:xfrm>
                  <a:off x="16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2" name="Line 16466"/>
                <p:cNvSpPr>
                  <a:spLocks noChangeShapeType="1"/>
                </p:cNvSpPr>
                <p:nvPr/>
              </p:nvSpPr>
              <p:spPr bwMode="auto">
                <a:xfrm>
                  <a:off x="16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3" name="Line 16467"/>
                <p:cNvSpPr>
                  <a:spLocks noChangeShapeType="1"/>
                </p:cNvSpPr>
                <p:nvPr/>
              </p:nvSpPr>
              <p:spPr bwMode="auto">
                <a:xfrm>
                  <a:off x="16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4" name="Line 16468"/>
                <p:cNvSpPr>
                  <a:spLocks noChangeShapeType="1"/>
                </p:cNvSpPr>
                <p:nvPr/>
              </p:nvSpPr>
              <p:spPr bwMode="auto">
                <a:xfrm>
                  <a:off x="16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5" name="Line 16469"/>
                <p:cNvSpPr>
                  <a:spLocks noChangeShapeType="1"/>
                </p:cNvSpPr>
                <p:nvPr/>
              </p:nvSpPr>
              <p:spPr bwMode="auto">
                <a:xfrm>
                  <a:off x="16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6" name="Line 16470"/>
                <p:cNvSpPr>
                  <a:spLocks noChangeShapeType="1"/>
                </p:cNvSpPr>
                <p:nvPr/>
              </p:nvSpPr>
              <p:spPr bwMode="auto">
                <a:xfrm>
                  <a:off x="16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7" name="Line 16471"/>
                <p:cNvSpPr>
                  <a:spLocks noChangeShapeType="1"/>
                </p:cNvSpPr>
                <p:nvPr/>
              </p:nvSpPr>
              <p:spPr bwMode="auto">
                <a:xfrm>
                  <a:off x="16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8" name="Line 16472"/>
                <p:cNvSpPr>
                  <a:spLocks noChangeShapeType="1"/>
                </p:cNvSpPr>
                <p:nvPr/>
              </p:nvSpPr>
              <p:spPr bwMode="auto">
                <a:xfrm>
                  <a:off x="17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9" name="Line 16473"/>
                <p:cNvSpPr>
                  <a:spLocks noChangeShapeType="1"/>
                </p:cNvSpPr>
                <p:nvPr/>
              </p:nvSpPr>
              <p:spPr bwMode="auto">
                <a:xfrm>
                  <a:off x="17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0" name="Line 16474"/>
                <p:cNvSpPr>
                  <a:spLocks noChangeShapeType="1"/>
                </p:cNvSpPr>
                <p:nvPr/>
              </p:nvSpPr>
              <p:spPr bwMode="auto">
                <a:xfrm>
                  <a:off x="17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1" name="Line 16475"/>
                <p:cNvSpPr>
                  <a:spLocks noChangeShapeType="1"/>
                </p:cNvSpPr>
                <p:nvPr/>
              </p:nvSpPr>
              <p:spPr bwMode="auto">
                <a:xfrm>
                  <a:off x="17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2" name="Line 16476"/>
                <p:cNvSpPr>
                  <a:spLocks noChangeShapeType="1"/>
                </p:cNvSpPr>
                <p:nvPr/>
              </p:nvSpPr>
              <p:spPr bwMode="auto">
                <a:xfrm>
                  <a:off x="17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3" name="Line 16477"/>
                <p:cNvSpPr>
                  <a:spLocks noChangeShapeType="1"/>
                </p:cNvSpPr>
                <p:nvPr/>
              </p:nvSpPr>
              <p:spPr bwMode="auto">
                <a:xfrm>
                  <a:off x="17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4" name="Line 16478"/>
                <p:cNvSpPr>
                  <a:spLocks noChangeShapeType="1"/>
                </p:cNvSpPr>
                <p:nvPr/>
              </p:nvSpPr>
              <p:spPr bwMode="auto">
                <a:xfrm>
                  <a:off x="17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5" name="Line 16479"/>
                <p:cNvSpPr>
                  <a:spLocks noChangeShapeType="1"/>
                </p:cNvSpPr>
                <p:nvPr/>
              </p:nvSpPr>
              <p:spPr bwMode="auto">
                <a:xfrm>
                  <a:off x="17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6" name="Line 16480"/>
                <p:cNvSpPr>
                  <a:spLocks noChangeShapeType="1"/>
                </p:cNvSpPr>
                <p:nvPr/>
              </p:nvSpPr>
              <p:spPr bwMode="auto">
                <a:xfrm>
                  <a:off x="17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7" name="Line 16481"/>
                <p:cNvSpPr>
                  <a:spLocks noChangeShapeType="1"/>
                </p:cNvSpPr>
                <p:nvPr/>
              </p:nvSpPr>
              <p:spPr bwMode="auto">
                <a:xfrm>
                  <a:off x="18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8" name="Line 16482"/>
                <p:cNvSpPr>
                  <a:spLocks noChangeShapeType="1"/>
                </p:cNvSpPr>
                <p:nvPr/>
              </p:nvSpPr>
              <p:spPr bwMode="auto">
                <a:xfrm>
                  <a:off x="18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9" name="Line 16483"/>
                <p:cNvSpPr>
                  <a:spLocks noChangeShapeType="1"/>
                </p:cNvSpPr>
                <p:nvPr/>
              </p:nvSpPr>
              <p:spPr bwMode="auto">
                <a:xfrm>
                  <a:off x="18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0" name="Line 16484"/>
                <p:cNvSpPr>
                  <a:spLocks noChangeShapeType="1"/>
                </p:cNvSpPr>
                <p:nvPr/>
              </p:nvSpPr>
              <p:spPr bwMode="auto">
                <a:xfrm>
                  <a:off x="18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1" name="Line 16485"/>
                <p:cNvSpPr>
                  <a:spLocks noChangeShapeType="1"/>
                </p:cNvSpPr>
                <p:nvPr/>
              </p:nvSpPr>
              <p:spPr bwMode="auto">
                <a:xfrm>
                  <a:off x="18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2" name="Line 16486"/>
                <p:cNvSpPr>
                  <a:spLocks noChangeShapeType="1"/>
                </p:cNvSpPr>
                <p:nvPr/>
              </p:nvSpPr>
              <p:spPr bwMode="auto">
                <a:xfrm>
                  <a:off x="18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3" name="Line 16487"/>
                <p:cNvSpPr>
                  <a:spLocks noChangeShapeType="1"/>
                </p:cNvSpPr>
                <p:nvPr/>
              </p:nvSpPr>
              <p:spPr bwMode="auto">
                <a:xfrm>
                  <a:off x="18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0264" name="Group 16488"/>
              <p:cNvGrpSpPr>
                <a:grpSpLocks/>
              </p:cNvGrpSpPr>
              <p:nvPr/>
            </p:nvGrpSpPr>
            <p:grpSpPr bwMode="auto">
              <a:xfrm>
                <a:off x="1889" y="2236"/>
                <a:ext cx="2353" cy="0"/>
                <a:chOff x="1889" y="2236"/>
                <a:chExt cx="2353" cy="0"/>
              </a:xfrm>
            </p:grpSpPr>
            <p:sp>
              <p:nvSpPr>
                <p:cNvPr id="860265" name="Line 16489"/>
                <p:cNvSpPr>
                  <a:spLocks noChangeShapeType="1"/>
                </p:cNvSpPr>
                <p:nvPr/>
              </p:nvSpPr>
              <p:spPr bwMode="auto">
                <a:xfrm>
                  <a:off x="18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6" name="Line 16490"/>
                <p:cNvSpPr>
                  <a:spLocks noChangeShapeType="1"/>
                </p:cNvSpPr>
                <p:nvPr/>
              </p:nvSpPr>
              <p:spPr bwMode="auto">
                <a:xfrm>
                  <a:off x="19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7" name="Line 16491"/>
                <p:cNvSpPr>
                  <a:spLocks noChangeShapeType="1"/>
                </p:cNvSpPr>
                <p:nvPr/>
              </p:nvSpPr>
              <p:spPr bwMode="auto">
                <a:xfrm>
                  <a:off x="19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8" name="Line 16492"/>
                <p:cNvSpPr>
                  <a:spLocks noChangeShapeType="1"/>
                </p:cNvSpPr>
                <p:nvPr/>
              </p:nvSpPr>
              <p:spPr bwMode="auto">
                <a:xfrm>
                  <a:off x="19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9" name="Line 16493"/>
                <p:cNvSpPr>
                  <a:spLocks noChangeShapeType="1"/>
                </p:cNvSpPr>
                <p:nvPr/>
              </p:nvSpPr>
              <p:spPr bwMode="auto">
                <a:xfrm>
                  <a:off x="19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0" name="Line 16494"/>
                <p:cNvSpPr>
                  <a:spLocks noChangeShapeType="1"/>
                </p:cNvSpPr>
                <p:nvPr/>
              </p:nvSpPr>
              <p:spPr bwMode="auto">
                <a:xfrm>
                  <a:off x="1949"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1" name="Line 16495"/>
                <p:cNvSpPr>
                  <a:spLocks noChangeShapeType="1"/>
                </p:cNvSpPr>
                <p:nvPr/>
              </p:nvSpPr>
              <p:spPr bwMode="auto">
                <a:xfrm>
                  <a:off x="19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2" name="Line 16496"/>
                <p:cNvSpPr>
                  <a:spLocks noChangeShapeType="1"/>
                </p:cNvSpPr>
                <p:nvPr/>
              </p:nvSpPr>
              <p:spPr bwMode="auto">
                <a:xfrm>
                  <a:off x="19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3" name="Line 16497"/>
                <p:cNvSpPr>
                  <a:spLocks noChangeShapeType="1"/>
                </p:cNvSpPr>
                <p:nvPr/>
              </p:nvSpPr>
              <p:spPr bwMode="auto">
                <a:xfrm>
                  <a:off x="19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4" name="Line 16498"/>
                <p:cNvSpPr>
                  <a:spLocks noChangeShapeType="1"/>
                </p:cNvSpPr>
                <p:nvPr/>
              </p:nvSpPr>
              <p:spPr bwMode="auto">
                <a:xfrm>
                  <a:off x="19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5" name="Line 16499"/>
                <p:cNvSpPr>
                  <a:spLocks noChangeShapeType="1"/>
                </p:cNvSpPr>
                <p:nvPr/>
              </p:nvSpPr>
              <p:spPr bwMode="auto">
                <a:xfrm>
                  <a:off x="20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6" name="Line 16500"/>
                <p:cNvSpPr>
                  <a:spLocks noChangeShapeType="1"/>
                </p:cNvSpPr>
                <p:nvPr/>
              </p:nvSpPr>
              <p:spPr bwMode="auto">
                <a:xfrm>
                  <a:off x="20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7" name="Line 16501"/>
                <p:cNvSpPr>
                  <a:spLocks noChangeShapeType="1"/>
                </p:cNvSpPr>
                <p:nvPr/>
              </p:nvSpPr>
              <p:spPr bwMode="auto">
                <a:xfrm>
                  <a:off x="20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8" name="Line 16502"/>
                <p:cNvSpPr>
                  <a:spLocks noChangeShapeType="1"/>
                </p:cNvSpPr>
                <p:nvPr/>
              </p:nvSpPr>
              <p:spPr bwMode="auto">
                <a:xfrm>
                  <a:off x="20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9" name="Line 16503"/>
                <p:cNvSpPr>
                  <a:spLocks noChangeShapeType="1"/>
                </p:cNvSpPr>
                <p:nvPr/>
              </p:nvSpPr>
              <p:spPr bwMode="auto">
                <a:xfrm>
                  <a:off x="20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0" name="Line 16504"/>
                <p:cNvSpPr>
                  <a:spLocks noChangeShapeType="1"/>
                </p:cNvSpPr>
                <p:nvPr/>
              </p:nvSpPr>
              <p:spPr bwMode="auto">
                <a:xfrm>
                  <a:off x="20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1" name="Line 16505"/>
                <p:cNvSpPr>
                  <a:spLocks noChangeShapeType="1"/>
                </p:cNvSpPr>
                <p:nvPr/>
              </p:nvSpPr>
              <p:spPr bwMode="auto">
                <a:xfrm>
                  <a:off x="20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2" name="Line 16506"/>
                <p:cNvSpPr>
                  <a:spLocks noChangeShapeType="1"/>
                </p:cNvSpPr>
                <p:nvPr/>
              </p:nvSpPr>
              <p:spPr bwMode="auto">
                <a:xfrm>
                  <a:off x="20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3" name="Line 16507"/>
                <p:cNvSpPr>
                  <a:spLocks noChangeShapeType="1"/>
                </p:cNvSpPr>
                <p:nvPr/>
              </p:nvSpPr>
              <p:spPr bwMode="auto">
                <a:xfrm>
                  <a:off x="21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4" name="Line 16508"/>
                <p:cNvSpPr>
                  <a:spLocks noChangeShapeType="1"/>
                </p:cNvSpPr>
                <p:nvPr/>
              </p:nvSpPr>
              <p:spPr bwMode="auto">
                <a:xfrm>
                  <a:off x="21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5" name="Line 16509"/>
                <p:cNvSpPr>
                  <a:spLocks noChangeShapeType="1"/>
                </p:cNvSpPr>
                <p:nvPr/>
              </p:nvSpPr>
              <p:spPr bwMode="auto">
                <a:xfrm>
                  <a:off x="21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6" name="Line 16510"/>
                <p:cNvSpPr>
                  <a:spLocks noChangeShapeType="1"/>
                </p:cNvSpPr>
                <p:nvPr/>
              </p:nvSpPr>
              <p:spPr bwMode="auto">
                <a:xfrm>
                  <a:off x="2138"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7" name="Line 16511"/>
                <p:cNvSpPr>
                  <a:spLocks noChangeShapeType="1"/>
                </p:cNvSpPr>
                <p:nvPr/>
              </p:nvSpPr>
              <p:spPr bwMode="auto">
                <a:xfrm>
                  <a:off x="21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8" name="Line 16512"/>
                <p:cNvSpPr>
                  <a:spLocks noChangeShapeType="1"/>
                </p:cNvSpPr>
                <p:nvPr/>
              </p:nvSpPr>
              <p:spPr bwMode="auto">
                <a:xfrm>
                  <a:off x="21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9" name="Line 16513"/>
                <p:cNvSpPr>
                  <a:spLocks noChangeShapeType="1"/>
                </p:cNvSpPr>
                <p:nvPr/>
              </p:nvSpPr>
              <p:spPr bwMode="auto">
                <a:xfrm>
                  <a:off x="21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0" name="Line 16514"/>
                <p:cNvSpPr>
                  <a:spLocks noChangeShapeType="1"/>
                </p:cNvSpPr>
                <p:nvPr/>
              </p:nvSpPr>
              <p:spPr bwMode="auto">
                <a:xfrm>
                  <a:off x="21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1" name="Line 16515"/>
                <p:cNvSpPr>
                  <a:spLocks noChangeShapeType="1"/>
                </p:cNvSpPr>
                <p:nvPr/>
              </p:nvSpPr>
              <p:spPr bwMode="auto">
                <a:xfrm>
                  <a:off x="21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2" name="Line 16516"/>
                <p:cNvSpPr>
                  <a:spLocks noChangeShapeType="1"/>
                </p:cNvSpPr>
                <p:nvPr/>
              </p:nvSpPr>
              <p:spPr bwMode="auto">
                <a:xfrm>
                  <a:off x="22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3" name="Line 16517"/>
                <p:cNvSpPr>
                  <a:spLocks noChangeShapeType="1"/>
                </p:cNvSpPr>
                <p:nvPr/>
              </p:nvSpPr>
              <p:spPr bwMode="auto">
                <a:xfrm>
                  <a:off x="22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4" name="Line 16518"/>
                <p:cNvSpPr>
                  <a:spLocks noChangeShapeType="1"/>
                </p:cNvSpPr>
                <p:nvPr/>
              </p:nvSpPr>
              <p:spPr bwMode="auto">
                <a:xfrm>
                  <a:off x="22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5" name="Line 16519"/>
                <p:cNvSpPr>
                  <a:spLocks noChangeShapeType="1"/>
                </p:cNvSpPr>
                <p:nvPr/>
              </p:nvSpPr>
              <p:spPr bwMode="auto">
                <a:xfrm>
                  <a:off x="22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6" name="Line 16520"/>
                <p:cNvSpPr>
                  <a:spLocks noChangeShapeType="1"/>
                </p:cNvSpPr>
                <p:nvPr/>
              </p:nvSpPr>
              <p:spPr bwMode="auto">
                <a:xfrm>
                  <a:off x="22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7" name="Line 16521"/>
                <p:cNvSpPr>
                  <a:spLocks noChangeShapeType="1"/>
                </p:cNvSpPr>
                <p:nvPr/>
              </p:nvSpPr>
              <p:spPr bwMode="auto">
                <a:xfrm>
                  <a:off x="22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8" name="Line 16522"/>
                <p:cNvSpPr>
                  <a:spLocks noChangeShapeType="1"/>
                </p:cNvSpPr>
                <p:nvPr/>
              </p:nvSpPr>
              <p:spPr bwMode="auto">
                <a:xfrm>
                  <a:off x="22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9" name="Line 16523"/>
                <p:cNvSpPr>
                  <a:spLocks noChangeShapeType="1"/>
                </p:cNvSpPr>
                <p:nvPr/>
              </p:nvSpPr>
              <p:spPr bwMode="auto">
                <a:xfrm>
                  <a:off x="22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0" name="Line 16524"/>
                <p:cNvSpPr>
                  <a:spLocks noChangeShapeType="1"/>
                </p:cNvSpPr>
                <p:nvPr/>
              </p:nvSpPr>
              <p:spPr bwMode="auto">
                <a:xfrm>
                  <a:off x="23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1" name="Line 16525"/>
                <p:cNvSpPr>
                  <a:spLocks noChangeShapeType="1"/>
                </p:cNvSpPr>
                <p:nvPr/>
              </p:nvSpPr>
              <p:spPr bwMode="auto">
                <a:xfrm>
                  <a:off x="23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2" name="Line 16526"/>
                <p:cNvSpPr>
                  <a:spLocks noChangeShapeType="1"/>
                </p:cNvSpPr>
                <p:nvPr/>
              </p:nvSpPr>
              <p:spPr bwMode="auto">
                <a:xfrm>
                  <a:off x="23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3" name="Line 16527"/>
                <p:cNvSpPr>
                  <a:spLocks noChangeShapeType="1"/>
                </p:cNvSpPr>
                <p:nvPr/>
              </p:nvSpPr>
              <p:spPr bwMode="auto">
                <a:xfrm>
                  <a:off x="23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4" name="Line 16528"/>
                <p:cNvSpPr>
                  <a:spLocks noChangeShapeType="1"/>
                </p:cNvSpPr>
                <p:nvPr/>
              </p:nvSpPr>
              <p:spPr bwMode="auto">
                <a:xfrm>
                  <a:off x="23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5" name="Line 16529"/>
                <p:cNvSpPr>
                  <a:spLocks noChangeShapeType="1"/>
                </p:cNvSpPr>
                <p:nvPr/>
              </p:nvSpPr>
              <p:spPr bwMode="auto">
                <a:xfrm>
                  <a:off x="23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6" name="Line 16530"/>
                <p:cNvSpPr>
                  <a:spLocks noChangeShapeType="1"/>
                </p:cNvSpPr>
                <p:nvPr/>
              </p:nvSpPr>
              <p:spPr bwMode="auto">
                <a:xfrm>
                  <a:off x="23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7" name="Line 16531"/>
                <p:cNvSpPr>
                  <a:spLocks noChangeShapeType="1"/>
                </p:cNvSpPr>
                <p:nvPr/>
              </p:nvSpPr>
              <p:spPr bwMode="auto">
                <a:xfrm>
                  <a:off x="23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8" name="Line 16532"/>
                <p:cNvSpPr>
                  <a:spLocks noChangeShapeType="1"/>
                </p:cNvSpPr>
                <p:nvPr/>
              </p:nvSpPr>
              <p:spPr bwMode="auto">
                <a:xfrm>
                  <a:off x="23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9" name="Line 16533"/>
                <p:cNvSpPr>
                  <a:spLocks noChangeShapeType="1"/>
                </p:cNvSpPr>
                <p:nvPr/>
              </p:nvSpPr>
              <p:spPr bwMode="auto">
                <a:xfrm>
                  <a:off x="24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0" name="Line 16534"/>
                <p:cNvSpPr>
                  <a:spLocks noChangeShapeType="1"/>
                </p:cNvSpPr>
                <p:nvPr/>
              </p:nvSpPr>
              <p:spPr bwMode="auto">
                <a:xfrm>
                  <a:off x="24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1" name="Line 16535"/>
                <p:cNvSpPr>
                  <a:spLocks noChangeShapeType="1"/>
                </p:cNvSpPr>
                <p:nvPr/>
              </p:nvSpPr>
              <p:spPr bwMode="auto">
                <a:xfrm>
                  <a:off x="24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2" name="Line 16536"/>
                <p:cNvSpPr>
                  <a:spLocks noChangeShapeType="1"/>
                </p:cNvSpPr>
                <p:nvPr/>
              </p:nvSpPr>
              <p:spPr bwMode="auto">
                <a:xfrm>
                  <a:off x="24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3" name="Line 16537"/>
                <p:cNvSpPr>
                  <a:spLocks noChangeShapeType="1"/>
                </p:cNvSpPr>
                <p:nvPr/>
              </p:nvSpPr>
              <p:spPr bwMode="auto">
                <a:xfrm>
                  <a:off x="24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4" name="Line 16538"/>
                <p:cNvSpPr>
                  <a:spLocks noChangeShapeType="1"/>
                </p:cNvSpPr>
                <p:nvPr/>
              </p:nvSpPr>
              <p:spPr bwMode="auto">
                <a:xfrm>
                  <a:off x="24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5" name="Line 16539"/>
                <p:cNvSpPr>
                  <a:spLocks noChangeShapeType="1"/>
                </p:cNvSpPr>
                <p:nvPr/>
              </p:nvSpPr>
              <p:spPr bwMode="auto">
                <a:xfrm>
                  <a:off x="24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6" name="Line 16540"/>
                <p:cNvSpPr>
                  <a:spLocks noChangeShapeType="1"/>
                </p:cNvSpPr>
                <p:nvPr/>
              </p:nvSpPr>
              <p:spPr bwMode="auto">
                <a:xfrm>
                  <a:off x="24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7" name="Line 16541"/>
                <p:cNvSpPr>
                  <a:spLocks noChangeShapeType="1"/>
                </p:cNvSpPr>
                <p:nvPr/>
              </p:nvSpPr>
              <p:spPr bwMode="auto">
                <a:xfrm>
                  <a:off x="25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8" name="Line 16542"/>
                <p:cNvSpPr>
                  <a:spLocks noChangeShapeType="1"/>
                </p:cNvSpPr>
                <p:nvPr/>
              </p:nvSpPr>
              <p:spPr bwMode="auto">
                <a:xfrm>
                  <a:off x="25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9" name="Line 16543"/>
                <p:cNvSpPr>
                  <a:spLocks noChangeShapeType="1"/>
                </p:cNvSpPr>
                <p:nvPr/>
              </p:nvSpPr>
              <p:spPr bwMode="auto">
                <a:xfrm>
                  <a:off x="25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0" name="Line 16544"/>
                <p:cNvSpPr>
                  <a:spLocks noChangeShapeType="1"/>
                </p:cNvSpPr>
                <p:nvPr/>
              </p:nvSpPr>
              <p:spPr bwMode="auto">
                <a:xfrm>
                  <a:off x="25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1" name="Line 16545"/>
                <p:cNvSpPr>
                  <a:spLocks noChangeShapeType="1"/>
                </p:cNvSpPr>
                <p:nvPr/>
              </p:nvSpPr>
              <p:spPr bwMode="auto">
                <a:xfrm>
                  <a:off x="25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2" name="Line 16546"/>
                <p:cNvSpPr>
                  <a:spLocks noChangeShapeType="1"/>
                </p:cNvSpPr>
                <p:nvPr/>
              </p:nvSpPr>
              <p:spPr bwMode="auto">
                <a:xfrm>
                  <a:off x="25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3" name="Line 16547"/>
                <p:cNvSpPr>
                  <a:spLocks noChangeShapeType="1"/>
                </p:cNvSpPr>
                <p:nvPr/>
              </p:nvSpPr>
              <p:spPr bwMode="auto">
                <a:xfrm>
                  <a:off x="2575"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4" name="Line 16548"/>
                <p:cNvSpPr>
                  <a:spLocks noChangeShapeType="1"/>
                </p:cNvSpPr>
                <p:nvPr/>
              </p:nvSpPr>
              <p:spPr bwMode="auto">
                <a:xfrm>
                  <a:off x="25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5" name="Line 16549"/>
                <p:cNvSpPr>
                  <a:spLocks noChangeShapeType="1"/>
                </p:cNvSpPr>
                <p:nvPr/>
              </p:nvSpPr>
              <p:spPr bwMode="auto">
                <a:xfrm>
                  <a:off x="25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6" name="Line 16550"/>
                <p:cNvSpPr>
                  <a:spLocks noChangeShapeType="1"/>
                </p:cNvSpPr>
                <p:nvPr/>
              </p:nvSpPr>
              <p:spPr bwMode="auto">
                <a:xfrm>
                  <a:off x="26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7" name="Line 16551"/>
                <p:cNvSpPr>
                  <a:spLocks noChangeShapeType="1"/>
                </p:cNvSpPr>
                <p:nvPr/>
              </p:nvSpPr>
              <p:spPr bwMode="auto">
                <a:xfrm>
                  <a:off x="26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8" name="Line 16552"/>
                <p:cNvSpPr>
                  <a:spLocks noChangeShapeType="1"/>
                </p:cNvSpPr>
                <p:nvPr/>
              </p:nvSpPr>
              <p:spPr bwMode="auto">
                <a:xfrm>
                  <a:off x="26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29" name="Line 16553"/>
                <p:cNvSpPr>
                  <a:spLocks noChangeShapeType="1"/>
                </p:cNvSpPr>
                <p:nvPr/>
              </p:nvSpPr>
              <p:spPr bwMode="auto">
                <a:xfrm>
                  <a:off x="26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0" name="Line 16554"/>
                <p:cNvSpPr>
                  <a:spLocks noChangeShapeType="1"/>
                </p:cNvSpPr>
                <p:nvPr/>
              </p:nvSpPr>
              <p:spPr bwMode="auto">
                <a:xfrm>
                  <a:off x="26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1" name="Line 16555"/>
                <p:cNvSpPr>
                  <a:spLocks noChangeShapeType="1"/>
                </p:cNvSpPr>
                <p:nvPr/>
              </p:nvSpPr>
              <p:spPr bwMode="auto">
                <a:xfrm>
                  <a:off x="26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2" name="Line 16556"/>
                <p:cNvSpPr>
                  <a:spLocks noChangeShapeType="1"/>
                </p:cNvSpPr>
                <p:nvPr/>
              </p:nvSpPr>
              <p:spPr bwMode="auto">
                <a:xfrm>
                  <a:off x="26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3" name="Line 16557"/>
                <p:cNvSpPr>
                  <a:spLocks noChangeShapeType="1"/>
                </p:cNvSpPr>
                <p:nvPr/>
              </p:nvSpPr>
              <p:spPr bwMode="auto">
                <a:xfrm>
                  <a:off x="26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4" name="Line 16558"/>
                <p:cNvSpPr>
                  <a:spLocks noChangeShapeType="1"/>
                </p:cNvSpPr>
                <p:nvPr/>
              </p:nvSpPr>
              <p:spPr bwMode="auto">
                <a:xfrm>
                  <a:off x="27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5" name="Line 16559"/>
                <p:cNvSpPr>
                  <a:spLocks noChangeShapeType="1"/>
                </p:cNvSpPr>
                <p:nvPr/>
              </p:nvSpPr>
              <p:spPr bwMode="auto">
                <a:xfrm>
                  <a:off x="27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6" name="Line 16560"/>
                <p:cNvSpPr>
                  <a:spLocks noChangeShapeType="1"/>
                </p:cNvSpPr>
                <p:nvPr/>
              </p:nvSpPr>
              <p:spPr bwMode="auto">
                <a:xfrm>
                  <a:off x="27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7" name="Line 16561"/>
                <p:cNvSpPr>
                  <a:spLocks noChangeShapeType="1"/>
                </p:cNvSpPr>
                <p:nvPr/>
              </p:nvSpPr>
              <p:spPr bwMode="auto">
                <a:xfrm>
                  <a:off x="27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8" name="Line 16562"/>
                <p:cNvSpPr>
                  <a:spLocks noChangeShapeType="1"/>
                </p:cNvSpPr>
                <p:nvPr/>
              </p:nvSpPr>
              <p:spPr bwMode="auto">
                <a:xfrm>
                  <a:off x="27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39" name="Line 16563"/>
                <p:cNvSpPr>
                  <a:spLocks noChangeShapeType="1"/>
                </p:cNvSpPr>
                <p:nvPr/>
              </p:nvSpPr>
              <p:spPr bwMode="auto">
                <a:xfrm>
                  <a:off x="2764"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0" name="Line 16564"/>
                <p:cNvSpPr>
                  <a:spLocks noChangeShapeType="1"/>
                </p:cNvSpPr>
                <p:nvPr/>
              </p:nvSpPr>
              <p:spPr bwMode="auto">
                <a:xfrm>
                  <a:off x="27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1" name="Line 16565"/>
                <p:cNvSpPr>
                  <a:spLocks noChangeShapeType="1"/>
                </p:cNvSpPr>
                <p:nvPr/>
              </p:nvSpPr>
              <p:spPr bwMode="auto">
                <a:xfrm>
                  <a:off x="27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2" name="Line 16566"/>
                <p:cNvSpPr>
                  <a:spLocks noChangeShapeType="1"/>
                </p:cNvSpPr>
                <p:nvPr/>
              </p:nvSpPr>
              <p:spPr bwMode="auto">
                <a:xfrm>
                  <a:off x="27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3" name="Line 16567"/>
                <p:cNvSpPr>
                  <a:spLocks noChangeShapeType="1"/>
                </p:cNvSpPr>
                <p:nvPr/>
              </p:nvSpPr>
              <p:spPr bwMode="auto">
                <a:xfrm>
                  <a:off x="28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4" name="Line 16568"/>
                <p:cNvSpPr>
                  <a:spLocks noChangeShapeType="1"/>
                </p:cNvSpPr>
                <p:nvPr/>
              </p:nvSpPr>
              <p:spPr bwMode="auto">
                <a:xfrm>
                  <a:off x="28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5" name="Line 16569"/>
                <p:cNvSpPr>
                  <a:spLocks noChangeShapeType="1"/>
                </p:cNvSpPr>
                <p:nvPr/>
              </p:nvSpPr>
              <p:spPr bwMode="auto">
                <a:xfrm>
                  <a:off x="28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6" name="Line 16570"/>
                <p:cNvSpPr>
                  <a:spLocks noChangeShapeType="1"/>
                </p:cNvSpPr>
                <p:nvPr/>
              </p:nvSpPr>
              <p:spPr bwMode="auto">
                <a:xfrm>
                  <a:off x="28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7" name="Line 16571"/>
                <p:cNvSpPr>
                  <a:spLocks noChangeShapeType="1"/>
                </p:cNvSpPr>
                <p:nvPr/>
              </p:nvSpPr>
              <p:spPr bwMode="auto">
                <a:xfrm>
                  <a:off x="28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8" name="Line 16572"/>
                <p:cNvSpPr>
                  <a:spLocks noChangeShapeType="1"/>
                </p:cNvSpPr>
                <p:nvPr/>
              </p:nvSpPr>
              <p:spPr bwMode="auto">
                <a:xfrm>
                  <a:off x="28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49" name="Line 16573"/>
                <p:cNvSpPr>
                  <a:spLocks noChangeShapeType="1"/>
                </p:cNvSpPr>
                <p:nvPr/>
              </p:nvSpPr>
              <p:spPr bwMode="auto">
                <a:xfrm>
                  <a:off x="28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0" name="Line 16574"/>
                <p:cNvSpPr>
                  <a:spLocks noChangeShapeType="1"/>
                </p:cNvSpPr>
                <p:nvPr/>
              </p:nvSpPr>
              <p:spPr bwMode="auto">
                <a:xfrm>
                  <a:off x="28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1" name="Line 16575"/>
                <p:cNvSpPr>
                  <a:spLocks noChangeShapeType="1"/>
                </p:cNvSpPr>
                <p:nvPr/>
              </p:nvSpPr>
              <p:spPr bwMode="auto">
                <a:xfrm>
                  <a:off x="29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2" name="Line 16576"/>
                <p:cNvSpPr>
                  <a:spLocks noChangeShapeType="1"/>
                </p:cNvSpPr>
                <p:nvPr/>
              </p:nvSpPr>
              <p:spPr bwMode="auto">
                <a:xfrm>
                  <a:off x="29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3" name="Line 16577"/>
                <p:cNvSpPr>
                  <a:spLocks noChangeShapeType="1"/>
                </p:cNvSpPr>
                <p:nvPr/>
              </p:nvSpPr>
              <p:spPr bwMode="auto">
                <a:xfrm>
                  <a:off x="29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4" name="Line 16578"/>
                <p:cNvSpPr>
                  <a:spLocks noChangeShapeType="1"/>
                </p:cNvSpPr>
                <p:nvPr/>
              </p:nvSpPr>
              <p:spPr bwMode="auto">
                <a:xfrm>
                  <a:off x="29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5" name="Line 16579"/>
                <p:cNvSpPr>
                  <a:spLocks noChangeShapeType="1"/>
                </p:cNvSpPr>
                <p:nvPr/>
              </p:nvSpPr>
              <p:spPr bwMode="auto">
                <a:xfrm>
                  <a:off x="29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6" name="Line 16580"/>
                <p:cNvSpPr>
                  <a:spLocks noChangeShapeType="1"/>
                </p:cNvSpPr>
                <p:nvPr/>
              </p:nvSpPr>
              <p:spPr bwMode="auto">
                <a:xfrm>
                  <a:off x="29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7" name="Line 16581"/>
                <p:cNvSpPr>
                  <a:spLocks noChangeShapeType="1"/>
                </p:cNvSpPr>
                <p:nvPr/>
              </p:nvSpPr>
              <p:spPr bwMode="auto">
                <a:xfrm>
                  <a:off x="29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8" name="Line 16582"/>
                <p:cNvSpPr>
                  <a:spLocks noChangeShapeType="1"/>
                </p:cNvSpPr>
                <p:nvPr/>
              </p:nvSpPr>
              <p:spPr bwMode="auto">
                <a:xfrm>
                  <a:off x="29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59" name="Line 16583"/>
                <p:cNvSpPr>
                  <a:spLocks noChangeShapeType="1"/>
                </p:cNvSpPr>
                <p:nvPr/>
              </p:nvSpPr>
              <p:spPr bwMode="auto">
                <a:xfrm>
                  <a:off x="30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0" name="Line 16584"/>
                <p:cNvSpPr>
                  <a:spLocks noChangeShapeType="1"/>
                </p:cNvSpPr>
                <p:nvPr/>
              </p:nvSpPr>
              <p:spPr bwMode="auto">
                <a:xfrm>
                  <a:off x="30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1" name="Line 16585"/>
                <p:cNvSpPr>
                  <a:spLocks noChangeShapeType="1"/>
                </p:cNvSpPr>
                <p:nvPr/>
              </p:nvSpPr>
              <p:spPr bwMode="auto">
                <a:xfrm>
                  <a:off x="30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2" name="Line 16586"/>
                <p:cNvSpPr>
                  <a:spLocks noChangeShapeType="1"/>
                </p:cNvSpPr>
                <p:nvPr/>
              </p:nvSpPr>
              <p:spPr bwMode="auto">
                <a:xfrm>
                  <a:off x="30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3" name="Line 16587"/>
                <p:cNvSpPr>
                  <a:spLocks noChangeShapeType="1"/>
                </p:cNvSpPr>
                <p:nvPr/>
              </p:nvSpPr>
              <p:spPr bwMode="auto">
                <a:xfrm>
                  <a:off x="30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4" name="Line 16588"/>
                <p:cNvSpPr>
                  <a:spLocks noChangeShapeType="1"/>
                </p:cNvSpPr>
                <p:nvPr/>
              </p:nvSpPr>
              <p:spPr bwMode="auto">
                <a:xfrm>
                  <a:off x="30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5" name="Line 16589"/>
                <p:cNvSpPr>
                  <a:spLocks noChangeShapeType="1"/>
                </p:cNvSpPr>
                <p:nvPr/>
              </p:nvSpPr>
              <p:spPr bwMode="auto">
                <a:xfrm>
                  <a:off x="30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6" name="Line 16590"/>
                <p:cNvSpPr>
                  <a:spLocks noChangeShapeType="1"/>
                </p:cNvSpPr>
                <p:nvPr/>
              </p:nvSpPr>
              <p:spPr bwMode="auto">
                <a:xfrm>
                  <a:off x="30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7" name="Line 16591"/>
                <p:cNvSpPr>
                  <a:spLocks noChangeShapeType="1"/>
                </p:cNvSpPr>
                <p:nvPr/>
              </p:nvSpPr>
              <p:spPr bwMode="auto">
                <a:xfrm>
                  <a:off x="30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8" name="Line 16592"/>
                <p:cNvSpPr>
                  <a:spLocks noChangeShapeType="1"/>
                </p:cNvSpPr>
                <p:nvPr/>
              </p:nvSpPr>
              <p:spPr bwMode="auto">
                <a:xfrm>
                  <a:off x="31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69" name="Line 16593"/>
                <p:cNvSpPr>
                  <a:spLocks noChangeShapeType="1"/>
                </p:cNvSpPr>
                <p:nvPr/>
              </p:nvSpPr>
              <p:spPr bwMode="auto">
                <a:xfrm>
                  <a:off x="31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0" name="Line 16594"/>
                <p:cNvSpPr>
                  <a:spLocks noChangeShapeType="1"/>
                </p:cNvSpPr>
                <p:nvPr/>
              </p:nvSpPr>
              <p:spPr bwMode="auto">
                <a:xfrm>
                  <a:off x="31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1" name="Line 16595"/>
                <p:cNvSpPr>
                  <a:spLocks noChangeShapeType="1"/>
                </p:cNvSpPr>
                <p:nvPr/>
              </p:nvSpPr>
              <p:spPr bwMode="auto">
                <a:xfrm>
                  <a:off x="31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2" name="Line 16596"/>
                <p:cNvSpPr>
                  <a:spLocks noChangeShapeType="1"/>
                </p:cNvSpPr>
                <p:nvPr/>
              </p:nvSpPr>
              <p:spPr bwMode="auto">
                <a:xfrm>
                  <a:off x="31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3" name="Line 16597"/>
                <p:cNvSpPr>
                  <a:spLocks noChangeShapeType="1"/>
                </p:cNvSpPr>
                <p:nvPr/>
              </p:nvSpPr>
              <p:spPr bwMode="auto">
                <a:xfrm>
                  <a:off x="31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4" name="Line 16598"/>
                <p:cNvSpPr>
                  <a:spLocks noChangeShapeType="1"/>
                </p:cNvSpPr>
                <p:nvPr/>
              </p:nvSpPr>
              <p:spPr bwMode="auto">
                <a:xfrm>
                  <a:off x="31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5" name="Line 16599"/>
                <p:cNvSpPr>
                  <a:spLocks noChangeShapeType="1"/>
                </p:cNvSpPr>
                <p:nvPr/>
              </p:nvSpPr>
              <p:spPr bwMode="auto">
                <a:xfrm>
                  <a:off x="31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6" name="Line 16600"/>
                <p:cNvSpPr>
                  <a:spLocks noChangeShapeType="1"/>
                </p:cNvSpPr>
                <p:nvPr/>
              </p:nvSpPr>
              <p:spPr bwMode="auto">
                <a:xfrm>
                  <a:off x="3201"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7" name="Line 16601"/>
                <p:cNvSpPr>
                  <a:spLocks noChangeShapeType="1"/>
                </p:cNvSpPr>
                <p:nvPr/>
              </p:nvSpPr>
              <p:spPr bwMode="auto">
                <a:xfrm>
                  <a:off x="32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8" name="Line 16602"/>
                <p:cNvSpPr>
                  <a:spLocks noChangeShapeType="1"/>
                </p:cNvSpPr>
                <p:nvPr/>
              </p:nvSpPr>
              <p:spPr bwMode="auto">
                <a:xfrm>
                  <a:off x="32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79" name="Line 16603"/>
                <p:cNvSpPr>
                  <a:spLocks noChangeShapeType="1"/>
                </p:cNvSpPr>
                <p:nvPr/>
              </p:nvSpPr>
              <p:spPr bwMode="auto">
                <a:xfrm>
                  <a:off x="32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0" name="Line 16604"/>
                <p:cNvSpPr>
                  <a:spLocks noChangeShapeType="1"/>
                </p:cNvSpPr>
                <p:nvPr/>
              </p:nvSpPr>
              <p:spPr bwMode="auto">
                <a:xfrm>
                  <a:off x="32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1" name="Line 16605"/>
                <p:cNvSpPr>
                  <a:spLocks noChangeShapeType="1"/>
                </p:cNvSpPr>
                <p:nvPr/>
              </p:nvSpPr>
              <p:spPr bwMode="auto">
                <a:xfrm>
                  <a:off x="32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2" name="Line 16606"/>
                <p:cNvSpPr>
                  <a:spLocks noChangeShapeType="1"/>
                </p:cNvSpPr>
                <p:nvPr/>
              </p:nvSpPr>
              <p:spPr bwMode="auto">
                <a:xfrm>
                  <a:off x="32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3" name="Line 16607"/>
                <p:cNvSpPr>
                  <a:spLocks noChangeShapeType="1"/>
                </p:cNvSpPr>
                <p:nvPr/>
              </p:nvSpPr>
              <p:spPr bwMode="auto">
                <a:xfrm>
                  <a:off x="32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4" name="Line 16608"/>
                <p:cNvSpPr>
                  <a:spLocks noChangeShapeType="1"/>
                </p:cNvSpPr>
                <p:nvPr/>
              </p:nvSpPr>
              <p:spPr bwMode="auto">
                <a:xfrm>
                  <a:off x="32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5" name="Line 16609"/>
                <p:cNvSpPr>
                  <a:spLocks noChangeShapeType="1"/>
                </p:cNvSpPr>
                <p:nvPr/>
              </p:nvSpPr>
              <p:spPr bwMode="auto">
                <a:xfrm>
                  <a:off x="33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6" name="Line 16610"/>
                <p:cNvSpPr>
                  <a:spLocks noChangeShapeType="1"/>
                </p:cNvSpPr>
                <p:nvPr/>
              </p:nvSpPr>
              <p:spPr bwMode="auto">
                <a:xfrm>
                  <a:off x="33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7" name="Line 16611"/>
                <p:cNvSpPr>
                  <a:spLocks noChangeShapeType="1"/>
                </p:cNvSpPr>
                <p:nvPr/>
              </p:nvSpPr>
              <p:spPr bwMode="auto">
                <a:xfrm>
                  <a:off x="33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8" name="Line 16612"/>
                <p:cNvSpPr>
                  <a:spLocks noChangeShapeType="1"/>
                </p:cNvSpPr>
                <p:nvPr/>
              </p:nvSpPr>
              <p:spPr bwMode="auto">
                <a:xfrm>
                  <a:off x="33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89" name="Line 16613"/>
                <p:cNvSpPr>
                  <a:spLocks noChangeShapeType="1"/>
                </p:cNvSpPr>
                <p:nvPr/>
              </p:nvSpPr>
              <p:spPr bwMode="auto">
                <a:xfrm>
                  <a:off x="33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0" name="Line 16614"/>
                <p:cNvSpPr>
                  <a:spLocks noChangeShapeType="1"/>
                </p:cNvSpPr>
                <p:nvPr/>
              </p:nvSpPr>
              <p:spPr bwMode="auto">
                <a:xfrm>
                  <a:off x="33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1" name="Line 16615"/>
                <p:cNvSpPr>
                  <a:spLocks noChangeShapeType="1"/>
                </p:cNvSpPr>
                <p:nvPr/>
              </p:nvSpPr>
              <p:spPr bwMode="auto">
                <a:xfrm>
                  <a:off x="33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2" name="Line 16616"/>
                <p:cNvSpPr>
                  <a:spLocks noChangeShapeType="1"/>
                </p:cNvSpPr>
                <p:nvPr/>
              </p:nvSpPr>
              <p:spPr bwMode="auto">
                <a:xfrm>
                  <a:off x="3390"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3" name="Line 16617"/>
                <p:cNvSpPr>
                  <a:spLocks noChangeShapeType="1"/>
                </p:cNvSpPr>
                <p:nvPr/>
              </p:nvSpPr>
              <p:spPr bwMode="auto">
                <a:xfrm>
                  <a:off x="34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4" name="Line 16618"/>
                <p:cNvSpPr>
                  <a:spLocks noChangeShapeType="1"/>
                </p:cNvSpPr>
                <p:nvPr/>
              </p:nvSpPr>
              <p:spPr bwMode="auto">
                <a:xfrm>
                  <a:off x="34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5" name="Line 16619"/>
                <p:cNvSpPr>
                  <a:spLocks noChangeShapeType="1"/>
                </p:cNvSpPr>
                <p:nvPr/>
              </p:nvSpPr>
              <p:spPr bwMode="auto">
                <a:xfrm>
                  <a:off x="34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6" name="Line 16620"/>
                <p:cNvSpPr>
                  <a:spLocks noChangeShapeType="1"/>
                </p:cNvSpPr>
                <p:nvPr/>
              </p:nvSpPr>
              <p:spPr bwMode="auto">
                <a:xfrm>
                  <a:off x="34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7" name="Line 16621"/>
                <p:cNvSpPr>
                  <a:spLocks noChangeShapeType="1"/>
                </p:cNvSpPr>
                <p:nvPr/>
              </p:nvSpPr>
              <p:spPr bwMode="auto">
                <a:xfrm>
                  <a:off x="34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8" name="Line 16622"/>
                <p:cNvSpPr>
                  <a:spLocks noChangeShapeType="1"/>
                </p:cNvSpPr>
                <p:nvPr/>
              </p:nvSpPr>
              <p:spPr bwMode="auto">
                <a:xfrm>
                  <a:off x="34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99" name="Line 16623"/>
                <p:cNvSpPr>
                  <a:spLocks noChangeShapeType="1"/>
                </p:cNvSpPr>
                <p:nvPr/>
              </p:nvSpPr>
              <p:spPr bwMode="auto">
                <a:xfrm>
                  <a:off x="34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0" name="Line 16624"/>
                <p:cNvSpPr>
                  <a:spLocks noChangeShapeType="1"/>
                </p:cNvSpPr>
                <p:nvPr/>
              </p:nvSpPr>
              <p:spPr bwMode="auto">
                <a:xfrm>
                  <a:off x="34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1" name="Line 16625"/>
                <p:cNvSpPr>
                  <a:spLocks noChangeShapeType="1"/>
                </p:cNvSpPr>
                <p:nvPr/>
              </p:nvSpPr>
              <p:spPr bwMode="auto">
                <a:xfrm>
                  <a:off x="34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2" name="Line 16626"/>
                <p:cNvSpPr>
                  <a:spLocks noChangeShapeType="1"/>
                </p:cNvSpPr>
                <p:nvPr/>
              </p:nvSpPr>
              <p:spPr bwMode="auto">
                <a:xfrm>
                  <a:off x="35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3" name="Line 16627"/>
                <p:cNvSpPr>
                  <a:spLocks noChangeShapeType="1"/>
                </p:cNvSpPr>
                <p:nvPr/>
              </p:nvSpPr>
              <p:spPr bwMode="auto">
                <a:xfrm>
                  <a:off x="35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4" name="Line 16628"/>
                <p:cNvSpPr>
                  <a:spLocks noChangeShapeType="1"/>
                </p:cNvSpPr>
                <p:nvPr/>
              </p:nvSpPr>
              <p:spPr bwMode="auto">
                <a:xfrm>
                  <a:off x="35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5" name="Line 16629"/>
                <p:cNvSpPr>
                  <a:spLocks noChangeShapeType="1"/>
                </p:cNvSpPr>
                <p:nvPr/>
              </p:nvSpPr>
              <p:spPr bwMode="auto">
                <a:xfrm>
                  <a:off x="35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6" name="Line 16630"/>
                <p:cNvSpPr>
                  <a:spLocks noChangeShapeType="1"/>
                </p:cNvSpPr>
                <p:nvPr/>
              </p:nvSpPr>
              <p:spPr bwMode="auto">
                <a:xfrm>
                  <a:off x="35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7" name="Line 16631"/>
                <p:cNvSpPr>
                  <a:spLocks noChangeShapeType="1"/>
                </p:cNvSpPr>
                <p:nvPr/>
              </p:nvSpPr>
              <p:spPr bwMode="auto">
                <a:xfrm>
                  <a:off x="35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8" name="Line 16632"/>
                <p:cNvSpPr>
                  <a:spLocks noChangeShapeType="1"/>
                </p:cNvSpPr>
                <p:nvPr/>
              </p:nvSpPr>
              <p:spPr bwMode="auto">
                <a:xfrm>
                  <a:off x="35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09" name="Line 16633"/>
                <p:cNvSpPr>
                  <a:spLocks noChangeShapeType="1"/>
                </p:cNvSpPr>
                <p:nvPr/>
              </p:nvSpPr>
              <p:spPr bwMode="auto">
                <a:xfrm>
                  <a:off x="35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0" name="Line 16634"/>
                <p:cNvSpPr>
                  <a:spLocks noChangeShapeType="1"/>
                </p:cNvSpPr>
                <p:nvPr/>
              </p:nvSpPr>
              <p:spPr bwMode="auto">
                <a:xfrm>
                  <a:off x="36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1" name="Line 16635"/>
                <p:cNvSpPr>
                  <a:spLocks noChangeShapeType="1"/>
                </p:cNvSpPr>
                <p:nvPr/>
              </p:nvSpPr>
              <p:spPr bwMode="auto">
                <a:xfrm>
                  <a:off x="36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2" name="Line 16636"/>
                <p:cNvSpPr>
                  <a:spLocks noChangeShapeType="1"/>
                </p:cNvSpPr>
                <p:nvPr/>
              </p:nvSpPr>
              <p:spPr bwMode="auto">
                <a:xfrm>
                  <a:off x="36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3" name="Line 16637"/>
                <p:cNvSpPr>
                  <a:spLocks noChangeShapeType="1"/>
                </p:cNvSpPr>
                <p:nvPr/>
              </p:nvSpPr>
              <p:spPr bwMode="auto">
                <a:xfrm>
                  <a:off x="36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4" name="Line 16638"/>
                <p:cNvSpPr>
                  <a:spLocks noChangeShapeType="1"/>
                </p:cNvSpPr>
                <p:nvPr/>
              </p:nvSpPr>
              <p:spPr bwMode="auto">
                <a:xfrm>
                  <a:off x="36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5" name="Line 16639"/>
                <p:cNvSpPr>
                  <a:spLocks noChangeShapeType="1"/>
                </p:cNvSpPr>
                <p:nvPr/>
              </p:nvSpPr>
              <p:spPr bwMode="auto">
                <a:xfrm>
                  <a:off x="36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6" name="Line 16640"/>
                <p:cNvSpPr>
                  <a:spLocks noChangeShapeType="1"/>
                </p:cNvSpPr>
                <p:nvPr/>
              </p:nvSpPr>
              <p:spPr bwMode="auto">
                <a:xfrm>
                  <a:off x="36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7" name="Line 16641"/>
                <p:cNvSpPr>
                  <a:spLocks noChangeShapeType="1"/>
                </p:cNvSpPr>
                <p:nvPr/>
              </p:nvSpPr>
              <p:spPr bwMode="auto">
                <a:xfrm>
                  <a:off x="36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8" name="Line 16642"/>
                <p:cNvSpPr>
                  <a:spLocks noChangeShapeType="1"/>
                </p:cNvSpPr>
                <p:nvPr/>
              </p:nvSpPr>
              <p:spPr bwMode="auto">
                <a:xfrm>
                  <a:off x="36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19" name="Line 16643"/>
                <p:cNvSpPr>
                  <a:spLocks noChangeShapeType="1"/>
                </p:cNvSpPr>
                <p:nvPr/>
              </p:nvSpPr>
              <p:spPr bwMode="auto">
                <a:xfrm>
                  <a:off x="37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0" name="Line 16644"/>
                <p:cNvSpPr>
                  <a:spLocks noChangeShapeType="1"/>
                </p:cNvSpPr>
                <p:nvPr/>
              </p:nvSpPr>
              <p:spPr bwMode="auto">
                <a:xfrm>
                  <a:off x="37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1" name="Line 16645"/>
                <p:cNvSpPr>
                  <a:spLocks noChangeShapeType="1"/>
                </p:cNvSpPr>
                <p:nvPr/>
              </p:nvSpPr>
              <p:spPr bwMode="auto">
                <a:xfrm>
                  <a:off x="37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2" name="Line 16646"/>
                <p:cNvSpPr>
                  <a:spLocks noChangeShapeType="1"/>
                </p:cNvSpPr>
                <p:nvPr/>
              </p:nvSpPr>
              <p:spPr bwMode="auto">
                <a:xfrm>
                  <a:off x="37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3" name="Line 16647"/>
                <p:cNvSpPr>
                  <a:spLocks noChangeShapeType="1"/>
                </p:cNvSpPr>
                <p:nvPr/>
              </p:nvSpPr>
              <p:spPr bwMode="auto">
                <a:xfrm>
                  <a:off x="37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4" name="Line 16648"/>
                <p:cNvSpPr>
                  <a:spLocks noChangeShapeType="1"/>
                </p:cNvSpPr>
                <p:nvPr/>
              </p:nvSpPr>
              <p:spPr bwMode="auto">
                <a:xfrm>
                  <a:off x="37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5" name="Line 16649"/>
                <p:cNvSpPr>
                  <a:spLocks noChangeShapeType="1"/>
                </p:cNvSpPr>
                <p:nvPr/>
              </p:nvSpPr>
              <p:spPr bwMode="auto">
                <a:xfrm>
                  <a:off x="37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6" name="Line 16650"/>
                <p:cNvSpPr>
                  <a:spLocks noChangeShapeType="1"/>
                </p:cNvSpPr>
                <p:nvPr/>
              </p:nvSpPr>
              <p:spPr bwMode="auto">
                <a:xfrm>
                  <a:off x="37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7" name="Line 16651"/>
                <p:cNvSpPr>
                  <a:spLocks noChangeShapeType="1"/>
                </p:cNvSpPr>
                <p:nvPr/>
              </p:nvSpPr>
              <p:spPr bwMode="auto">
                <a:xfrm>
                  <a:off x="38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8" name="Line 16652"/>
                <p:cNvSpPr>
                  <a:spLocks noChangeShapeType="1"/>
                </p:cNvSpPr>
                <p:nvPr/>
              </p:nvSpPr>
              <p:spPr bwMode="auto">
                <a:xfrm>
                  <a:off x="38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29" name="Line 16653"/>
                <p:cNvSpPr>
                  <a:spLocks noChangeShapeType="1"/>
                </p:cNvSpPr>
                <p:nvPr/>
              </p:nvSpPr>
              <p:spPr bwMode="auto">
                <a:xfrm>
                  <a:off x="3827"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0" name="Line 16654"/>
                <p:cNvSpPr>
                  <a:spLocks noChangeShapeType="1"/>
                </p:cNvSpPr>
                <p:nvPr/>
              </p:nvSpPr>
              <p:spPr bwMode="auto">
                <a:xfrm>
                  <a:off x="38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1" name="Line 16655"/>
                <p:cNvSpPr>
                  <a:spLocks noChangeShapeType="1"/>
                </p:cNvSpPr>
                <p:nvPr/>
              </p:nvSpPr>
              <p:spPr bwMode="auto">
                <a:xfrm>
                  <a:off x="38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2" name="Line 16656"/>
                <p:cNvSpPr>
                  <a:spLocks noChangeShapeType="1"/>
                </p:cNvSpPr>
                <p:nvPr/>
              </p:nvSpPr>
              <p:spPr bwMode="auto">
                <a:xfrm>
                  <a:off x="38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3" name="Line 16657"/>
                <p:cNvSpPr>
                  <a:spLocks noChangeShapeType="1"/>
                </p:cNvSpPr>
                <p:nvPr/>
              </p:nvSpPr>
              <p:spPr bwMode="auto">
                <a:xfrm>
                  <a:off x="38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4" name="Line 16658"/>
                <p:cNvSpPr>
                  <a:spLocks noChangeShapeType="1"/>
                </p:cNvSpPr>
                <p:nvPr/>
              </p:nvSpPr>
              <p:spPr bwMode="auto">
                <a:xfrm>
                  <a:off x="38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5" name="Line 16659"/>
                <p:cNvSpPr>
                  <a:spLocks noChangeShapeType="1"/>
                </p:cNvSpPr>
                <p:nvPr/>
              </p:nvSpPr>
              <p:spPr bwMode="auto">
                <a:xfrm>
                  <a:off x="38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6" name="Line 16660"/>
                <p:cNvSpPr>
                  <a:spLocks noChangeShapeType="1"/>
                </p:cNvSpPr>
                <p:nvPr/>
              </p:nvSpPr>
              <p:spPr bwMode="auto">
                <a:xfrm>
                  <a:off x="39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7" name="Line 16661"/>
                <p:cNvSpPr>
                  <a:spLocks noChangeShapeType="1"/>
                </p:cNvSpPr>
                <p:nvPr/>
              </p:nvSpPr>
              <p:spPr bwMode="auto">
                <a:xfrm>
                  <a:off x="39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8" name="Line 16662"/>
                <p:cNvSpPr>
                  <a:spLocks noChangeShapeType="1"/>
                </p:cNvSpPr>
                <p:nvPr/>
              </p:nvSpPr>
              <p:spPr bwMode="auto">
                <a:xfrm>
                  <a:off x="39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39" name="Line 16663"/>
                <p:cNvSpPr>
                  <a:spLocks noChangeShapeType="1"/>
                </p:cNvSpPr>
                <p:nvPr/>
              </p:nvSpPr>
              <p:spPr bwMode="auto">
                <a:xfrm>
                  <a:off x="39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0" name="Line 16664"/>
                <p:cNvSpPr>
                  <a:spLocks noChangeShapeType="1"/>
                </p:cNvSpPr>
                <p:nvPr/>
              </p:nvSpPr>
              <p:spPr bwMode="auto">
                <a:xfrm>
                  <a:off x="39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1" name="Line 16665"/>
                <p:cNvSpPr>
                  <a:spLocks noChangeShapeType="1"/>
                </p:cNvSpPr>
                <p:nvPr/>
              </p:nvSpPr>
              <p:spPr bwMode="auto">
                <a:xfrm>
                  <a:off x="39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2" name="Line 16666"/>
                <p:cNvSpPr>
                  <a:spLocks noChangeShapeType="1"/>
                </p:cNvSpPr>
                <p:nvPr/>
              </p:nvSpPr>
              <p:spPr bwMode="auto">
                <a:xfrm>
                  <a:off x="39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3" name="Line 16667"/>
                <p:cNvSpPr>
                  <a:spLocks noChangeShapeType="1"/>
                </p:cNvSpPr>
                <p:nvPr/>
              </p:nvSpPr>
              <p:spPr bwMode="auto">
                <a:xfrm>
                  <a:off x="39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4" name="Line 16668"/>
                <p:cNvSpPr>
                  <a:spLocks noChangeShapeType="1"/>
                </p:cNvSpPr>
                <p:nvPr/>
              </p:nvSpPr>
              <p:spPr bwMode="auto">
                <a:xfrm>
                  <a:off x="40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5" name="Line 16669"/>
                <p:cNvSpPr>
                  <a:spLocks noChangeShapeType="1"/>
                </p:cNvSpPr>
                <p:nvPr/>
              </p:nvSpPr>
              <p:spPr bwMode="auto">
                <a:xfrm>
                  <a:off x="4016"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6" name="Line 16670"/>
                <p:cNvSpPr>
                  <a:spLocks noChangeShapeType="1"/>
                </p:cNvSpPr>
                <p:nvPr/>
              </p:nvSpPr>
              <p:spPr bwMode="auto">
                <a:xfrm>
                  <a:off x="40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7" name="Line 16671"/>
                <p:cNvSpPr>
                  <a:spLocks noChangeShapeType="1"/>
                </p:cNvSpPr>
                <p:nvPr/>
              </p:nvSpPr>
              <p:spPr bwMode="auto">
                <a:xfrm>
                  <a:off x="40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8" name="Line 16672"/>
                <p:cNvSpPr>
                  <a:spLocks noChangeShapeType="1"/>
                </p:cNvSpPr>
                <p:nvPr/>
              </p:nvSpPr>
              <p:spPr bwMode="auto">
                <a:xfrm>
                  <a:off x="40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49" name="Line 16673"/>
                <p:cNvSpPr>
                  <a:spLocks noChangeShapeType="1"/>
                </p:cNvSpPr>
                <p:nvPr/>
              </p:nvSpPr>
              <p:spPr bwMode="auto">
                <a:xfrm>
                  <a:off x="40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0" name="Line 16674"/>
                <p:cNvSpPr>
                  <a:spLocks noChangeShapeType="1"/>
                </p:cNvSpPr>
                <p:nvPr/>
              </p:nvSpPr>
              <p:spPr bwMode="auto">
                <a:xfrm>
                  <a:off x="40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1" name="Line 16675"/>
                <p:cNvSpPr>
                  <a:spLocks noChangeShapeType="1"/>
                </p:cNvSpPr>
                <p:nvPr/>
              </p:nvSpPr>
              <p:spPr bwMode="auto">
                <a:xfrm>
                  <a:off x="40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2" name="Line 16676"/>
                <p:cNvSpPr>
                  <a:spLocks noChangeShapeType="1"/>
                </p:cNvSpPr>
                <p:nvPr/>
              </p:nvSpPr>
              <p:spPr bwMode="auto">
                <a:xfrm>
                  <a:off x="409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3" name="Line 16677"/>
                <p:cNvSpPr>
                  <a:spLocks noChangeShapeType="1"/>
                </p:cNvSpPr>
                <p:nvPr/>
              </p:nvSpPr>
              <p:spPr bwMode="auto">
                <a:xfrm>
                  <a:off x="411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4" name="Line 16678"/>
                <p:cNvSpPr>
                  <a:spLocks noChangeShapeType="1"/>
                </p:cNvSpPr>
                <p:nvPr/>
              </p:nvSpPr>
              <p:spPr bwMode="auto">
                <a:xfrm>
                  <a:off x="412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5" name="Line 16679"/>
                <p:cNvSpPr>
                  <a:spLocks noChangeShapeType="1"/>
                </p:cNvSpPr>
                <p:nvPr/>
              </p:nvSpPr>
              <p:spPr bwMode="auto">
                <a:xfrm>
                  <a:off x="41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6" name="Line 16680"/>
                <p:cNvSpPr>
                  <a:spLocks noChangeShapeType="1"/>
                </p:cNvSpPr>
                <p:nvPr/>
              </p:nvSpPr>
              <p:spPr bwMode="auto">
                <a:xfrm>
                  <a:off x="41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7" name="Line 16681"/>
                <p:cNvSpPr>
                  <a:spLocks noChangeShapeType="1"/>
                </p:cNvSpPr>
                <p:nvPr/>
              </p:nvSpPr>
              <p:spPr bwMode="auto">
                <a:xfrm>
                  <a:off x="415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8" name="Line 16682"/>
                <p:cNvSpPr>
                  <a:spLocks noChangeShapeType="1"/>
                </p:cNvSpPr>
                <p:nvPr/>
              </p:nvSpPr>
              <p:spPr bwMode="auto">
                <a:xfrm>
                  <a:off x="416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59" name="Line 16683"/>
                <p:cNvSpPr>
                  <a:spLocks noChangeShapeType="1"/>
                </p:cNvSpPr>
                <p:nvPr/>
              </p:nvSpPr>
              <p:spPr bwMode="auto">
                <a:xfrm>
                  <a:off x="418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0" name="Line 16684"/>
                <p:cNvSpPr>
                  <a:spLocks noChangeShapeType="1"/>
                </p:cNvSpPr>
                <p:nvPr/>
              </p:nvSpPr>
              <p:spPr bwMode="auto">
                <a:xfrm>
                  <a:off x="41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1" name="Line 16685"/>
                <p:cNvSpPr>
                  <a:spLocks noChangeShapeType="1"/>
                </p:cNvSpPr>
                <p:nvPr/>
              </p:nvSpPr>
              <p:spPr bwMode="auto">
                <a:xfrm>
                  <a:off x="42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2" name="Line 16686"/>
                <p:cNvSpPr>
                  <a:spLocks noChangeShapeType="1"/>
                </p:cNvSpPr>
                <p:nvPr/>
              </p:nvSpPr>
              <p:spPr bwMode="auto">
                <a:xfrm>
                  <a:off x="42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3" name="Line 16687"/>
                <p:cNvSpPr>
                  <a:spLocks noChangeShapeType="1"/>
                </p:cNvSpPr>
                <p:nvPr/>
              </p:nvSpPr>
              <p:spPr bwMode="auto">
                <a:xfrm>
                  <a:off x="422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4" name="Line 16688"/>
                <p:cNvSpPr>
                  <a:spLocks noChangeShapeType="1"/>
                </p:cNvSpPr>
                <p:nvPr/>
              </p:nvSpPr>
              <p:spPr bwMode="auto">
                <a:xfrm>
                  <a:off x="424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0465" name="Group 16689"/>
              <p:cNvGrpSpPr>
                <a:grpSpLocks/>
              </p:cNvGrpSpPr>
              <p:nvPr/>
            </p:nvGrpSpPr>
            <p:grpSpPr bwMode="auto">
              <a:xfrm>
                <a:off x="956" y="1834"/>
                <a:ext cx="4630" cy="402"/>
                <a:chOff x="956" y="1834"/>
                <a:chExt cx="4630" cy="402"/>
              </a:xfrm>
            </p:grpSpPr>
            <p:sp>
              <p:nvSpPr>
                <p:cNvPr id="860466" name="Line 16690"/>
                <p:cNvSpPr>
                  <a:spLocks noChangeShapeType="1"/>
                </p:cNvSpPr>
                <p:nvPr/>
              </p:nvSpPr>
              <p:spPr bwMode="auto">
                <a:xfrm>
                  <a:off x="425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7" name="Line 16691"/>
                <p:cNvSpPr>
                  <a:spLocks noChangeShapeType="1"/>
                </p:cNvSpPr>
                <p:nvPr/>
              </p:nvSpPr>
              <p:spPr bwMode="auto">
                <a:xfrm>
                  <a:off x="42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8" name="Line 16692"/>
                <p:cNvSpPr>
                  <a:spLocks noChangeShapeType="1"/>
                </p:cNvSpPr>
                <p:nvPr/>
              </p:nvSpPr>
              <p:spPr bwMode="auto">
                <a:xfrm>
                  <a:off x="42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69" name="Line 16693"/>
                <p:cNvSpPr>
                  <a:spLocks noChangeShapeType="1"/>
                </p:cNvSpPr>
                <p:nvPr/>
              </p:nvSpPr>
              <p:spPr bwMode="auto">
                <a:xfrm>
                  <a:off x="428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0" name="Line 16694"/>
                <p:cNvSpPr>
                  <a:spLocks noChangeShapeType="1"/>
                </p:cNvSpPr>
                <p:nvPr/>
              </p:nvSpPr>
              <p:spPr bwMode="auto">
                <a:xfrm>
                  <a:off x="429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1" name="Line 16695"/>
                <p:cNvSpPr>
                  <a:spLocks noChangeShapeType="1"/>
                </p:cNvSpPr>
                <p:nvPr/>
              </p:nvSpPr>
              <p:spPr bwMode="auto">
                <a:xfrm>
                  <a:off x="431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2" name="Line 16696"/>
                <p:cNvSpPr>
                  <a:spLocks noChangeShapeType="1"/>
                </p:cNvSpPr>
                <p:nvPr/>
              </p:nvSpPr>
              <p:spPr bwMode="auto">
                <a:xfrm>
                  <a:off x="43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3" name="Line 16697"/>
                <p:cNvSpPr>
                  <a:spLocks noChangeShapeType="1"/>
                </p:cNvSpPr>
                <p:nvPr/>
              </p:nvSpPr>
              <p:spPr bwMode="auto">
                <a:xfrm>
                  <a:off x="433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4" name="Line 16698"/>
                <p:cNvSpPr>
                  <a:spLocks noChangeShapeType="1"/>
                </p:cNvSpPr>
                <p:nvPr/>
              </p:nvSpPr>
              <p:spPr bwMode="auto">
                <a:xfrm>
                  <a:off x="434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5" name="Line 16699"/>
                <p:cNvSpPr>
                  <a:spLocks noChangeShapeType="1"/>
                </p:cNvSpPr>
                <p:nvPr/>
              </p:nvSpPr>
              <p:spPr bwMode="auto">
                <a:xfrm>
                  <a:off x="435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6" name="Line 16700"/>
                <p:cNvSpPr>
                  <a:spLocks noChangeShapeType="1"/>
                </p:cNvSpPr>
                <p:nvPr/>
              </p:nvSpPr>
              <p:spPr bwMode="auto">
                <a:xfrm>
                  <a:off x="437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7" name="Line 16701"/>
                <p:cNvSpPr>
                  <a:spLocks noChangeShapeType="1"/>
                </p:cNvSpPr>
                <p:nvPr/>
              </p:nvSpPr>
              <p:spPr bwMode="auto">
                <a:xfrm>
                  <a:off x="43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8" name="Line 16702"/>
                <p:cNvSpPr>
                  <a:spLocks noChangeShapeType="1"/>
                </p:cNvSpPr>
                <p:nvPr/>
              </p:nvSpPr>
              <p:spPr bwMode="auto">
                <a:xfrm>
                  <a:off x="439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79" name="Line 16703"/>
                <p:cNvSpPr>
                  <a:spLocks noChangeShapeType="1"/>
                </p:cNvSpPr>
                <p:nvPr/>
              </p:nvSpPr>
              <p:spPr bwMode="auto">
                <a:xfrm>
                  <a:off x="440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0" name="Line 16704"/>
                <p:cNvSpPr>
                  <a:spLocks noChangeShapeType="1"/>
                </p:cNvSpPr>
                <p:nvPr/>
              </p:nvSpPr>
              <p:spPr bwMode="auto">
                <a:xfrm>
                  <a:off x="441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1" name="Line 16705"/>
                <p:cNvSpPr>
                  <a:spLocks noChangeShapeType="1"/>
                </p:cNvSpPr>
                <p:nvPr/>
              </p:nvSpPr>
              <p:spPr bwMode="auto">
                <a:xfrm>
                  <a:off x="442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2" name="Line 16706"/>
                <p:cNvSpPr>
                  <a:spLocks noChangeShapeType="1"/>
                </p:cNvSpPr>
                <p:nvPr/>
              </p:nvSpPr>
              <p:spPr bwMode="auto">
                <a:xfrm>
                  <a:off x="444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3" name="Line 16707"/>
                <p:cNvSpPr>
                  <a:spLocks noChangeShapeType="1"/>
                </p:cNvSpPr>
                <p:nvPr/>
              </p:nvSpPr>
              <p:spPr bwMode="auto">
                <a:xfrm>
                  <a:off x="4453"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4" name="Line 16708"/>
                <p:cNvSpPr>
                  <a:spLocks noChangeShapeType="1"/>
                </p:cNvSpPr>
                <p:nvPr/>
              </p:nvSpPr>
              <p:spPr bwMode="auto">
                <a:xfrm>
                  <a:off x="446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5" name="Line 16709"/>
                <p:cNvSpPr>
                  <a:spLocks noChangeShapeType="1"/>
                </p:cNvSpPr>
                <p:nvPr/>
              </p:nvSpPr>
              <p:spPr bwMode="auto">
                <a:xfrm>
                  <a:off x="447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6" name="Line 16710"/>
                <p:cNvSpPr>
                  <a:spLocks noChangeShapeType="1"/>
                </p:cNvSpPr>
                <p:nvPr/>
              </p:nvSpPr>
              <p:spPr bwMode="auto">
                <a:xfrm>
                  <a:off x="448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7" name="Line 16711"/>
                <p:cNvSpPr>
                  <a:spLocks noChangeShapeType="1"/>
                </p:cNvSpPr>
                <p:nvPr/>
              </p:nvSpPr>
              <p:spPr bwMode="auto">
                <a:xfrm>
                  <a:off x="450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8" name="Line 16712"/>
                <p:cNvSpPr>
                  <a:spLocks noChangeShapeType="1"/>
                </p:cNvSpPr>
                <p:nvPr/>
              </p:nvSpPr>
              <p:spPr bwMode="auto">
                <a:xfrm>
                  <a:off x="45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89" name="Line 16713"/>
                <p:cNvSpPr>
                  <a:spLocks noChangeShapeType="1"/>
                </p:cNvSpPr>
                <p:nvPr/>
              </p:nvSpPr>
              <p:spPr bwMode="auto">
                <a:xfrm>
                  <a:off x="452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0" name="Line 16714"/>
                <p:cNvSpPr>
                  <a:spLocks noChangeShapeType="1"/>
                </p:cNvSpPr>
                <p:nvPr/>
              </p:nvSpPr>
              <p:spPr bwMode="auto">
                <a:xfrm>
                  <a:off x="453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1" name="Line 16715"/>
                <p:cNvSpPr>
                  <a:spLocks noChangeShapeType="1"/>
                </p:cNvSpPr>
                <p:nvPr/>
              </p:nvSpPr>
              <p:spPr bwMode="auto">
                <a:xfrm>
                  <a:off x="454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2" name="Line 16716"/>
                <p:cNvSpPr>
                  <a:spLocks noChangeShapeType="1"/>
                </p:cNvSpPr>
                <p:nvPr/>
              </p:nvSpPr>
              <p:spPr bwMode="auto">
                <a:xfrm>
                  <a:off x="455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3" name="Line 16717"/>
                <p:cNvSpPr>
                  <a:spLocks noChangeShapeType="1"/>
                </p:cNvSpPr>
                <p:nvPr/>
              </p:nvSpPr>
              <p:spPr bwMode="auto">
                <a:xfrm>
                  <a:off x="45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4" name="Line 16718"/>
                <p:cNvSpPr>
                  <a:spLocks noChangeShapeType="1"/>
                </p:cNvSpPr>
                <p:nvPr/>
              </p:nvSpPr>
              <p:spPr bwMode="auto">
                <a:xfrm>
                  <a:off x="458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5" name="Line 16719"/>
                <p:cNvSpPr>
                  <a:spLocks noChangeShapeType="1"/>
                </p:cNvSpPr>
                <p:nvPr/>
              </p:nvSpPr>
              <p:spPr bwMode="auto">
                <a:xfrm>
                  <a:off x="459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6" name="Line 16720"/>
                <p:cNvSpPr>
                  <a:spLocks noChangeShapeType="1"/>
                </p:cNvSpPr>
                <p:nvPr/>
              </p:nvSpPr>
              <p:spPr bwMode="auto">
                <a:xfrm>
                  <a:off x="460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7" name="Line 16721"/>
                <p:cNvSpPr>
                  <a:spLocks noChangeShapeType="1"/>
                </p:cNvSpPr>
                <p:nvPr/>
              </p:nvSpPr>
              <p:spPr bwMode="auto">
                <a:xfrm>
                  <a:off x="461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8" name="Line 16722"/>
                <p:cNvSpPr>
                  <a:spLocks noChangeShapeType="1"/>
                </p:cNvSpPr>
                <p:nvPr/>
              </p:nvSpPr>
              <p:spPr bwMode="auto">
                <a:xfrm>
                  <a:off x="46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499" name="Line 16723"/>
                <p:cNvSpPr>
                  <a:spLocks noChangeShapeType="1"/>
                </p:cNvSpPr>
                <p:nvPr/>
              </p:nvSpPr>
              <p:spPr bwMode="auto">
                <a:xfrm>
                  <a:off x="4642"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0" name="Line 16724"/>
                <p:cNvSpPr>
                  <a:spLocks noChangeShapeType="1"/>
                </p:cNvSpPr>
                <p:nvPr/>
              </p:nvSpPr>
              <p:spPr bwMode="auto">
                <a:xfrm>
                  <a:off x="465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1" name="Line 16725"/>
                <p:cNvSpPr>
                  <a:spLocks noChangeShapeType="1"/>
                </p:cNvSpPr>
                <p:nvPr/>
              </p:nvSpPr>
              <p:spPr bwMode="auto">
                <a:xfrm>
                  <a:off x="466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2" name="Line 16726"/>
                <p:cNvSpPr>
                  <a:spLocks noChangeShapeType="1"/>
                </p:cNvSpPr>
                <p:nvPr/>
              </p:nvSpPr>
              <p:spPr bwMode="auto">
                <a:xfrm>
                  <a:off x="467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3" name="Line 16727"/>
                <p:cNvSpPr>
                  <a:spLocks noChangeShapeType="1"/>
                </p:cNvSpPr>
                <p:nvPr/>
              </p:nvSpPr>
              <p:spPr bwMode="auto">
                <a:xfrm>
                  <a:off x="468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4" name="Line 16728"/>
                <p:cNvSpPr>
                  <a:spLocks noChangeShapeType="1"/>
                </p:cNvSpPr>
                <p:nvPr/>
              </p:nvSpPr>
              <p:spPr bwMode="auto">
                <a:xfrm>
                  <a:off x="47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5" name="Line 16729"/>
                <p:cNvSpPr>
                  <a:spLocks noChangeShapeType="1"/>
                </p:cNvSpPr>
                <p:nvPr/>
              </p:nvSpPr>
              <p:spPr bwMode="auto">
                <a:xfrm>
                  <a:off x="471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6" name="Line 16730"/>
                <p:cNvSpPr>
                  <a:spLocks noChangeShapeType="1"/>
                </p:cNvSpPr>
                <p:nvPr/>
              </p:nvSpPr>
              <p:spPr bwMode="auto">
                <a:xfrm>
                  <a:off x="472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7" name="Line 16731"/>
                <p:cNvSpPr>
                  <a:spLocks noChangeShapeType="1"/>
                </p:cNvSpPr>
                <p:nvPr/>
              </p:nvSpPr>
              <p:spPr bwMode="auto">
                <a:xfrm>
                  <a:off x="473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8" name="Line 16732"/>
                <p:cNvSpPr>
                  <a:spLocks noChangeShapeType="1"/>
                </p:cNvSpPr>
                <p:nvPr/>
              </p:nvSpPr>
              <p:spPr bwMode="auto">
                <a:xfrm>
                  <a:off x="474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09" name="Line 16733"/>
                <p:cNvSpPr>
                  <a:spLocks noChangeShapeType="1"/>
                </p:cNvSpPr>
                <p:nvPr/>
              </p:nvSpPr>
              <p:spPr bwMode="auto">
                <a:xfrm>
                  <a:off x="47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0" name="Line 16734"/>
                <p:cNvSpPr>
                  <a:spLocks noChangeShapeType="1"/>
                </p:cNvSpPr>
                <p:nvPr/>
              </p:nvSpPr>
              <p:spPr bwMode="auto">
                <a:xfrm>
                  <a:off x="477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1" name="Line 16735"/>
                <p:cNvSpPr>
                  <a:spLocks noChangeShapeType="1"/>
                </p:cNvSpPr>
                <p:nvPr/>
              </p:nvSpPr>
              <p:spPr bwMode="auto">
                <a:xfrm>
                  <a:off x="478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2" name="Line 16736"/>
                <p:cNvSpPr>
                  <a:spLocks noChangeShapeType="1"/>
                </p:cNvSpPr>
                <p:nvPr/>
              </p:nvSpPr>
              <p:spPr bwMode="auto">
                <a:xfrm>
                  <a:off x="479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3" name="Line 16737"/>
                <p:cNvSpPr>
                  <a:spLocks noChangeShapeType="1"/>
                </p:cNvSpPr>
                <p:nvPr/>
              </p:nvSpPr>
              <p:spPr bwMode="auto">
                <a:xfrm>
                  <a:off x="480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4" name="Line 16738"/>
                <p:cNvSpPr>
                  <a:spLocks noChangeShapeType="1"/>
                </p:cNvSpPr>
                <p:nvPr/>
              </p:nvSpPr>
              <p:spPr bwMode="auto">
                <a:xfrm>
                  <a:off x="48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5" name="Line 16739"/>
                <p:cNvSpPr>
                  <a:spLocks noChangeShapeType="1"/>
                </p:cNvSpPr>
                <p:nvPr/>
              </p:nvSpPr>
              <p:spPr bwMode="auto">
                <a:xfrm>
                  <a:off x="483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6" name="Line 16740"/>
                <p:cNvSpPr>
                  <a:spLocks noChangeShapeType="1"/>
                </p:cNvSpPr>
                <p:nvPr/>
              </p:nvSpPr>
              <p:spPr bwMode="auto">
                <a:xfrm>
                  <a:off x="484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7" name="Line 16741"/>
                <p:cNvSpPr>
                  <a:spLocks noChangeShapeType="1"/>
                </p:cNvSpPr>
                <p:nvPr/>
              </p:nvSpPr>
              <p:spPr bwMode="auto">
                <a:xfrm>
                  <a:off x="485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8" name="Line 16742"/>
                <p:cNvSpPr>
                  <a:spLocks noChangeShapeType="1"/>
                </p:cNvSpPr>
                <p:nvPr/>
              </p:nvSpPr>
              <p:spPr bwMode="auto">
                <a:xfrm>
                  <a:off x="486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19" name="Line 16743"/>
                <p:cNvSpPr>
                  <a:spLocks noChangeShapeType="1"/>
                </p:cNvSpPr>
                <p:nvPr/>
              </p:nvSpPr>
              <p:spPr bwMode="auto">
                <a:xfrm>
                  <a:off x="487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0" name="Line 16744"/>
                <p:cNvSpPr>
                  <a:spLocks noChangeShapeType="1"/>
                </p:cNvSpPr>
                <p:nvPr/>
              </p:nvSpPr>
              <p:spPr bwMode="auto">
                <a:xfrm>
                  <a:off x="48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1" name="Line 16745"/>
                <p:cNvSpPr>
                  <a:spLocks noChangeShapeType="1"/>
                </p:cNvSpPr>
                <p:nvPr/>
              </p:nvSpPr>
              <p:spPr bwMode="auto">
                <a:xfrm>
                  <a:off x="490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2" name="Line 16746"/>
                <p:cNvSpPr>
                  <a:spLocks noChangeShapeType="1"/>
                </p:cNvSpPr>
                <p:nvPr/>
              </p:nvSpPr>
              <p:spPr bwMode="auto">
                <a:xfrm>
                  <a:off x="491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3" name="Line 16747"/>
                <p:cNvSpPr>
                  <a:spLocks noChangeShapeType="1"/>
                </p:cNvSpPr>
                <p:nvPr/>
              </p:nvSpPr>
              <p:spPr bwMode="auto">
                <a:xfrm>
                  <a:off x="492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4" name="Line 16748"/>
                <p:cNvSpPr>
                  <a:spLocks noChangeShapeType="1"/>
                </p:cNvSpPr>
                <p:nvPr/>
              </p:nvSpPr>
              <p:spPr bwMode="auto">
                <a:xfrm>
                  <a:off x="493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5" name="Line 16749"/>
                <p:cNvSpPr>
                  <a:spLocks noChangeShapeType="1"/>
                </p:cNvSpPr>
                <p:nvPr/>
              </p:nvSpPr>
              <p:spPr bwMode="auto">
                <a:xfrm>
                  <a:off x="49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6" name="Line 16750"/>
                <p:cNvSpPr>
                  <a:spLocks noChangeShapeType="1"/>
                </p:cNvSpPr>
                <p:nvPr/>
              </p:nvSpPr>
              <p:spPr bwMode="auto">
                <a:xfrm>
                  <a:off x="496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7" name="Line 16751"/>
                <p:cNvSpPr>
                  <a:spLocks noChangeShapeType="1"/>
                </p:cNvSpPr>
                <p:nvPr/>
              </p:nvSpPr>
              <p:spPr bwMode="auto">
                <a:xfrm>
                  <a:off x="497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8" name="Line 16752"/>
                <p:cNvSpPr>
                  <a:spLocks noChangeShapeType="1"/>
                </p:cNvSpPr>
                <p:nvPr/>
              </p:nvSpPr>
              <p:spPr bwMode="auto">
                <a:xfrm>
                  <a:off x="498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29" name="Line 16753"/>
                <p:cNvSpPr>
                  <a:spLocks noChangeShapeType="1"/>
                </p:cNvSpPr>
                <p:nvPr/>
              </p:nvSpPr>
              <p:spPr bwMode="auto">
                <a:xfrm>
                  <a:off x="499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0" name="Line 16754"/>
                <p:cNvSpPr>
                  <a:spLocks noChangeShapeType="1"/>
                </p:cNvSpPr>
                <p:nvPr/>
              </p:nvSpPr>
              <p:spPr bwMode="auto">
                <a:xfrm>
                  <a:off x="50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1" name="Line 16755"/>
                <p:cNvSpPr>
                  <a:spLocks noChangeShapeType="1"/>
                </p:cNvSpPr>
                <p:nvPr/>
              </p:nvSpPr>
              <p:spPr bwMode="auto">
                <a:xfrm>
                  <a:off x="501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2" name="Line 16756"/>
                <p:cNvSpPr>
                  <a:spLocks noChangeShapeType="1"/>
                </p:cNvSpPr>
                <p:nvPr/>
              </p:nvSpPr>
              <p:spPr bwMode="auto">
                <a:xfrm>
                  <a:off x="503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3" name="Line 16757"/>
                <p:cNvSpPr>
                  <a:spLocks noChangeShapeType="1"/>
                </p:cNvSpPr>
                <p:nvPr/>
              </p:nvSpPr>
              <p:spPr bwMode="auto">
                <a:xfrm>
                  <a:off x="504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4" name="Line 16758"/>
                <p:cNvSpPr>
                  <a:spLocks noChangeShapeType="1"/>
                </p:cNvSpPr>
                <p:nvPr/>
              </p:nvSpPr>
              <p:spPr bwMode="auto">
                <a:xfrm>
                  <a:off x="505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5" name="Line 16759"/>
                <p:cNvSpPr>
                  <a:spLocks noChangeShapeType="1"/>
                </p:cNvSpPr>
                <p:nvPr/>
              </p:nvSpPr>
              <p:spPr bwMode="auto">
                <a:xfrm>
                  <a:off x="506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6" name="Line 16760"/>
                <p:cNvSpPr>
                  <a:spLocks noChangeShapeType="1"/>
                </p:cNvSpPr>
                <p:nvPr/>
              </p:nvSpPr>
              <p:spPr bwMode="auto">
                <a:xfrm>
                  <a:off x="5079"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7" name="Line 16761"/>
                <p:cNvSpPr>
                  <a:spLocks noChangeShapeType="1"/>
                </p:cNvSpPr>
                <p:nvPr/>
              </p:nvSpPr>
              <p:spPr bwMode="auto">
                <a:xfrm>
                  <a:off x="509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8" name="Line 16762"/>
                <p:cNvSpPr>
                  <a:spLocks noChangeShapeType="1"/>
                </p:cNvSpPr>
                <p:nvPr/>
              </p:nvSpPr>
              <p:spPr bwMode="auto">
                <a:xfrm>
                  <a:off x="510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39" name="Line 16763"/>
                <p:cNvSpPr>
                  <a:spLocks noChangeShapeType="1"/>
                </p:cNvSpPr>
                <p:nvPr/>
              </p:nvSpPr>
              <p:spPr bwMode="auto">
                <a:xfrm>
                  <a:off x="511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0" name="Line 16764"/>
                <p:cNvSpPr>
                  <a:spLocks noChangeShapeType="1"/>
                </p:cNvSpPr>
                <p:nvPr/>
              </p:nvSpPr>
              <p:spPr bwMode="auto">
                <a:xfrm>
                  <a:off x="512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1" name="Line 16765"/>
                <p:cNvSpPr>
                  <a:spLocks noChangeShapeType="1"/>
                </p:cNvSpPr>
                <p:nvPr/>
              </p:nvSpPr>
              <p:spPr bwMode="auto">
                <a:xfrm>
                  <a:off x="51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2" name="Line 16766"/>
                <p:cNvSpPr>
                  <a:spLocks noChangeShapeType="1"/>
                </p:cNvSpPr>
                <p:nvPr/>
              </p:nvSpPr>
              <p:spPr bwMode="auto">
                <a:xfrm>
                  <a:off x="514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3" name="Line 16767"/>
                <p:cNvSpPr>
                  <a:spLocks noChangeShapeType="1"/>
                </p:cNvSpPr>
                <p:nvPr/>
              </p:nvSpPr>
              <p:spPr bwMode="auto">
                <a:xfrm>
                  <a:off x="516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4" name="Line 16768"/>
                <p:cNvSpPr>
                  <a:spLocks noChangeShapeType="1"/>
                </p:cNvSpPr>
                <p:nvPr/>
              </p:nvSpPr>
              <p:spPr bwMode="auto">
                <a:xfrm>
                  <a:off x="517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5" name="Line 16769"/>
                <p:cNvSpPr>
                  <a:spLocks noChangeShapeType="1"/>
                </p:cNvSpPr>
                <p:nvPr/>
              </p:nvSpPr>
              <p:spPr bwMode="auto">
                <a:xfrm>
                  <a:off x="518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6" name="Line 16770"/>
                <p:cNvSpPr>
                  <a:spLocks noChangeShapeType="1"/>
                </p:cNvSpPr>
                <p:nvPr/>
              </p:nvSpPr>
              <p:spPr bwMode="auto">
                <a:xfrm>
                  <a:off x="51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7" name="Line 16771"/>
                <p:cNvSpPr>
                  <a:spLocks noChangeShapeType="1"/>
                </p:cNvSpPr>
                <p:nvPr/>
              </p:nvSpPr>
              <p:spPr bwMode="auto">
                <a:xfrm>
                  <a:off x="520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8" name="Line 16772"/>
                <p:cNvSpPr>
                  <a:spLocks noChangeShapeType="1"/>
                </p:cNvSpPr>
                <p:nvPr/>
              </p:nvSpPr>
              <p:spPr bwMode="auto">
                <a:xfrm>
                  <a:off x="522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49" name="Line 16773"/>
                <p:cNvSpPr>
                  <a:spLocks noChangeShapeType="1"/>
                </p:cNvSpPr>
                <p:nvPr/>
              </p:nvSpPr>
              <p:spPr bwMode="auto">
                <a:xfrm>
                  <a:off x="523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0" name="Line 16774"/>
                <p:cNvSpPr>
                  <a:spLocks noChangeShapeType="1"/>
                </p:cNvSpPr>
                <p:nvPr/>
              </p:nvSpPr>
              <p:spPr bwMode="auto">
                <a:xfrm>
                  <a:off x="524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1" name="Line 16775"/>
                <p:cNvSpPr>
                  <a:spLocks noChangeShapeType="1"/>
                </p:cNvSpPr>
                <p:nvPr/>
              </p:nvSpPr>
              <p:spPr bwMode="auto">
                <a:xfrm>
                  <a:off x="52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2" name="Line 16776"/>
                <p:cNvSpPr>
                  <a:spLocks noChangeShapeType="1"/>
                </p:cNvSpPr>
                <p:nvPr/>
              </p:nvSpPr>
              <p:spPr bwMode="auto">
                <a:xfrm>
                  <a:off x="5268" y="2236"/>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3" name="Line 16777"/>
                <p:cNvSpPr>
                  <a:spLocks noChangeShapeType="1"/>
                </p:cNvSpPr>
                <p:nvPr/>
              </p:nvSpPr>
              <p:spPr bwMode="auto">
                <a:xfrm>
                  <a:off x="527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4" name="Line 16778"/>
                <p:cNvSpPr>
                  <a:spLocks noChangeShapeType="1"/>
                </p:cNvSpPr>
                <p:nvPr/>
              </p:nvSpPr>
              <p:spPr bwMode="auto">
                <a:xfrm>
                  <a:off x="529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5" name="Line 16779"/>
                <p:cNvSpPr>
                  <a:spLocks noChangeShapeType="1"/>
                </p:cNvSpPr>
                <p:nvPr/>
              </p:nvSpPr>
              <p:spPr bwMode="auto">
                <a:xfrm>
                  <a:off x="530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6" name="Line 16780"/>
                <p:cNvSpPr>
                  <a:spLocks noChangeShapeType="1"/>
                </p:cNvSpPr>
                <p:nvPr/>
              </p:nvSpPr>
              <p:spPr bwMode="auto">
                <a:xfrm>
                  <a:off x="531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7" name="Line 16781"/>
                <p:cNvSpPr>
                  <a:spLocks noChangeShapeType="1"/>
                </p:cNvSpPr>
                <p:nvPr/>
              </p:nvSpPr>
              <p:spPr bwMode="auto">
                <a:xfrm>
                  <a:off x="53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8" name="Line 16782"/>
                <p:cNvSpPr>
                  <a:spLocks noChangeShapeType="1"/>
                </p:cNvSpPr>
                <p:nvPr/>
              </p:nvSpPr>
              <p:spPr bwMode="auto">
                <a:xfrm>
                  <a:off x="533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59" name="Line 16783"/>
                <p:cNvSpPr>
                  <a:spLocks noChangeShapeType="1"/>
                </p:cNvSpPr>
                <p:nvPr/>
              </p:nvSpPr>
              <p:spPr bwMode="auto">
                <a:xfrm>
                  <a:off x="535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0" name="Line 16784"/>
                <p:cNvSpPr>
                  <a:spLocks noChangeShapeType="1"/>
                </p:cNvSpPr>
                <p:nvPr/>
              </p:nvSpPr>
              <p:spPr bwMode="auto">
                <a:xfrm>
                  <a:off x="536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1" name="Line 16785"/>
                <p:cNvSpPr>
                  <a:spLocks noChangeShapeType="1"/>
                </p:cNvSpPr>
                <p:nvPr/>
              </p:nvSpPr>
              <p:spPr bwMode="auto">
                <a:xfrm>
                  <a:off x="537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2" name="Line 16786"/>
                <p:cNvSpPr>
                  <a:spLocks noChangeShapeType="1"/>
                </p:cNvSpPr>
                <p:nvPr/>
              </p:nvSpPr>
              <p:spPr bwMode="auto">
                <a:xfrm>
                  <a:off x="538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3" name="Line 16787"/>
                <p:cNvSpPr>
                  <a:spLocks noChangeShapeType="1"/>
                </p:cNvSpPr>
                <p:nvPr/>
              </p:nvSpPr>
              <p:spPr bwMode="auto">
                <a:xfrm>
                  <a:off x="539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4" name="Line 16788"/>
                <p:cNvSpPr>
                  <a:spLocks noChangeShapeType="1"/>
                </p:cNvSpPr>
                <p:nvPr/>
              </p:nvSpPr>
              <p:spPr bwMode="auto">
                <a:xfrm>
                  <a:off x="540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5" name="Line 16789"/>
                <p:cNvSpPr>
                  <a:spLocks noChangeShapeType="1"/>
                </p:cNvSpPr>
                <p:nvPr/>
              </p:nvSpPr>
              <p:spPr bwMode="auto">
                <a:xfrm>
                  <a:off x="542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6" name="Line 16790"/>
                <p:cNvSpPr>
                  <a:spLocks noChangeShapeType="1"/>
                </p:cNvSpPr>
                <p:nvPr/>
              </p:nvSpPr>
              <p:spPr bwMode="auto">
                <a:xfrm>
                  <a:off x="543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7" name="Line 16791"/>
                <p:cNvSpPr>
                  <a:spLocks noChangeShapeType="1"/>
                </p:cNvSpPr>
                <p:nvPr/>
              </p:nvSpPr>
              <p:spPr bwMode="auto">
                <a:xfrm>
                  <a:off x="544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8" name="Line 16792"/>
                <p:cNvSpPr>
                  <a:spLocks noChangeShapeType="1"/>
                </p:cNvSpPr>
                <p:nvPr/>
              </p:nvSpPr>
              <p:spPr bwMode="auto">
                <a:xfrm>
                  <a:off x="545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69" name="Line 16793"/>
                <p:cNvSpPr>
                  <a:spLocks noChangeShapeType="1"/>
                </p:cNvSpPr>
                <p:nvPr/>
              </p:nvSpPr>
              <p:spPr bwMode="auto">
                <a:xfrm>
                  <a:off x="5468"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0" name="Line 16794"/>
                <p:cNvSpPr>
                  <a:spLocks noChangeShapeType="1"/>
                </p:cNvSpPr>
                <p:nvPr/>
              </p:nvSpPr>
              <p:spPr bwMode="auto">
                <a:xfrm>
                  <a:off x="5480"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1" name="Line 16795"/>
                <p:cNvSpPr>
                  <a:spLocks noChangeShapeType="1"/>
                </p:cNvSpPr>
                <p:nvPr/>
              </p:nvSpPr>
              <p:spPr bwMode="auto">
                <a:xfrm>
                  <a:off x="5492"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2" name="Line 16796"/>
                <p:cNvSpPr>
                  <a:spLocks noChangeShapeType="1"/>
                </p:cNvSpPr>
                <p:nvPr/>
              </p:nvSpPr>
              <p:spPr bwMode="auto">
                <a:xfrm>
                  <a:off x="5504"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3" name="Line 16797"/>
                <p:cNvSpPr>
                  <a:spLocks noChangeShapeType="1"/>
                </p:cNvSpPr>
                <p:nvPr/>
              </p:nvSpPr>
              <p:spPr bwMode="auto">
                <a:xfrm>
                  <a:off x="5516"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4" name="Line 16798"/>
                <p:cNvSpPr>
                  <a:spLocks noChangeShapeType="1"/>
                </p:cNvSpPr>
                <p:nvPr/>
              </p:nvSpPr>
              <p:spPr bwMode="auto">
                <a:xfrm>
                  <a:off x="5527"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5" name="Line 16799"/>
                <p:cNvSpPr>
                  <a:spLocks noChangeShapeType="1"/>
                </p:cNvSpPr>
                <p:nvPr/>
              </p:nvSpPr>
              <p:spPr bwMode="auto">
                <a:xfrm>
                  <a:off x="5539"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6" name="Line 16800"/>
                <p:cNvSpPr>
                  <a:spLocks noChangeShapeType="1"/>
                </p:cNvSpPr>
                <p:nvPr/>
              </p:nvSpPr>
              <p:spPr bwMode="auto">
                <a:xfrm>
                  <a:off x="5551"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7" name="Line 16801"/>
                <p:cNvSpPr>
                  <a:spLocks noChangeShapeType="1"/>
                </p:cNvSpPr>
                <p:nvPr/>
              </p:nvSpPr>
              <p:spPr bwMode="auto">
                <a:xfrm>
                  <a:off x="5563"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8" name="Line 16802"/>
                <p:cNvSpPr>
                  <a:spLocks noChangeShapeType="1"/>
                </p:cNvSpPr>
                <p:nvPr/>
              </p:nvSpPr>
              <p:spPr bwMode="auto">
                <a:xfrm>
                  <a:off x="5575" y="2236"/>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79" name="Line 16803"/>
                <p:cNvSpPr>
                  <a:spLocks noChangeShapeType="1"/>
                </p:cNvSpPr>
                <p:nvPr/>
              </p:nvSpPr>
              <p:spPr bwMode="auto">
                <a:xfrm>
                  <a:off x="5586" y="2236"/>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0" name="Line 16804"/>
                <p:cNvSpPr>
                  <a:spLocks noChangeShapeType="1"/>
                </p:cNvSpPr>
                <p:nvPr/>
              </p:nvSpPr>
              <p:spPr bwMode="auto">
                <a:xfrm>
                  <a:off x="9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1" name="Line 16805"/>
                <p:cNvSpPr>
                  <a:spLocks noChangeShapeType="1"/>
                </p:cNvSpPr>
                <p:nvPr/>
              </p:nvSpPr>
              <p:spPr bwMode="auto">
                <a:xfrm>
                  <a:off x="9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2" name="Line 16806"/>
                <p:cNvSpPr>
                  <a:spLocks noChangeShapeType="1"/>
                </p:cNvSpPr>
                <p:nvPr/>
              </p:nvSpPr>
              <p:spPr bwMode="auto">
                <a:xfrm>
                  <a:off x="9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3" name="Line 16807"/>
                <p:cNvSpPr>
                  <a:spLocks noChangeShapeType="1"/>
                </p:cNvSpPr>
                <p:nvPr/>
              </p:nvSpPr>
              <p:spPr bwMode="auto">
                <a:xfrm>
                  <a:off x="9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4" name="Line 16808"/>
                <p:cNvSpPr>
                  <a:spLocks noChangeShapeType="1"/>
                </p:cNvSpPr>
                <p:nvPr/>
              </p:nvSpPr>
              <p:spPr bwMode="auto">
                <a:xfrm>
                  <a:off x="10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5" name="Line 16809"/>
                <p:cNvSpPr>
                  <a:spLocks noChangeShapeType="1"/>
                </p:cNvSpPr>
                <p:nvPr/>
              </p:nvSpPr>
              <p:spPr bwMode="auto">
                <a:xfrm>
                  <a:off x="10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6" name="Line 16810"/>
                <p:cNvSpPr>
                  <a:spLocks noChangeShapeType="1"/>
                </p:cNvSpPr>
                <p:nvPr/>
              </p:nvSpPr>
              <p:spPr bwMode="auto">
                <a:xfrm>
                  <a:off x="10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7" name="Line 16811"/>
                <p:cNvSpPr>
                  <a:spLocks noChangeShapeType="1"/>
                </p:cNvSpPr>
                <p:nvPr/>
              </p:nvSpPr>
              <p:spPr bwMode="auto">
                <a:xfrm>
                  <a:off x="10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8" name="Line 16812"/>
                <p:cNvSpPr>
                  <a:spLocks noChangeShapeType="1"/>
                </p:cNvSpPr>
                <p:nvPr/>
              </p:nvSpPr>
              <p:spPr bwMode="auto">
                <a:xfrm>
                  <a:off x="10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89" name="Line 16813"/>
                <p:cNvSpPr>
                  <a:spLocks noChangeShapeType="1"/>
                </p:cNvSpPr>
                <p:nvPr/>
              </p:nvSpPr>
              <p:spPr bwMode="auto">
                <a:xfrm>
                  <a:off x="10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0" name="Line 16814"/>
                <p:cNvSpPr>
                  <a:spLocks noChangeShapeType="1"/>
                </p:cNvSpPr>
                <p:nvPr/>
              </p:nvSpPr>
              <p:spPr bwMode="auto">
                <a:xfrm>
                  <a:off x="10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1" name="Line 16815"/>
                <p:cNvSpPr>
                  <a:spLocks noChangeShapeType="1"/>
                </p:cNvSpPr>
                <p:nvPr/>
              </p:nvSpPr>
              <p:spPr bwMode="auto">
                <a:xfrm>
                  <a:off x="10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2" name="Line 16816"/>
                <p:cNvSpPr>
                  <a:spLocks noChangeShapeType="1"/>
                </p:cNvSpPr>
                <p:nvPr/>
              </p:nvSpPr>
              <p:spPr bwMode="auto">
                <a:xfrm>
                  <a:off x="10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3" name="Line 16817"/>
                <p:cNvSpPr>
                  <a:spLocks noChangeShapeType="1"/>
                </p:cNvSpPr>
                <p:nvPr/>
              </p:nvSpPr>
              <p:spPr bwMode="auto">
                <a:xfrm>
                  <a:off x="11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4" name="Line 16818"/>
                <p:cNvSpPr>
                  <a:spLocks noChangeShapeType="1"/>
                </p:cNvSpPr>
                <p:nvPr/>
              </p:nvSpPr>
              <p:spPr bwMode="auto">
                <a:xfrm>
                  <a:off x="11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5" name="Line 16819"/>
                <p:cNvSpPr>
                  <a:spLocks noChangeShapeType="1"/>
                </p:cNvSpPr>
                <p:nvPr/>
              </p:nvSpPr>
              <p:spPr bwMode="auto">
                <a:xfrm>
                  <a:off x="11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6" name="Line 16820"/>
                <p:cNvSpPr>
                  <a:spLocks noChangeShapeType="1"/>
                </p:cNvSpPr>
                <p:nvPr/>
              </p:nvSpPr>
              <p:spPr bwMode="auto">
                <a:xfrm>
                  <a:off x="11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7" name="Line 16821"/>
                <p:cNvSpPr>
                  <a:spLocks noChangeShapeType="1"/>
                </p:cNvSpPr>
                <p:nvPr/>
              </p:nvSpPr>
              <p:spPr bwMode="auto">
                <a:xfrm>
                  <a:off x="11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8" name="Line 16822"/>
                <p:cNvSpPr>
                  <a:spLocks noChangeShapeType="1"/>
                </p:cNvSpPr>
                <p:nvPr/>
              </p:nvSpPr>
              <p:spPr bwMode="auto">
                <a:xfrm>
                  <a:off x="11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599" name="Line 16823"/>
                <p:cNvSpPr>
                  <a:spLocks noChangeShapeType="1"/>
                </p:cNvSpPr>
                <p:nvPr/>
              </p:nvSpPr>
              <p:spPr bwMode="auto">
                <a:xfrm>
                  <a:off x="11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0" name="Line 16824"/>
                <p:cNvSpPr>
                  <a:spLocks noChangeShapeType="1"/>
                </p:cNvSpPr>
                <p:nvPr/>
              </p:nvSpPr>
              <p:spPr bwMode="auto">
                <a:xfrm>
                  <a:off x="11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1" name="Line 16825"/>
                <p:cNvSpPr>
                  <a:spLocks noChangeShapeType="1"/>
                </p:cNvSpPr>
                <p:nvPr/>
              </p:nvSpPr>
              <p:spPr bwMode="auto">
                <a:xfrm>
                  <a:off x="12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2" name="Line 16826"/>
                <p:cNvSpPr>
                  <a:spLocks noChangeShapeType="1"/>
                </p:cNvSpPr>
                <p:nvPr/>
              </p:nvSpPr>
              <p:spPr bwMode="auto">
                <a:xfrm>
                  <a:off x="12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3" name="Line 16827"/>
                <p:cNvSpPr>
                  <a:spLocks noChangeShapeType="1"/>
                </p:cNvSpPr>
                <p:nvPr/>
              </p:nvSpPr>
              <p:spPr bwMode="auto">
                <a:xfrm>
                  <a:off x="12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4" name="Line 16828"/>
                <p:cNvSpPr>
                  <a:spLocks noChangeShapeType="1"/>
                </p:cNvSpPr>
                <p:nvPr/>
              </p:nvSpPr>
              <p:spPr bwMode="auto">
                <a:xfrm>
                  <a:off x="12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5" name="Line 16829"/>
                <p:cNvSpPr>
                  <a:spLocks noChangeShapeType="1"/>
                </p:cNvSpPr>
                <p:nvPr/>
              </p:nvSpPr>
              <p:spPr bwMode="auto">
                <a:xfrm>
                  <a:off x="12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6" name="Line 16830"/>
                <p:cNvSpPr>
                  <a:spLocks noChangeShapeType="1"/>
                </p:cNvSpPr>
                <p:nvPr/>
              </p:nvSpPr>
              <p:spPr bwMode="auto">
                <a:xfrm>
                  <a:off x="12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7" name="Line 16831"/>
                <p:cNvSpPr>
                  <a:spLocks noChangeShapeType="1"/>
                </p:cNvSpPr>
                <p:nvPr/>
              </p:nvSpPr>
              <p:spPr bwMode="auto">
                <a:xfrm>
                  <a:off x="12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8" name="Line 16832"/>
                <p:cNvSpPr>
                  <a:spLocks noChangeShapeType="1"/>
                </p:cNvSpPr>
                <p:nvPr/>
              </p:nvSpPr>
              <p:spPr bwMode="auto">
                <a:xfrm>
                  <a:off x="12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09" name="Line 16833"/>
                <p:cNvSpPr>
                  <a:spLocks noChangeShapeType="1"/>
                </p:cNvSpPr>
                <p:nvPr/>
              </p:nvSpPr>
              <p:spPr bwMode="auto">
                <a:xfrm>
                  <a:off x="12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0" name="Line 16834"/>
                <p:cNvSpPr>
                  <a:spLocks noChangeShapeType="1"/>
                </p:cNvSpPr>
                <p:nvPr/>
              </p:nvSpPr>
              <p:spPr bwMode="auto">
                <a:xfrm>
                  <a:off x="13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1" name="Line 16835"/>
                <p:cNvSpPr>
                  <a:spLocks noChangeShapeType="1"/>
                </p:cNvSpPr>
                <p:nvPr/>
              </p:nvSpPr>
              <p:spPr bwMode="auto">
                <a:xfrm>
                  <a:off x="1323"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2" name="Line 16836"/>
                <p:cNvSpPr>
                  <a:spLocks noChangeShapeType="1"/>
                </p:cNvSpPr>
                <p:nvPr/>
              </p:nvSpPr>
              <p:spPr bwMode="auto">
                <a:xfrm>
                  <a:off x="13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3" name="Line 16837"/>
                <p:cNvSpPr>
                  <a:spLocks noChangeShapeType="1"/>
                </p:cNvSpPr>
                <p:nvPr/>
              </p:nvSpPr>
              <p:spPr bwMode="auto">
                <a:xfrm>
                  <a:off x="13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4" name="Line 16838"/>
                <p:cNvSpPr>
                  <a:spLocks noChangeShapeType="1"/>
                </p:cNvSpPr>
                <p:nvPr/>
              </p:nvSpPr>
              <p:spPr bwMode="auto">
                <a:xfrm>
                  <a:off x="13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5" name="Line 16839"/>
                <p:cNvSpPr>
                  <a:spLocks noChangeShapeType="1"/>
                </p:cNvSpPr>
                <p:nvPr/>
              </p:nvSpPr>
              <p:spPr bwMode="auto">
                <a:xfrm>
                  <a:off x="13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6" name="Line 16840"/>
                <p:cNvSpPr>
                  <a:spLocks noChangeShapeType="1"/>
                </p:cNvSpPr>
                <p:nvPr/>
              </p:nvSpPr>
              <p:spPr bwMode="auto">
                <a:xfrm>
                  <a:off x="13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7" name="Line 16841"/>
                <p:cNvSpPr>
                  <a:spLocks noChangeShapeType="1"/>
                </p:cNvSpPr>
                <p:nvPr/>
              </p:nvSpPr>
              <p:spPr bwMode="auto">
                <a:xfrm>
                  <a:off x="13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8" name="Line 16842"/>
                <p:cNvSpPr>
                  <a:spLocks noChangeShapeType="1"/>
                </p:cNvSpPr>
                <p:nvPr/>
              </p:nvSpPr>
              <p:spPr bwMode="auto">
                <a:xfrm>
                  <a:off x="14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19" name="Line 16843"/>
                <p:cNvSpPr>
                  <a:spLocks noChangeShapeType="1"/>
                </p:cNvSpPr>
                <p:nvPr/>
              </p:nvSpPr>
              <p:spPr bwMode="auto">
                <a:xfrm>
                  <a:off x="14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0" name="Line 16844"/>
                <p:cNvSpPr>
                  <a:spLocks noChangeShapeType="1"/>
                </p:cNvSpPr>
                <p:nvPr/>
              </p:nvSpPr>
              <p:spPr bwMode="auto">
                <a:xfrm>
                  <a:off x="14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1" name="Line 16845"/>
                <p:cNvSpPr>
                  <a:spLocks noChangeShapeType="1"/>
                </p:cNvSpPr>
                <p:nvPr/>
              </p:nvSpPr>
              <p:spPr bwMode="auto">
                <a:xfrm>
                  <a:off x="14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2" name="Line 16846"/>
                <p:cNvSpPr>
                  <a:spLocks noChangeShapeType="1"/>
                </p:cNvSpPr>
                <p:nvPr/>
              </p:nvSpPr>
              <p:spPr bwMode="auto">
                <a:xfrm>
                  <a:off x="14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3" name="Line 16847"/>
                <p:cNvSpPr>
                  <a:spLocks noChangeShapeType="1"/>
                </p:cNvSpPr>
                <p:nvPr/>
              </p:nvSpPr>
              <p:spPr bwMode="auto">
                <a:xfrm>
                  <a:off x="14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4" name="Line 16848"/>
                <p:cNvSpPr>
                  <a:spLocks noChangeShapeType="1"/>
                </p:cNvSpPr>
                <p:nvPr/>
              </p:nvSpPr>
              <p:spPr bwMode="auto">
                <a:xfrm>
                  <a:off x="14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5" name="Line 16849"/>
                <p:cNvSpPr>
                  <a:spLocks noChangeShapeType="1"/>
                </p:cNvSpPr>
                <p:nvPr/>
              </p:nvSpPr>
              <p:spPr bwMode="auto">
                <a:xfrm>
                  <a:off x="14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6" name="Line 16850"/>
                <p:cNvSpPr>
                  <a:spLocks noChangeShapeType="1"/>
                </p:cNvSpPr>
                <p:nvPr/>
              </p:nvSpPr>
              <p:spPr bwMode="auto">
                <a:xfrm>
                  <a:off x="15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7" name="Line 16851"/>
                <p:cNvSpPr>
                  <a:spLocks noChangeShapeType="1"/>
                </p:cNvSpPr>
                <p:nvPr/>
              </p:nvSpPr>
              <p:spPr bwMode="auto">
                <a:xfrm>
                  <a:off x="1512"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8" name="Line 16852"/>
                <p:cNvSpPr>
                  <a:spLocks noChangeShapeType="1"/>
                </p:cNvSpPr>
                <p:nvPr/>
              </p:nvSpPr>
              <p:spPr bwMode="auto">
                <a:xfrm>
                  <a:off x="15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29" name="Line 16853"/>
                <p:cNvSpPr>
                  <a:spLocks noChangeShapeType="1"/>
                </p:cNvSpPr>
                <p:nvPr/>
              </p:nvSpPr>
              <p:spPr bwMode="auto">
                <a:xfrm>
                  <a:off x="15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0" name="Line 16854"/>
                <p:cNvSpPr>
                  <a:spLocks noChangeShapeType="1"/>
                </p:cNvSpPr>
                <p:nvPr/>
              </p:nvSpPr>
              <p:spPr bwMode="auto">
                <a:xfrm>
                  <a:off x="15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1" name="Line 16855"/>
                <p:cNvSpPr>
                  <a:spLocks noChangeShapeType="1"/>
                </p:cNvSpPr>
                <p:nvPr/>
              </p:nvSpPr>
              <p:spPr bwMode="auto">
                <a:xfrm>
                  <a:off x="15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2" name="Line 16856"/>
                <p:cNvSpPr>
                  <a:spLocks noChangeShapeType="1"/>
                </p:cNvSpPr>
                <p:nvPr/>
              </p:nvSpPr>
              <p:spPr bwMode="auto">
                <a:xfrm>
                  <a:off x="15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3" name="Line 16857"/>
                <p:cNvSpPr>
                  <a:spLocks noChangeShapeType="1"/>
                </p:cNvSpPr>
                <p:nvPr/>
              </p:nvSpPr>
              <p:spPr bwMode="auto">
                <a:xfrm>
                  <a:off x="15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4" name="Line 16858"/>
                <p:cNvSpPr>
                  <a:spLocks noChangeShapeType="1"/>
                </p:cNvSpPr>
                <p:nvPr/>
              </p:nvSpPr>
              <p:spPr bwMode="auto">
                <a:xfrm>
                  <a:off x="15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5" name="Line 16859"/>
                <p:cNvSpPr>
                  <a:spLocks noChangeShapeType="1"/>
                </p:cNvSpPr>
                <p:nvPr/>
              </p:nvSpPr>
              <p:spPr bwMode="auto">
                <a:xfrm>
                  <a:off x="16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6" name="Line 16860"/>
                <p:cNvSpPr>
                  <a:spLocks noChangeShapeType="1"/>
                </p:cNvSpPr>
                <p:nvPr/>
              </p:nvSpPr>
              <p:spPr bwMode="auto">
                <a:xfrm>
                  <a:off x="16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7" name="Line 16861"/>
                <p:cNvSpPr>
                  <a:spLocks noChangeShapeType="1"/>
                </p:cNvSpPr>
                <p:nvPr/>
              </p:nvSpPr>
              <p:spPr bwMode="auto">
                <a:xfrm>
                  <a:off x="16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8" name="Line 16862"/>
                <p:cNvSpPr>
                  <a:spLocks noChangeShapeType="1"/>
                </p:cNvSpPr>
                <p:nvPr/>
              </p:nvSpPr>
              <p:spPr bwMode="auto">
                <a:xfrm>
                  <a:off x="16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39" name="Line 16863"/>
                <p:cNvSpPr>
                  <a:spLocks noChangeShapeType="1"/>
                </p:cNvSpPr>
                <p:nvPr/>
              </p:nvSpPr>
              <p:spPr bwMode="auto">
                <a:xfrm>
                  <a:off x="16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0" name="Line 16864"/>
                <p:cNvSpPr>
                  <a:spLocks noChangeShapeType="1"/>
                </p:cNvSpPr>
                <p:nvPr/>
              </p:nvSpPr>
              <p:spPr bwMode="auto">
                <a:xfrm>
                  <a:off x="16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1" name="Line 16865"/>
                <p:cNvSpPr>
                  <a:spLocks noChangeShapeType="1"/>
                </p:cNvSpPr>
                <p:nvPr/>
              </p:nvSpPr>
              <p:spPr bwMode="auto">
                <a:xfrm>
                  <a:off x="16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2" name="Line 16866"/>
                <p:cNvSpPr>
                  <a:spLocks noChangeShapeType="1"/>
                </p:cNvSpPr>
                <p:nvPr/>
              </p:nvSpPr>
              <p:spPr bwMode="auto">
                <a:xfrm>
                  <a:off x="16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3" name="Line 16867"/>
                <p:cNvSpPr>
                  <a:spLocks noChangeShapeType="1"/>
                </p:cNvSpPr>
                <p:nvPr/>
              </p:nvSpPr>
              <p:spPr bwMode="auto">
                <a:xfrm>
                  <a:off x="17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4" name="Line 16868"/>
                <p:cNvSpPr>
                  <a:spLocks noChangeShapeType="1"/>
                </p:cNvSpPr>
                <p:nvPr/>
              </p:nvSpPr>
              <p:spPr bwMode="auto">
                <a:xfrm>
                  <a:off x="17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5" name="Line 16869"/>
                <p:cNvSpPr>
                  <a:spLocks noChangeShapeType="1"/>
                </p:cNvSpPr>
                <p:nvPr/>
              </p:nvSpPr>
              <p:spPr bwMode="auto">
                <a:xfrm>
                  <a:off x="17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6" name="Line 16870"/>
                <p:cNvSpPr>
                  <a:spLocks noChangeShapeType="1"/>
                </p:cNvSpPr>
                <p:nvPr/>
              </p:nvSpPr>
              <p:spPr bwMode="auto">
                <a:xfrm>
                  <a:off x="17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7" name="Line 16871"/>
                <p:cNvSpPr>
                  <a:spLocks noChangeShapeType="1"/>
                </p:cNvSpPr>
                <p:nvPr/>
              </p:nvSpPr>
              <p:spPr bwMode="auto">
                <a:xfrm>
                  <a:off x="17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8" name="Line 16872"/>
                <p:cNvSpPr>
                  <a:spLocks noChangeShapeType="1"/>
                </p:cNvSpPr>
                <p:nvPr/>
              </p:nvSpPr>
              <p:spPr bwMode="auto">
                <a:xfrm>
                  <a:off x="17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49" name="Line 16873"/>
                <p:cNvSpPr>
                  <a:spLocks noChangeShapeType="1"/>
                </p:cNvSpPr>
                <p:nvPr/>
              </p:nvSpPr>
              <p:spPr bwMode="auto">
                <a:xfrm>
                  <a:off x="17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0" name="Line 16874"/>
                <p:cNvSpPr>
                  <a:spLocks noChangeShapeType="1"/>
                </p:cNvSpPr>
                <p:nvPr/>
              </p:nvSpPr>
              <p:spPr bwMode="auto">
                <a:xfrm>
                  <a:off x="17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1" name="Line 16875"/>
                <p:cNvSpPr>
                  <a:spLocks noChangeShapeType="1"/>
                </p:cNvSpPr>
                <p:nvPr/>
              </p:nvSpPr>
              <p:spPr bwMode="auto">
                <a:xfrm>
                  <a:off x="17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2" name="Line 16876"/>
                <p:cNvSpPr>
                  <a:spLocks noChangeShapeType="1"/>
                </p:cNvSpPr>
                <p:nvPr/>
              </p:nvSpPr>
              <p:spPr bwMode="auto">
                <a:xfrm>
                  <a:off x="18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3" name="Line 16877"/>
                <p:cNvSpPr>
                  <a:spLocks noChangeShapeType="1"/>
                </p:cNvSpPr>
                <p:nvPr/>
              </p:nvSpPr>
              <p:spPr bwMode="auto">
                <a:xfrm>
                  <a:off x="18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4" name="Line 16878"/>
                <p:cNvSpPr>
                  <a:spLocks noChangeShapeType="1"/>
                </p:cNvSpPr>
                <p:nvPr/>
              </p:nvSpPr>
              <p:spPr bwMode="auto">
                <a:xfrm>
                  <a:off x="18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5" name="Line 16879"/>
                <p:cNvSpPr>
                  <a:spLocks noChangeShapeType="1"/>
                </p:cNvSpPr>
                <p:nvPr/>
              </p:nvSpPr>
              <p:spPr bwMode="auto">
                <a:xfrm>
                  <a:off x="18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6" name="Line 16880"/>
                <p:cNvSpPr>
                  <a:spLocks noChangeShapeType="1"/>
                </p:cNvSpPr>
                <p:nvPr/>
              </p:nvSpPr>
              <p:spPr bwMode="auto">
                <a:xfrm>
                  <a:off x="18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7" name="Line 16881"/>
                <p:cNvSpPr>
                  <a:spLocks noChangeShapeType="1"/>
                </p:cNvSpPr>
                <p:nvPr/>
              </p:nvSpPr>
              <p:spPr bwMode="auto">
                <a:xfrm>
                  <a:off x="18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8" name="Line 16882"/>
                <p:cNvSpPr>
                  <a:spLocks noChangeShapeType="1"/>
                </p:cNvSpPr>
                <p:nvPr/>
              </p:nvSpPr>
              <p:spPr bwMode="auto">
                <a:xfrm>
                  <a:off x="18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59" name="Line 16883"/>
                <p:cNvSpPr>
                  <a:spLocks noChangeShapeType="1"/>
                </p:cNvSpPr>
                <p:nvPr/>
              </p:nvSpPr>
              <p:spPr bwMode="auto">
                <a:xfrm>
                  <a:off x="18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0" name="Line 16884"/>
                <p:cNvSpPr>
                  <a:spLocks noChangeShapeType="1"/>
                </p:cNvSpPr>
                <p:nvPr/>
              </p:nvSpPr>
              <p:spPr bwMode="auto">
                <a:xfrm>
                  <a:off x="19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1" name="Line 16885"/>
                <p:cNvSpPr>
                  <a:spLocks noChangeShapeType="1"/>
                </p:cNvSpPr>
                <p:nvPr/>
              </p:nvSpPr>
              <p:spPr bwMode="auto">
                <a:xfrm>
                  <a:off x="19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2" name="Line 16886"/>
                <p:cNvSpPr>
                  <a:spLocks noChangeShapeType="1"/>
                </p:cNvSpPr>
                <p:nvPr/>
              </p:nvSpPr>
              <p:spPr bwMode="auto">
                <a:xfrm>
                  <a:off x="19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3" name="Line 16887"/>
                <p:cNvSpPr>
                  <a:spLocks noChangeShapeType="1"/>
                </p:cNvSpPr>
                <p:nvPr/>
              </p:nvSpPr>
              <p:spPr bwMode="auto">
                <a:xfrm>
                  <a:off x="19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4" name="Line 16888"/>
                <p:cNvSpPr>
                  <a:spLocks noChangeShapeType="1"/>
                </p:cNvSpPr>
                <p:nvPr/>
              </p:nvSpPr>
              <p:spPr bwMode="auto">
                <a:xfrm>
                  <a:off x="1949"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5" name="Line 16889"/>
                <p:cNvSpPr>
                  <a:spLocks noChangeShapeType="1"/>
                </p:cNvSpPr>
                <p:nvPr/>
              </p:nvSpPr>
              <p:spPr bwMode="auto">
                <a:xfrm>
                  <a:off x="19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0666" name="Group 16890"/>
              <p:cNvGrpSpPr>
                <a:grpSpLocks/>
              </p:cNvGrpSpPr>
              <p:nvPr/>
            </p:nvGrpSpPr>
            <p:grpSpPr bwMode="auto">
              <a:xfrm>
                <a:off x="1972" y="1834"/>
                <a:ext cx="2353" cy="0"/>
                <a:chOff x="1972" y="1834"/>
                <a:chExt cx="2353" cy="0"/>
              </a:xfrm>
            </p:grpSpPr>
            <p:sp>
              <p:nvSpPr>
                <p:cNvPr id="860667" name="Line 16891"/>
                <p:cNvSpPr>
                  <a:spLocks noChangeShapeType="1"/>
                </p:cNvSpPr>
                <p:nvPr/>
              </p:nvSpPr>
              <p:spPr bwMode="auto">
                <a:xfrm>
                  <a:off x="19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8" name="Line 16892"/>
                <p:cNvSpPr>
                  <a:spLocks noChangeShapeType="1"/>
                </p:cNvSpPr>
                <p:nvPr/>
              </p:nvSpPr>
              <p:spPr bwMode="auto">
                <a:xfrm>
                  <a:off x="19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69" name="Line 16893"/>
                <p:cNvSpPr>
                  <a:spLocks noChangeShapeType="1"/>
                </p:cNvSpPr>
                <p:nvPr/>
              </p:nvSpPr>
              <p:spPr bwMode="auto">
                <a:xfrm>
                  <a:off x="19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0" name="Line 16894"/>
                <p:cNvSpPr>
                  <a:spLocks noChangeShapeType="1"/>
                </p:cNvSpPr>
                <p:nvPr/>
              </p:nvSpPr>
              <p:spPr bwMode="auto">
                <a:xfrm>
                  <a:off x="20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1" name="Line 16895"/>
                <p:cNvSpPr>
                  <a:spLocks noChangeShapeType="1"/>
                </p:cNvSpPr>
                <p:nvPr/>
              </p:nvSpPr>
              <p:spPr bwMode="auto">
                <a:xfrm>
                  <a:off x="20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2" name="Line 16896"/>
                <p:cNvSpPr>
                  <a:spLocks noChangeShapeType="1"/>
                </p:cNvSpPr>
                <p:nvPr/>
              </p:nvSpPr>
              <p:spPr bwMode="auto">
                <a:xfrm>
                  <a:off x="20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3" name="Line 16897"/>
                <p:cNvSpPr>
                  <a:spLocks noChangeShapeType="1"/>
                </p:cNvSpPr>
                <p:nvPr/>
              </p:nvSpPr>
              <p:spPr bwMode="auto">
                <a:xfrm>
                  <a:off x="20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4" name="Line 16898"/>
                <p:cNvSpPr>
                  <a:spLocks noChangeShapeType="1"/>
                </p:cNvSpPr>
                <p:nvPr/>
              </p:nvSpPr>
              <p:spPr bwMode="auto">
                <a:xfrm>
                  <a:off x="20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5" name="Line 16899"/>
                <p:cNvSpPr>
                  <a:spLocks noChangeShapeType="1"/>
                </p:cNvSpPr>
                <p:nvPr/>
              </p:nvSpPr>
              <p:spPr bwMode="auto">
                <a:xfrm>
                  <a:off x="20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6" name="Line 16900"/>
                <p:cNvSpPr>
                  <a:spLocks noChangeShapeType="1"/>
                </p:cNvSpPr>
                <p:nvPr/>
              </p:nvSpPr>
              <p:spPr bwMode="auto">
                <a:xfrm>
                  <a:off x="20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7" name="Line 16901"/>
                <p:cNvSpPr>
                  <a:spLocks noChangeShapeType="1"/>
                </p:cNvSpPr>
                <p:nvPr/>
              </p:nvSpPr>
              <p:spPr bwMode="auto">
                <a:xfrm>
                  <a:off x="20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8" name="Line 16902"/>
                <p:cNvSpPr>
                  <a:spLocks noChangeShapeType="1"/>
                </p:cNvSpPr>
                <p:nvPr/>
              </p:nvSpPr>
              <p:spPr bwMode="auto">
                <a:xfrm>
                  <a:off x="21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79" name="Line 16903"/>
                <p:cNvSpPr>
                  <a:spLocks noChangeShapeType="1"/>
                </p:cNvSpPr>
                <p:nvPr/>
              </p:nvSpPr>
              <p:spPr bwMode="auto">
                <a:xfrm>
                  <a:off x="21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0" name="Line 16904"/>
                <p:cNvSpPr>
                  <a:spLocks noChangeShapeType="1"/>
                </p:cNvSpPr>
                <p:nvPr/>
              </p:nvSpPr>
              <p:spPr bwMode="auto">
                <a:xfrm>
                  <a:off x="21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1" name="Line 16905"/>
                <p:cNvSpPr>
                  <a:spLocks noChangeShapeType="1"/>
                </p:cNvSpPr>
                <p:nvPr/>
              </p:nvSpPr>
              <p:spPr bwMode="auto">
                <a:xfrm>
                  <a:off x="2138"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2" name="Line 16906"/>
                <p:cNvSpPr>
                  <a:spLocks noChangeShapeType="1"/>
                </p:cNvSpPr>
                <p:nvPr/>
              </p:nvSpPr>
              <p:spPr bwMode="auto">
                <a:xfrm>
                  <a:off x="21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3" name="Line 16907"/>
                <p:cNvSpPr>
                  <a:spLocks noChangeShapeType="1"/>
                </p:cNvSpPr>
                <p:nvPr/>
              </p:nvSpPr>
              <p:spPr bwMode="auto">
                <a:xfrm>
                  <a:off x="21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4" name="Line 16908"/>
                <p:cNvSpPr>
                  <a:spLocks noChangeShapeType="1"/>
                </p:cNvSpPr>
                <p:nvPr/>
              </p:nvSpPr>
              <p:spPr bwMode="auto">
                <a:xfrm>
                  <a:off x="21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5" name="Line 16909"/>
                <p:cNvSpPr>
                  <a:spLocks noChangeShapeType="1"/>
                </p:cNvSpPr>
                <p:nvPr/>
              </p:nvSpPr>
              <p:spPr bwMode="auto">
                <a:xfrm>
                  <a:off x="21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6" name="Line 16910"/>
                <p:cNvSpPr>
                  <a:spLocks noChangeShapeType="1"/>
                </p:cNvSpPr>
                <p:nvPr/>
              </p:nvSpPr>
              <p:spPr bwMode="auto">
                <a:xfrm>
                  <a:off x="21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7" name="Line 16911"/>
                <p:cNvSpPr>
                  <a:spLocks noChangeShapeType="1"/>
                </p:cNvSpPr>
                <p:nvPr/>
              </p:nvSpPr>
              <p:spPr bwMode="auto">
                <a:xfrm>
                  <a:off x="22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8" name="Line 16912"/>
                <p:cNvSpPr>
                  <a:spLocks noChangeShapeType="1"/>
                </p:cNvSpPr>
                <p:nvPr/>
              </p:nvSpPr>
              <p:spPr bwMode="auto">
                <a:xfrm>
                  <a:off x="22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89" name="Line 16913"/>
                <p:cNvSpPr>
                  <a:spLocks noChangeShapeType="1"/>
                </p:cNvSpPr>
                <p:nvPr/>
              </p:nvSpPr>
              <p:spPr bwMode="auto">
                <a:xfrm>
                  <a:off x="22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0" name="Line 16914"/>
                <p:cNvSpPr>
                  <a:spLocks noChangeShapeType="1"/>
                </p:cNvSpPr>
                <p:nvPr/>
              </p:nvSpPr>
              <p:spPr bwMode="auto">
                <a:xfrm>
                  <a:off x="22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1" name="Line 16915"/>
                <p:cNvSpPr>
                  <a:spLocks noChangeShapeType="1"/>
                </p:cNvSpPr>
                <p:nvPr/>
              </p:nvSpPr>
              <p:spPr bwMode="auto">
                <a:xfrm>
                  <a:off x="22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2" name="Line 16916"/>
                <p:cNvSpPr>
                  <a:spLocks noChangeShapeType="1"/>
                </p:cNvSpPr>
                <p:nvPr/>
              </p:nvSpPr>
              <p:spPr bwMode="auto">
                <a:xfrm>
                  <a:off x="22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3" name="Line 16917"/>
                <p:cNvSpPr>
                  <a:spLocks noChangeShapeType="1"/>
                </p:cNvSpPr>
                <p:nvPr/>
              </p:nvSpPr>
              <p:spPr bwMode="auto">
                <a:xfrm>
                  <a:off x="22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4" name="Line 16918"/>
                <p:cNvSpPr>
                  <a:spLocks noChangeShapeType="1"/>
                </p:cNvSpPr>
                <p:nvPr/>
              </p:nvSpPr>
              <p:spPr bwMode="auto">
                <a:xfrm>
                  <a:off x="22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5" name="Line 16919"/>
                <p:cNvSpPr>
                  <a:spLocks noChangeShapeType="1"/>
                </p:cNvSpPr>
                <p:nvPr/>
              </p:nvSpPr>
              <p:spPr bwMode="auto">
                <a:xfrm>
                  <a:off x="23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6" name="Line 16920"/>
                <p:cNvSpPr>
                  <a:spLocks noChangeShapeType="1"/>
                </p:cNvSpPr>
                <p:nvPr/>
              </p:nvSpPr>
              <p:spPr bwMode="auto">
                <a:xfrm>
                  <a:off x="23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7" name="Line 16921"/>
                <p:cNvSpPr>
                  <a:spLocks noChangeShapeType="1"/>
                </p:cNvSpPr>
                <p:nvPr/>
              </p:nvSpPr>
              <p:spPr bwMode="auto">
                <a:xfrm>
                  <a:off x="23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8" name="Line 16922"/>
                <p:cNvSpPr>
                  <a:spLocks noChangeShapeType="1"/>
                </p:cNvSpPr>
                <p:nvPr/>
              </p:nvSpPr>
              <p:spPr bwMode="auto">
                <a:xfrm>
                  <a:off x="23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699" name="Line 16923"/>
                <p:cNvSpPr>
                  <a:spLocks noChangeShapeType="1"/>
                </p:cNvSpPr>
                <p:nvPr/>
              </p:nvSpPr>
              <p:spPr bwMode="auto">
                <a:xfrm>
                  <a:off x="23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0" name="Line 16924"/>
                <p:cNvSpPr>
                  <a:spLocks noChangeShapeType="1"/>
                </p:cNvSpPr>
                <p:nvPr/>
              </p:nvSpPr>
              <p:spPr bwMode="auto">
                <a:xfrm>
                  <a:off x="23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1" name="Line 16925"/>
                <p:cNvSpPr>
                  <a:spLocks noChangeShapeType="1"/>
                </p:cNvSpPr>
                <p:nvPr/>
              </p:nvSpPr>
              <p:spPr bwMode="auto">
                <a:xfrm>
                  <a:off x="23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2" name="Line 16926"/>
                <p:cNvSpPr>
                  <a:spLocks noChangeShapeType="1"/>
                </p:cNvSpPr>
                <p:nvPr/>
              </p:nvSpPr>
              <p:spPr bwMode="auto">
                <a:xfrm>
                  <a:off x="23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3" name="Line 16927"/>
                <p:cNvSpPr>
                  <a:spLocks noChangeShapeType="1"/>
                </p:cNvSpPr>
                <p:nvPr/>
              </p:nvSpPr>
              <p:spPr bwMode="auto">
                <a:xfrm>
                  <a:off x="23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4" name="Line 16928"/>
                <p:cNvSpPr>
                  <a:spLocks noChangeShapeType="1"/>
                </p:cNvSpPr>
                <p:nvPr/>
              </p:nvSpPr>
              <p:spPr bwMode="auto">
                <a:xfrm>
                  <a:off x="24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5" name="Line 16929"/>
                <p:cNvSpPr>
                  <a:spLocks noChangeShapeType="1"/>
                </p:cNvSpPr>
                <p:nvPr/>
              </p:nvSpPr>
              <p:spPr bwMode="auto">
                <a:xfrm>
                  <a:off x="24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6" name="Line 16930"/>
                <p:cNvSpPr>
                  <a:spLocks noChangeShapeType="1"/>
                </p:cNvSpPr>
                <p:nvPr/>
              </p:nvSpPr>
              <p:spPr bwMode="auto">
                <a:xfrm>
                  <a:off x="24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7" name="Line 16931"/>
                <p:cNvSpPr>
                  <a:spLocks noChangeShapeType="1"/>
                </p:cNvSpPr>
                <p:nvPr/>
              </p:nvSpPr>
              <p:spPr bwMode="auto">
                <a:xfrm>
                  <a:off x="24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8" name="Line 16932"/>
                <p:cNvSpPr>
                  <a:spLocks noChangeShapeType="1"/>
                </p:cNvSpPr>
                <p:nvPr/>
              </p:nvSpPr>
              <p:spPr bwMode="auto">
                <a:xfrm>
                  <a:off x="24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09" name="Line 16933"/>
                <p:cNvSpPr>
                  <a:spLocks noChangeShapeType="1"/>
                </p:cNvSpPr>
                <p:nvPr/>
              </p:nvSpPr>
              <p:spPr bwMode="auto">
                <a:xfrm>
                  <a:off x="24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0" name="Line 16934"/>
                <p:cNvSpPr>
                  <a:spLocks noChangeShapeType="1"/>
                </p:cNvSpPr>
                <p:nvPr/>
              </p:nvSpPr>
              <p:spPr bwMode="auto">
                <a:xfrm>
                  <a:off x="24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1" name="Line 16935"/>
                <p:cNvSpPr>
                  <a:spLocks noChangeShapeType="1"/>
                </p:cNvSpPr>
                <p:nvPr/>
              </p:nvSpPr>
              <p:spPr bwMode="auto">
                <a:xfrm>
                  <a:off x="24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2" name="Line 16936"/>
                <p:cNvSpPr>
                  <a:spLocks noChangeShapeType="1"/>
                </p:cNvSpPr>
                <p:nvPr/>
              </p:nvSpPr>
              <p:spPr bwMode="auto">
                <a:xfrm>
                  <a:off x="25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3" name="Line 16937"/>
                <p:cNvSpPr>
                  <a:spLocks noChangeShapeType="1"/>
                </p:cNvSpPr>
                <p:nvPr/>
              </p:nvSpPr>
              <p:spPr bwMode="auto">
                <a:xfrm>
                  <a:off x="25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4" name="Line 16938"/>
                <p:cNvSpPr>
                  <a:spLocks noChangeShapeType="1"/>
                </p:cNvSpPr>
                <p:nvPr/>
              </p:nvSpPr>
              <p:spPr bwMode="auto">
                <a:xfrm>
                  <a:off x="25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5" name="Line 16939"/>
                <p:cNvSpPr>
                  <a:spLocks noChangeShapeType="1"/>
                </p:cNvSpPr>
                <p:nvPr/>
              </p:nvSpPr>
              <p:spPr bwMode="auto">
                <a:xfrm>
                  <a:off x="25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6" name="Line 16940"/>
                <p:cNvSpPr>
                  <a:spLocks noChangeShapeType="1"/>
                </p:cNvSpPr>
                <p:nvPr/>
              </p:nvSpPr>
              <p:spPr bwMode="auto">
                <a:xfrm>
                  <a:off x="25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7" name="Line 16941"/>
                <p:cNvSpPr>
                  <a:spLocks noChangeShapeType="1"/>
                </p:cNvSpPr>
                <p:nvPr/>
              </p:nvSpPr>
              <p:spPr bwMode="auto">
                <a:xfrm>
                  <a:off x="25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8" name="Line 16942"/>
                <p:cNvSpPr>
                  <a:spLocks noChangeShapeType="1"/>
                </p:cNvSpPr>
                <p:nvPr/>
              </p:nvSpPr>
              <p:spPr bwMode="auto">
                <a:xfrm>
                  <a:off x="2575"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19" name="Line 16943"/>
                <p:cNvSpPr>
                  <a:spLocks noChangeShapeType="1"/>
                </p:cNvSpPr>
                <p:nvPr/>
              </p:nvSpPr>
              <p:spPr bwMode="auto">
                <a:xfrm>
                  <a:off x="25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0" name="Line 16944"/>
                <p:cNvSpPr>
                  <a:spLocks noChangeShapeType="1"/>
                </p:cNvSpPr>
                <p:nvPr/>
              </p:nvSpPr>
              <p:spPr bwMode="auto">
                <a:xfrm>
                  <a:off x="25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1" name="Line 16945"/>
                <p:cNvSpPr>
                  <a:spLocks noChangeShapeType="1"/>
                </p:cNvSpPr>
                <p:nvPr/>
              </p:nvSpPr>
              <p:spPr bwMode="auto">
                <a:xfrm>
                  <a:off x="26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2" name="Line 16946"/>
                <p:cNvSpPr>
                  <a:spLocks noChangeShapeType="1"/>
                </p:cNvSpPr>
                <p:nvPr/>
              </p:nvSpPr>
              <p:spPr bwMode="auto">
                <a:xfrm>
                  <a:off x="26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3" name="Line 16947"/>
                <p:cNvSpPr>
                  <a:spLocks noChangeShapeType="1"/>
                </p:cNvSpPr>
                <p:nvPr/>
              </p:nvSpPr>
              <p:spPr bwMode="auto">
                <a:xfrm>
                  <a:off x="26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4" name="Line 16948"/>
                <p:cNvSpPr>
                  <a:spLocks noChangeShapeType="1"/>
                </p:cNvSpPr>
                <p:nvPr/>
              </p:nvSpPr>
              <p:spPr bwMode="auto">
                <a:xfrm>
                  <a:off x="26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5" name="Line 16949"/>
                <p:cNvSpPr>
                  <a:spLocks noChangeShapeType="1"/>
                </p:cNvSpPr>
                <p:nvPr/>
              </p:nvSpPr>
              <p:spPr bwMode="auto">
                <a:xfrm>
                  <a:off x="26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6" name="Line 16950"/>
                <p:cNvSpPr>
                  <a:spLocks noChangeShapeType="1"/>
                </p:cNvSpPr>
                <p:nvPr/>
              </p:nvSpPr>
              <p:spPr bwMode="auto">
                <a:xfrm>
                  <a:off x="26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7" name="Line 16951"/>
                <p:cNvSpPr>
                  <a:spLocks noChangeShapeType="1"/>
                </p:cNvSpPr>
                <p:nvPr/>
              </p:nvSpPr>
              <p:spPr bwMode="auto">
                <a:xfrm>
                  <a:off x="26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8" name="Line 16952"/>
                <p:cNvSpPr>
                  <a:spLocks noChangeShapeType="1"/>
                </p:cNvSpPr>
                <p:nvPr/>
              </p:nvSpPr>
              <p:spPr bwMode="auto">
                <a:xfrm>
                  <a:off x="26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29" name="Line 16953"/>
                <p:cNvSpPr>
                  <a:spLocks noChangeShapeType="1"/>
                </p:cNvSpPr>
                <p:nvPr/>
              </p:nvSpPr>
              <p:spPr bwMode="auto">
                <a:xfrm>
                  <a:off x="27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0" name="Line 16954"/>
                <p:cNvSpPr>
                  <a:spLocks noChangeShapeType="1"/>
                </p:cNvSpPr>
                <p:nvPr/>
              </p:nvSpPr>
              <p:spPr bwMode="auto">
                <a:xfrm>
                  <a:off x="27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1" name="Line 16955"/>
                <p:cNvSpPr>
                  <a:spLocks noChangeShapeType="1"/>
                </p:cNvSpPr>
                <p:nvPr/>
              </p:nvSpPr>
              <p:spPr bwMode="auto">
                <a:xfrm>
                  <a:off x="27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2" name="Line 16956"/>
                <p:cNvSpPr>
                  <a:spLocks noChangeShapeType="1"/>
                </p:cNvSpPr>
                <p:nvPr/>
              </p:nvSpPr>
              <p:spPr bwMode="auto">
                <a:xfrm>
                  <a:off x="27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3" name="Line 16957"/>
                <p:cNvSpPr>
                  <a:spLocks noChangeShapeType="1"/>
                </p:cNvSpPr>
                <p:nvPr/>
              </p:nvSpPr>
              <p:spPr bwMode="auto">
                <a:xfrm>
                  <a:off x="27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4" name="Line 16958"/>
                <p:cNvSpPr>
                  <a:spLocks noChangeShapeType="1"/>
                </p:cNvSpPr>
                <p:nvPr/>
              </p:nvSpPr>
              <p:spPr bwMode="auto">
                <a:xfrm>
                  <a:off x="2764"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5" name="Line 16959"/>
                <p:cNvSpPr>
                  <a:spLocks noChangeShapeType="1"/>
                </p:cNvSpPr>
                <p:nvPr/>
              </p:nvSpPr>
              <p:spPr bwMode="auto">
                <a:xfrm>
                  <a:off x="27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6" name="Line 16960"/>
                <p:cNvSpPr>
                  <a:spLocks noChangeShapeType="1"/>
                </p:cNvSpPr>
                <p:nvPr/>
              </p:nvSpPr>
              <p:spPr bwMode="auto">
                <a:xfrm>
                  <a:off x="27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7" name="Line 16961"/>
                <p:cNvSpPr>
                  <a:spLocks noChangeShapeType="1"/>
                </p:cNvSpPr>
                <p:nvPr/>
              </p:nvSpPr>
              <p:spPr bwMode="auto">
                <a:xfrm>
                  <a:off x="27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8" name="Line 16962"/>
                <p:cNvSpPr>
                  <a:spLocks noChangeShapeType="1"/>
                </p:cNvSpPr>
                <p:nvPr/>
              </p:nvSpPr>
              <p:spPr bwMode="auto">
                <a:xfrm>
                  <a:off x="28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39" name="Line 16963"/>
                <p:cNvSpPr>
                  <a:spLocks noChangeShapeType="1"/>
                </p:cNvSpPr>
                <p:nvPr/>
              </p:nvSpPr>
              <p:spPr bwMode="auto">
                <a:xfrm>
                  <a:off x="28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0" name="Line 16964"/>
                <p:cNvSpPr>
                  <a:spLocks noChangeShapeType="1"/>
                </p:cNvSpPr>
                <p:nvPr/>
              </p:nvSpPr>
              <p:spPr bwMode="auto">
                <a:xfrm>
                  <a:off x="28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1" name="Line 16965"/>
                <p:cNvSpPr>
                  <a:spLocks noChangeShapeType="1"/>
                </p:cNvSpPr>
                <p:nvPr/>
              </p:nvSpPr>
              <p:spPr bwMode="auto">
                <a:xfrm>
                  <a:off x="28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2" name="Line 16966"/>
                <p:cNvSpPr>
                  <a:spLocks noChangeShapeType="1"/>
                </p:cNvSpPr>
                <p:nvPr/>
              </p:nvSpPr>
              <p:spPr bwMode="auto">
                <a:xfrm>
                  <a:off x="28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3" name="Line 16967"/>
                <p:cNvSpPr>
                  <a:spLocks noChangeShapeType="1"/>
                </p:cNvSpPr>
                <p:nvPr/>
              </p:nvSpPr>
              <p:spPr bwMode="auto">
                <a:xfrm>
                  <a:off x="28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4" name="Line 16968"/>
                <p:cNvSpPr>
                  <a:spLocks noChangeShapeType="1"/>
                </p:cNvSpPr>
                <p:nvPr/>
              </p:nvSpPr>
              <p:spPr bwMode="auto">
                <a:xfrm>
                  <a:off x="28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5" name="Line 16969"/>
                <p:cNvSpPr>
                  <a:spLocks noChangeShapeType="1"/>
                </p:cNvSpPr>
                <p:nvPr/>
              </p:nvSpPr>
              <p:spPr bwMode="auto">
                <a:xfrm>
                  <a:off x="28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6" name="Line 16970"/>
                <p:cNvSpPr>
                  <a:spLocks noChangeShapeType="1"/>
                </p:cNvSpPr>
                <p:nvPr/>
              </p:nvSpPr>
              <p:spPr bwMode="auto">
                <a:xfrm>
                  <a:off x="29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7" name="Line 16971"/>
                <p:cNvSpPr>
                  <a:spLocks noChangeShapeType="1"/>
                </p:cNvSpPr>
                <p:nvPr/>
              </p:nvSpPr>
              <p:spPr bwMode="auto">
                <a:xfrm>
                  <a:off x="29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8" name="Line 16972"/>
                <p:cNvSpPr>
                  <a:spLocks noChangeShapeType="1"/>
                </p:cNvSpPr>
                <p:nvPr/>
              </p:nvSpPr>
              <p:spPr bwMode="auto">
                <a:xfrm>
                  <a:off x="29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49" name="Line 16973"/>
                <p:cNvSpPr>
                  <a:spLocks noChangeShapeType="1"/>
                </p:cNvSpPr>
                <p:nvPr/>
              </p:nvSpPr>
              <p:spPr bwMode="auto">
                <a:xfrm>
                  <a:off x="29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0" name="Line 16974"/>
                <p:cNvSpPr>
                  <a:spLocks noChangeShapeType="1"/>
                </p:cNvSpPr>
                <p:nvPr/>
              </p:nvSpPr>
              <p:spPr bwMode="auto">
                <a:xfrm>
                  <a:off x="29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1" name="Line 16975"/>
                <p:cNvSpPr>
                  <a:spLocks noChangeShapeType="1"/>
                </p:cNvSpPr>
                <p:nvPr/>
              </p:nvSpPr>
              <p:spPr bwMode="auto">
                <a:xfrm>
                  <a:off x="29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2" name="Line 16976"/>
                <p:cNvSpPr>
                  <a:spLocks noChangeShapeType="1"/>
                </p:cNvSpPr>
                <p:nvPr/>
              </p:nvSpPr>
              <p:spPr bwMode="auto">
                <a:xfrm>
                  <a:off x="29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3" name="Line 16977"/>
                <p:cNvSpPr>
                  <a:spLocks noChangeShapeType="1"/>
                </p:cNvSpPr>
                <p:nvPr/>
              </p:nvSpPr>
              <p:spPr bwMode="auto">
                <a:xfrm>
                  <a:off x="29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4" name="Line 16978"/>
                <p:cNvSpPr>
                  <a:spLocks noChangeShapeType="1"/>
                </p:cNvSpPr>
                <p:nvPr/>
              </p:nvSpPr>
              <p:spPr bwMode="auto">
                <a:xfrm>
                  <a:off x="30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5" name="Line 16979"/>
                <p:cNvSpPr>
                  <a:spLocks noChangeShapeType="1"/>
                </p:cNvSpPr>
                <p:nvPr/>
              </p:nvSpPr>
              <p:spPr bwMode="auto">
                <a:xfrm>
                  <a:off x="30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6" name="Line 16980"/>
                <p:cNvSpPr>
                  <a:spLocks noChangeShapeType="1"/>
                </p:cNvSpPr>
                <p:nvPr/>
              </p:nvSpPr>
              <p:spPr bwMode="auto">
                <a:xfrm>
                  <a:off x="30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7" name="Line 16981"/>
                <p:cNvSpPr>
                  <a:spLocks noChangeShapeType="1"/>
                </p:cNvSpPr>
                <p:nvPr/>
              </p:nvSpPr>
              <p:spPr bwMode="auto">
                <a:xfrm>
                  <a:off x="30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8" name="Line 16982"/>
                <p:cNvSpPr>
                  <a:spLocks noChangeShapeType="1"/>
                </p:cNvSpPr>
                <p:nvPr/>
              </p:nvSpPr>
              <p:spPr bwMode="auto">
                <a:xfrm>
                  <a:off x="30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59" name="Line 16983"/>
                <p:cNvSpPr>
                  <a:spLocks noChangeShapeType="1"/>
                </p:cNvSpPr>
                <p:nvPr/>
              </p:nvSpPr>
              <p:spPr bwMode="auto">
                <a:xfrm>
                  <a:off x="30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0" name="Line 16984"/>
                <p:cNvSpPr>
                  <a:spLocks noChangeShapeType="1"/>
                </p:cNvSpPr>
                <p:nvPr/>
              </p:nvSpPr>
              <p:spPr bwMode="auto">
                <a:xfrm>
                  <a:off x="30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1" name="Line 16985"/>
                <p:cNvSpPr>
                  <a:spLocks noChangeShapeType="1"/>
                </p:cNvSpPr>
                <p:nvPr/>
              </p:nvSpPr>
              <p:spPr bwMode="auto">
                <a:xfrm>
                  <a:off x="30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2" name="Line 16986"/>
                <p:cNvSpPr>
                  <a:spLocks noChangeShapeType="1"/>
                </p:cNvSpPr>
                <p:nvPr/>
              </p:nvSpPr>
              <p:spPr bwMode="auto">
                <a:xfrm>
                  <a:off x="30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3" name="Line 16987"/>
                <p:cNvSpPr>
                  <a:spLocks noChangeShapeType="1"/>
                </p:cNvSpPr>
                <p:nvPr/>
              </p:nvSpPr>
              <p:spPr bwMode="auto">
                <a:xfrm>
                  <a:off x="31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4" name="Line 16988"/>
                <p:cNvSpPr>
                  <a:spLocks noChangeShapeType="1"/>
                </p:cNvSpPr>
                <p:nvPr/>
              </p:nvSpPr>
              <p:spPr bwMode="auto">
                <a:xfrm>
                  <a:off x="31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5" name="Line 16989"/>
                <p:cNvSpPr>
                  <a:spLocks noChangeShapeType="1"/>
                </p:cNvSpPr>
                <p:nvPr/>
              </p:nvSpPr>
              <p:spPr bwMode="auto">
                <a:xfrm>
                  <a:off x="31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6" name="Line 16990"/>
                <p:cNvSpPr>
                  <a:spLocks noChangeShapeType="1"/>
                </p:cNvSpPr>
                <p:nvPr/>
              </p:nvSpPr>
              <p:spPr bwMode="auto">
                <a:xfrm>
                  <a:off x="31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7" name="Line 16991"/>
                <p:cNvSpPr>
                  <a:spLocks noChangeShapeType="1"/>
                </p:cNvSpPr>
                <p:nvPr/>
              </p:nvSpPr>
              <p:spPr bwMode="auto">
                <a:xfrm>
                  <a:off x="31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8" name="Line 16992"/>
                <p:cNvSpPr>
                  <a:spLocks noChangeShapeType="1"/>
                </p:cNvSpPr>
                <p:nvPr/>
              </p:nvSpPr>
              <p:spPr bwMode="auto">
                <a:xfrm>
                  <a:off x="31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69" name="Line 16993"/>
                <p:cNvSpPr>
                  <a:spLocks noChangeShapeType="1"/>
                </p:cNvSpPr>
                <p:nvPr/>
              </p:nvSpPr>
              <p:spPr bwMode="auto">
                <a:xfrm>
                  <a:off x="31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0" name="Line 16994"/>
                <p:cNvSpPr>
                  <a:spLocks noChangeShapeType="1"/>
                </p:cNvSpPr>
                <p:nvPr/>
              </p:nvSpPr>
              <p:spPr bwMode="auto">
                <a:xfrm>
                  <a:off x="31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1" name="Line 16995"/>
                <p:cNvSpPr>
                  <a:spLocks noChangeShapeType="1"/>
                </p:cNvSpPr>
                <p:nvPr/>
              </p:nvSpPr>
              <p:spPr bwMode="auto">
                <a:xfrm>
                  <a:off x="3201"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2" name="Line 16996"/>
                <p:cNvSpPr>
                  <a:spLocks noChangeShapeType="1"/>
                </p:cNvSpPr>
                <p:nvPr/>
              </p:nvSpPr>
              <p:spPr bwMode="auto">
                <a:xfrm>
                  <a:off x="32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3" name="Line 16997"/>
                <p:cNvSpPr>
                  <a:spLocks noChangeShapeType="1"/>
                </p:cNvSpPr>
                <p:nvPr/>
              </p:nvSpPr>
              <p:spPr bwMode="auto">
                <a:xfrm>
                  <a:off x="32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4" name="Line 16998"/>
                <p:cNvSpPr>
                  <a:spLocks noChangeShapeType="1"/>
                </p:cNvSpPr>
                <p:nvPr/>
              </p:nvSpPr>
              <p:spPr bwMode="auto">
                <a:xfrm>
                  <a:off x="32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5" name="Line 16999"/>
                <p:cNvSpPr>
                  <a:spLocks noChangeShapeType="1"/>
                </p:cNvSpPr>
                <p:nvPr/>
              </p:nvSpPr>
              <p:spPr bwMode="auto">
                <a:xfrm>
                  <a:off x="32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6" name="Line 17000"/>
                <p:cNvSpPr>
                  <a:spLocks noChangeShapeType="1"/>
                </p:cNvSpPr>
                <p:nvPr/>
              </p:nvSpPr>
              <p:spPr bwMode="auto">
                <a:xfrm>
                  <a:off x="32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7" name="Line 17001"/>
                <p:cNvSpPr>
                  <a:spLocks noChangeShapeType="1"/>
                </p:cNvSpPr>
                <p:nvPr/>
              </p:nvSpPr>
              <p:spPr bwMode="auto">
                <a:xfrm>
                  <a:off x="32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8" name="Line 17002"/>
                <p:cNvSpPr>
                  <a:spLocks noChangeShapeType="1"/>
                </p:cNvSpPr>
                <p:nvPr/>
              </p:nvSpPr>
              <p:spPr bwMode="auto">
                <a:xfrm>
                  <a:off x="32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79" name="Line 17003"/>
                <p:cNvSpPr>
                  <a:spLocks noChangeShapeType="1"/>
                </p:cNvSpPr>
                <p:nvPr/>
              </p:nvSpPr>
              <p:spPr bwMode="auto">
                <a:xfrm>
                  <a:off x="32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0" name="Line 17004"/>
                <p:cNvSpPr>
                  <a:spLocks noChangeShapeType="1"/>
                </p:cNvSpPr>
                <p:nvPr/>
              </p:nvSpPr>
              <p:spPr bwMode="auto">
                <a:xfrm>
                  <a:off x="33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1" name="Line 17005"/>
                <p:cNvSpPr>
                  <a:spLocks noChangeShapeType="1"/>
                </p:cNvSpPr>
                <p:nvPr/>
              </p:nvSpPr>
              <p:spPr bwMode="auto">
                <a:xfrm>
                  <a:off x="33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2" name="Line 17006"/>
                <p:cNvSpPr>
                  <a:spLocks noChangeShapeType="1"/>
                </p:cNvSpPr>
                <p:nvPr/>
              </p:nvSpPr>
              <p:spPr bwMode="auto">
                <a:xfrm>
                  <a:off x="33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3" name="Line 17007"/>
                <p:cNvSpPr>
                  <a:spLocks noChangeShapeType="1"/>
                </p:cNvSpPr>
                <p:nvPr/>
              </p:nvSpPr>
              <p:spPr bwMode="auto">
                <a:xfrm>
                  <a:off x="33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4" name="Line 17008"/>
                <p:cNvSpPr>
                  <a:spLocks noChangeShapeType="1"/>
                </p:cNvSpPr>
                <p:nvPr/>
              </p:nvSpPr>
              <p:spPr bwMode="auto">
                <a:xfrm>
                  <a:off x="33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5" name="Line 17009"/>
                <p:cNvSpPr>
                  <a:spLocks noChangeShapeType="1"/>
                </p:cNvSpPr>
                <p:nvPr/>
              </p:nvSpPr>
              <p:spPr bwMode="auto">
                <a:xfrm>
                  <a:off x="33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6" name="Line 17010"/>
                <p:cNvSpPr>
                  <a:spLocks noChangeShapeType="1"/>
                </p:cNvSpPr>
                <p:nvPr/>
              </p:nvSpPr>
              <p:spPr bwMode="auto">
                <a:xfrm>
                  <a:off x="33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7" name="Line 17011"/>
                <p:cNvSpPr>
                  <a:spLocks noChangeShapeType="1"/>
                </p:cNvSpPr>
                <p:nvPr/>
              </p:nvSpPr>
              <p:spPr bwMode="auto">
                <a:xfrm>
                  <a:off x="3390"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8" name="Line 17012"/>
                <p:cNvSpPr>
                  <a:spLocks noChangeShapeType="1"/>
                </p:cNvSpPr>
                <p:nvPr/>
              </p:nvSpPr>
              <p:spPr bwMode="auto">
                <a:xfrm>
                  <a:off x="34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89" name="Line 17013"/>
                <p:cNvSpPr>
                  <a:spLocks noChangeShapeType="1"/>
                </p:cNvSpPr>
                <p:nvPr/>
              </p:nvSpPr>
              <p:spPr bwMode="auto">
                <a:xfrm>
                  <a:off x="34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0" name="Line 17014"/>
                <p:cNvSpPr>
                  <a:spLocks noChangeShapeType="1"/>
                </p:cNvSpPr>
                <p:nvPr/>
              </p:nvSpPr>
              <p:spPr bwMode="auto">
                <a:xfrm>
                  <a:off x="34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1" name="Line 17015"/>
                <p:cNvSpPr>
                  <a:spLocks noChangeShapeType="1"/>
                </p:cNvSpPr>
                <p:nvPr/>
              </p:nvSpPr>
              <p:spPr bwMode="auto">
                <a:xfrm>
                  <a:off x="34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2" name="Line 17016"/>
                <p:cNvSpPr>
                  <a:spLocks noChangeShapeType="1"/>
                </p:cNvSpPr>
                <p:nvPr/>
              </p:nvSpPr>
              <p:spPr bwMode="auto">
                <a:xfrm>
                  <a:off x="34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3" name="Line 17017"/>
                <p:cNvSpPr>
                  <a:spLocks noChangeShapeType="1"/>
                </p:cNvSpPr>
                <p:nvPr/>
              </p:nvSpPr>
              <p:spPr bwMode="auto">
                <a:xfrm>
                  <a:off x="34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4" name="Line 17018"/>
                <p:cNvSpPr>
                  <a:spLocks noChangeShapeType="1"/>
                </p:cNvSpPr>
                <p:nvPr/>
              </p:nvSpPr>
              <p:spPr bwMode="auto">
                <a:xfrm>
                  <a:off x="34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5" name="Line 17019"/>
                <p:cNvSpPr>
                  <a:spLocks noChangeShapeType="1"/>
                </p:cNvSpPr>
                <p:nvPr/>
              </p:nvSpPr>
              <p:spPr bwMode="auto">
                <a:xfrm>
                  <a:off x="34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6" name="Line 17020"/>
                <p:cNvSpPr>
                  <a:spLocks noChangeShapeType="1"/>
                </p:cNvSpPr>
                <p:nvPr/>
              </p:nvSpPr>
              <p:spPr bwMode="auto">
                <a:xfrm>
                  <a:off x="34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7" name="Line 17021"/>
                <p:cNvSpPr>
                  <a:spLocks noChangeShapeType="1"/>
                </p:cNvSpPr>
                <p:nvPr/>
              </p:nvSpPr>
              <p:spPr bwMode="auto">
                <a:xfrm>
                  <a:off x="35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8" name="Line 17022"/>
                <p:cNvSpPr>
                  <a:spLocks noChangeShapeType="1"/>
                </p:cNvSpPr>
                <p:nvPr/>
              </p:nvSpPr>
              <p:spPr bwMode="auto">
                <a:xfrm>
                  <a:off x="35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799" name="Line 17023"/>
                <p:cNvSpPr>
                  <a:spLocks noChangeShapeType="1"/>
                </p:cNvSpPr>
                <p:nvPr/>
              </p:nvSpPr>
              <p:spPr bwMode="auto">
                <a:xfrm>
                  <a:off x="35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0" name="Line 17024"/>
                <p:cNvSpPr>
                  <a:spLocks noChangeShapeType="1"/>
                </p:cNvSpPr>
                <p:nvPr/>
              </p:nvSpPr>
              <p:spPr bwMode="auto">
                <a:xfrm>
                  <a:off x="35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1" name="Line 17025"/>
                <p:cNvSpPr>
                  <a:spLocks noChangeShapeType="1"/>
                </p:cNvSpPr>
                <p:nvPr/>
              </p:nvSpPr>
              <p:spPr bwMode="auto">
                <a:xfrm>
                  <a:off x="35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2" name="Line 17026"/>
                <p:cNvSpPr>
                  <a:spLocks noChangeShapeType="1"/>
                </p:cNvSpPr>
                <p:nvPr/>
              </p:nvSpPr>
              <p:spPr bwMode="auto">
                <a:xfrm>
                  <a:off x="35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3" name="Line 17027"/>
                <p:cNvSpPr>
                  <a:spLocks noChangeShapeType="1"/>
                </p:cNvSpPr>
                <p:nvPr/>
              </p:nvSpPr>
              <p:spPr bwMode="auto">
                <a:xfrm>
                  <a:off x="35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4" name="Line 17028"/>
                <p:cNvSpPr>
                  <a:spLocks noChangeShapeType="1"/>
                </p:cNvSpPr>
                <p:nvPr/>
              </p:nvSpPr>
              <p:spPr bwMode="auto">
                <a:xfrm>
                  <a:off x="35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5" name="Line 17029"/>
                <p:cNvSpPr>
                  <a:spLocks noChangeShapeType="1"/>
                </p:cNvSpPr>
                <p:nvPr/>
              </p:nvSpPr>
              <p:spPr bwMode="auto">
                <a:xfrm>
                  <a:off x="36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6" name="Line 17030"/>
                <p:cNvSpPr>
                  <a:spLocks noChangeShapeType="1"/>
                </p:cNvSpPr>
                <p:nvPr/>
              </p:nvSpPr>
              <p:spPr bwMode="auto">
                <a:xfrm>
                  <a:off x="36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7" name="Line 17031"/>
                <p:cNvSpPr>
                  <a:spLocks noChangeShapeType="1"/>
                </p:cNvSpPr>
                <p:nvPr/>
              </p:nvSpPr>
              <p:spPr bwMode="auto">
                <a:xfrm>
                  <a:off x="36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8" name="Line 17032"/>
                <p:cNvSpPr>
                  <a:spLocks noChangeShapeType="1"/>
                </p:cNvSpPr>
                <p:nvPr/>
              </p:nvSpPr>
              <p:spPr bwMode="auto">
                <a:xfrm>
                  <a:off x="36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09" name="Line 17033"/>
                <p:cNvSpPr>
                  <a:spLocks noChangeShapeType="1"/>
                </p:cNvSpPr>
                <p:nvPr/>
              </p:nvSpPr>
              <p:spPr bwMode="auto">
                <a:xfrm>
                  <a:off x="36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0" name="Line 17034"/>
                <p:cNvSpPr>
                  <a:spLocks noChangeShapeType="1"/>
                </p:cNvSpPr>
                <p:nvPr/>
              </p:nvSpPr>
              <p:spPr bwMode="auto">
                <a:xfrm>
                  <a:off x="36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1" name="Line 17035"/>
                <p:cNvSpPr>
                  <a:spLocks noChangeShapeType="1"/>
                </p:cNvSpPr>
                <p:nvPr/>
              </p:nvSpPr>
              <p:spPr bwMode="auto">
                <a:xfrm>
                  <a:off x="36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2" name="Line 17036"/>
                <p:cNvSpPr>
                  <a:spLocks noChangeShapeType="1"/>
                </p:cNvSpPr>
                <p:nvPr/>
              </p:nvSpPr>
              <p:spPr bwMode="auto">
                <a:xfrm>
                  <a:off x="36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3" name="Line 17037"/>
                <p:cNvSpPr>
                  <a:spLocks noChangeShapeType="1"/>
                </p:cNvSpPr>
                <p:nvPr/>
              </p:nvSpPr>
              <p:spPr bwMode="auto">
                <a:xfrm>
                  <a:off x="36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4" name="Line 17038"/>
                <p:cNvSpPr>
                  <a:spLocks noChangeShapeType="1"/>
                </p:cNvSpPr>
                <p:nvPr/>
              </p:nvSpPr>
              <p:spPr bwMode="auto">
                <a:xfrm>
                  <a:off x="37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5" name="Line 17039"/>
                <p:cNvSpPr>
                  <a:spLocks noChangeShapeType="1"/>
                </p:cNvSpPr>
                <p:nvPr/>
              </p:nvSpPr>
              <p:spPr bwMode="auto">
                <a:xfrm>
                  <a:off x="37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6" name="Line 17040"/>
                <p:cNvSpPr>
                  <a:spLocks noChangeShapeType="1"/>
                </p:cNvSpPr>
                <p:nvPr/>
              </p:nvSpPr>
              <p:spPr bwMode="auto">
                <a:xfrm>
                  <a:off x="37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7" name="Line 17041"/>
                <p:cNvSpPr>
                  <a:spLocks noChangeShapeType="1"/>
                </p:cNvSpPr>
                <p:nvPr/>
              </p:nvSpPr>
              <p:spPr bwMode="auto">
                <a:xfrm>
                  <a:off x="37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8" name="Line 17042"/>
                <p:cNvSpPr>
                  <a:spLocks noChangeShapeType="1"/>
                </p:cNvSpPr>
                <p:nvPr/>
              </p:nvSpPr>
              <p:spPr bwMode="auto">
                <a:xfrm>
                  <a:off x="37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19" name="Line 17043"/>
                <p:cNvSpPr>
                  <a:spLocks noChangeShapeType="1"/>
                </p:cNvSpPr>
                <p:nvPr/>
              </p:nvSpPr>
              <p:spPr bwMode="auto">
                <a:xfrm>
                  <a:off x="37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0" name="Line 17044"/>
                <p:cNvSpPr>
                  <a:spLocks noChangeShapeType="1"/>
                </p:cNvSpPr>
                <p:nvPr/>
              </p:nvSpPr>
              <p:spPr bwMode="auto">
                <a:xfrm>
                  <a:off x="37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1" name="Line 17045"/>
                <p:cNvSpPr>
                  <a:spLocks noChangeShapeType="1"/>
                </p:cNvSpPr>
                <p:nvPr/>
              </p:nvSpPr>
              <p:spPr bwMode="auto">
                <a:xfrm>
                  <a:off x="37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2" name="Line 17046"/>
                <p:cNvSpPr>
                  <a:spLocks noChangeShapeType="1"/>
                </p:cNvSpPr>
                <p:nvPr/>
              </p:nvSpPr>
              <p:spPr bwMode="auto">
                <a:xfrm>
                  <a:off x="38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3" name="Line 17047"/>
                <p:cNvSpPr>
                  <a:spLocks noChangeShapeType="1"/>
                </p:cNvSpPr>
                <p:nvPr/>
              </p:nvSpPr>
              <p:spPr bwMode="auto">
                <a:xfrm>
                  <a:off x="38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4" name="Line 17048"/>
                <p:cNvSpPr>
                  <a:spLocks noChangeShapeType="1"/>
                </p:cNvSpPr>
                <p:nvPr/>
              </p:nvSpPr>
              <p:spPr bwMode="auto">
                <a:xfrm>
                  <a:off x="3827"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5" name="Line 17049"/>
                <p:cNvSpPr>
                  <a:spLocks noChangeShapeType="1"/>
                </p:cNvSpPr>
                <p:nvPr/>
              </p:nvSpPr>
              <p:spPr bwMode="auto">
                <a:xfrm>
                  <a:off x="38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6" name="Line 17050"/>
                <p:cNvSpPr>
                  <a:spLocks noChangeShapeType="1"/>
                </p:cNvSpPr>
                <p:nvPr/>
              </p:nvSpPr>
              <p:spPr bwMode="auto">
                <a:xfrm>
                  <a:off x="38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7" name="Line 17051"/>
                <p:cNvSpPr>
                  <a:spLocks noChangeShapeType="1"/>
                </p:cNvSpPr>
                <p:nvPr/>
              </p:nvSpPr>
              <p:spPr bwMode="auto">
                <a:xfrm>
                  <a:off x="38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8" name="Line 17052"/>
                <p:cNvSpPr>
                  <a:spLocks noChangeShapeType="1"/>
                </p:cNvSpPr>
                <p:nvPr/>
              </p:nvSpPr>
              <p:spPr bwMode="auto">
                <a:xfrm>
                  <a:off x="38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29" name="Line 17053"/>
                <p:cNvSpPr>
                  <a:spLocks noChangeShapeType="1"/>
                </p:cNvSpPr>
                <p:nvPr/>
              </p:nvSpPr>
              <p:spPr bwMode="auto">
                <a:xfrm>
                  <a:off x="38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0" name="Line 17054"/>
                <p:cNvSpPr>
                  <a:spLocks noChangeShapeType="1"/>
                </p:cNvSpPr>
                <p:nvPr/>
              </p:nvSpPr>
              <p:spPr bwMode="auto">
                <a:xfrm>
                  <a:off x="38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1" name="Line 17055"/>
                <p:cNvSpPr>
                  <a:spLocks noChangeShapeType="1"/>
                </p:cNvSpPr>
                <p:nvPr/>
              </p:nvSpPr>
              <p:spPr bwMode="auto">
                <a:xfrm>
                  <a:off x="39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2" name="Line 17056"/>
                <p:cNvSpPr>
                  <a:spLocks noChangeShapeType="1"/>
                </p:cNvSpPr>
                <p:nvPr/>
              </p:nvSpPr>
              <p:spPr bwMode="auto">
                <a:xfrm>
                  <a:off x="39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3" name="Line 17057"/>
                <p:cNvSpPr>
                  <a:spLocks noChangeShapeType="1"/>
                </p:cNvSpPr>
                <p:nvPr/>
              </p:nvSpPr>
              <p:spPr bwMode="auto">
                <a:xfrm>
                  <a:off x="39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4" name="Line 17058"/>
                <p:cNvSpPr>
                  <a:spLocks noChangeShapeType="1"/>
                </p:cNvSpPr>
                <p:nvPr/>
              </p:nvSpPr>
              <p:spPr bwMode="auto">
                <a:xfrm>
                  <a:off x="39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5" name="Line 17059"/>
                <p:cNvSpPr>
                  <a:spLocks noChangeShapeType="1"/>
                </p:cNvSpPr>
                <p:nvPr/>
              </p:nvSpPr>
              <p:spPr bwMode="auto">
                <a:xfrm>
                  <a:off x="39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6" name="Line 17060"/>
                <p:cNvSpPr>
                  <a:spLocks noChangeShapeType="1"/>
                </p:cNvSpPr>
                <p:nvPr/>
              </p:nvSpPr>
              <p:spPr bwMode="auto">
                <a:xfrm>
                  <a:off x="39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7" name="Line 17061"/>
                <p:cNvSpPr>
                  <a:spLocks noChangeShapeType="1"/>
                </p:cNvSpPr>
                <p:nvPr/>
              </p:nvSpPr>
              <p:spPr bwMode="auto">
                <a:xfrm>
                  <a:off x="39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8" name="Line 17062"/>
                <p:cNvSpPr>
                  <a:spLocks noChangeShapeType="1"/>
                </p:cNvSpPr>
                <p:nvPr/>
              </p:nvSpPr>
              <p:spPr bwMode="auto">
                <a:xfrm>
                  <a:off x="39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39" name="Line 17063"/>
                <p:cNvSpPr>
                  <a:spLocks noChangeShapeType="1"/>
                </p:cNvSpPr>
                <p:nvPr/>
              </p:nvSpPr>
              <p:spPr bwMode="auto">
                <a:xfrm>
                  <a:off x="40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0" name="Line 17064"/>
                <p:cNvSpPr>
                  <a:spLocks noChangeShapeType="1"/>
                </p:cNvSpPr>
                <p:nvPr/>
              </p:nvSpPr>
              <p:spPr bwMode="auto">
                <a:xfrm>
                  <a:off x="4016"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1" name="Line 17065"/>
                <p:cNvSpPr>
                  <a:spLocks noChangeShapeType="1"/>
                </p:cNvSpPr>
                <p:nvPr/>
              </p:nvSpPr>
              <p:spPr bwMode="auto">
                <a:xfrm>
                  <a:off x="40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2" name="Line 17066"/>
                <p:cNvSpPr>
                  <a:spLocks noChangeShapeType="1"/>
                </p:cNvSpPr>
                <p:nvPr/>
              </p:nvSpPr>
              <p:spPr bwMode="auto">
                <a:xfrm>
                  <a:off x="40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3" name="Line 17067"/>
                <p:cNvSpPr>
                  <a:spLocks noChangeShapeType="1"/>
                </p:cNvSpPr>
                <p:nvPr/>
              </p:nvSpPr>
              <p:spPr bwMode="auto">
                <a:xfrm>
                  <a:off x="40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4" name="Line 17068"/>
                <p:cNvSpPr>
                  <a:spLocks noChangeShapeType="1"/>
                </p:cNvSpPr>
                <p:nvPr/>
              </p:nvSpPr>
              <p:spPr bwMode="auto">
                <a:xfrm>
                  <a:off x="40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5" name="Line 17069"/>
                <p:cNvSpPr>
                  <a:spLocks noChangeShapeType="1"/>
                </p:cNvSpPr>
                <p:nvPr/>
              </p:nvSpPr>
              <p:spPr bwMode="auto">
                <a:xfrm>
                  <a:off x="40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6" name="Line 17070"/>
                <p:cNvSpPr>
                  <a:spLocks noChangeShapeType="1"/>
                </p:cNvSpPr>
                <p:nvPr/>
              </p:nvSpPr>
              <p:spPr bwMode="auto">
                <a:xfrm>
                  <a:off x="40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7" name="Line 17071"/>
                <p:cNvSpPr>
                  <a:spLocks noChangeShapeType="1"/>
                </p:cNvSpPr>
                <p:nvPr/>
              </p:nvSpPr>
              <p:spPr bwMode="auto">
                <a:xfrm>
                  <a:off x="409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8" name="Line 17072"/>
                <p:cNvSpPr>
                  <a:spLocks noChangeShapeType="1"/>
                </p:cNvSpPr>
                <p:nvPr/>
              </p:nvSpPr>
              <p:spPr bwMode="auto">
                <a:xfrm>
                  <a:off x="411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49" name="Line 17073"/>
                <p:cNvSpPr>
                  <a:spLocks noChangeShapeType="1"/>
                </p:cNvSpPr>
                <p:nvPr/>
              </p:nvSpPr>
              <p:spPr bwMode="auto">
                <a:xfrm>
                  <a:off x="412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0" name="Line 17074"/>
                <p:cNvSpPr>
                  <a:spLocks noChangeShapeType="1"/>
                </p:cNvSpPr>
                <p:nvPr/>
              </p:nvSpPr>
              <p:spPr bwMode="auto">
                <a:xfrm>
                  <a:off x="41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1" name="Line 17075"/>
                <p:cNvSpPr>
                  <a:spLocks noChangeShapeType="1"/>
                </p:cNvSpPr>
                <p:nvPr/>
              </p:nvSpPr>
              <p:spPr bwMode="auto">
                <a:xfrm>
                  <a:off x="41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2" name="Line 17076"/>
                <p:cNvSpPr>
                  <a:spLocks noChangeShapeType="1"/>
                </p:cNvSpPr>
                <p:nvPr/>
              </p:nvSpPr>
              <p:spPr bwMode="auto">
                <a:xfrm>
                  <a:off x="415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3" name="Line 17077"/>
                <p:cNvSpPr>
                  <a:spLocks noChangeShapeType="1"/>
                </p:cNvSpPr>
                <p:nvPr/>
              </p:nvSpPr>
              <p:spPr bwMode="auto">
                <a:xfrm>
                  <a:off x="416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4" name="Line 17078"/>
                <p:cNvSpPr>
                  <a:spLocks noChangeShapeType="1"/>
                </p:cNvSpPr>
                <p:nvPr/>
              </p:nvSpPr>
              <p:spPr bwMode="auto">
                <a:xfrm>
                  <a:off x="418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5" name="Line 17079"/>
                <p:cNvSpPr>
                  <a:spLocks noChangeShapeType="1"/>
                </p:cNvSpPr>
                <p:nvPr/>
              </p:nvSpPr>
              <p:spPr bwMode="auto">
                <a:xfrm>
                  <a:off x="41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6" name="Line 17080"/>
                <p:cNvSpPr>
                  <a:spLocks noChangeShapeType="1"/>
                </p:cNvSpPr>
                <p:nvPr/>
              </p:nvSpPr>
              <p:spPr bwMode="auto">
                <a:xfrm>
                  <a:off x="42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7" name="Line 17081"/>
                <p:cNvSpPr>
                  <a:spLocks noChangeShapeType="1"/>
                </p:cNvSpPr>
                <p:nvPr/>
              </p:nvSpPr>
              <p:spPr bwMode="auto">
                <a:xfrm>
                  <a:off x="42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8" name="Line 17082"/>
                <p:cNvSpPr>
                  <a:spLocks noChangeShapeType="1"/>
                </p:cNvSpPr>
                <p:nvPr/>
              </p:nvSpPr>
              <p:spPr bwMode="auto">
                <a:xfrm>
                  <a:off x="422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59" name="Line 17083"/>
                <p:cNvSpPr>
                  <a:spLocks noChangeShapeType="1"/>
                </p:cNvSpPr>
                <p:nvPr/>
              </p:nvSpPr>
              <p:spPr bwMode="auto">
                <a:xfrm>
                  <a:off x="424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0" name="Line 17084"/>
                <p:cNvSpPr>
                  <a:spLocks noChangeShapeType="1"/>
                </p:cNvSpPr>
                <p:nvPr/>
              </p:nvSpPr>
              <p:spPr bwMode="auto">
                <a:xfrm>
                  <a:off x="425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1" name="Line 17085"/>
                <p:cNvSpPr>
                  <a:spLocks noChangeShapeType="1"/>
                </p:cNvSpPr>
                <p:nvPr/>
              </p:nvSpPr>
              <p:spPr bwMode="auto">
                <a:xfrm>
                  <a:off x="42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2" name="Line 17086"/>
                <p:cNvSpPr>
                  <a:spLocks noChangeShapeType="1"/>
                </p:cNvSpPr>
                <p:nvPr/>
              </p:nvSpPr>
              <p:spPr bwMode="auto">
                <a:xfrm>
                  <a:off x="42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3" name="Line 17087"/>
                <p:cNvSpPr>
                  <a:spLocks noChangeShapeType="1"/>
                </p:cNvSpPr>
                <p:nvPr/>
              </p:nvSpPr>
              <p:spPr bwMode="auto">
                <a:xfrm>
                  <a:off x="428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4" name="Line 17088"/>
                <p:cNvSpPr>
                  <a:spLocks noChangeShapeType="1"/>
                </p:cNvSpPr>
                <p:nvPr/>
              </p:nvSpPr>
              <p:spPr bwMode="auto">
                <a:xfrm>
                  <a:off x="429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5" name="Line 17089"/>
                <p:cNvSpPr>
                  <a:spLocks noChangeShapeType="1"/>
                </p:cNvSpPr>
                <p:nvPr/>
              </p:nvSpPr>
              <p:spPr bwMode="auto">
                <a:xfrm>
                  <a:off x="431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6" name="Line 17090"/>
                <p:cNvSpPr>
                  <a:spLocks noChangeShapeType="1"/>
                </p:cNvSpPr>
                <p:nvPr/>
              </p:nvSpPr>
              <p:spPr bwMode="auto">
                <a:xfrm>
                  <a:off x="43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0867" name="Group 17091"/>
              <p:cNvGrpSpPr>
                <a:grpSpLocks/>
              </p:cNvGrpSpPr>
              <p:nvPr/>
            </p:nvGrpSpPr>
            <p:grpSpPr bwMode="auto">
              <a:xfrm>
                <a:off x="956" y="1431"/>
                <a:ext cx="4630" cy="403"/>
                <a:chOff x="956" y="1431"/>
                <a:chExt cx="4630" cy="403"/>
              </a:xfrm>
            </p:grpSpPr>
            <p:sp>
              <p:nvSpPr>
                <p:cNvPr id="860868" name="Line 17092"/>
                <p:cNvSpPr>
                  <a:spLocks noChangeShapeType="1"/>
                </p:cNvSpPr>
                <p:nvPr/>
              </p:nvSpPr>
              <p:spPr bwMode="auto">
                <a:xfrm>
                  <a:off x="433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69" name="Line 17093"/>
                <p:cNvSpPr>
                  <a:spLocks noChangeShapeType="1"/>
                </p:cNvSpPr>
                <p:nvPr/>
              </p:nvSpPr>
              <p:spPr bwMode="auto">
                <a:xfrm>
                  <a:off x="434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0" name="Line 17094"/>
                <p:cNvSpPr>
                  <a:spLocks noChangeShapeType="1"/>
                </p:cNvSpPr>
                <p:nvPr/>
              </p:nvSpPr>
              <p:spPr bwMode="auto">
                <a:xfrm>
                  <a:off x="435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1" name="Line 17095"/>
                <p:cNvSpPr>
                  <a:spLocks noChangeShapeType="1"/>
                </p:cNvSpPr>
                <p:nvPr/>
              </p:nvSpPr>
              <p:spPr bwMode="auto">
                <a:xfrm>
                  <a:off x="437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2" name="Line 17096"/>
                <p:cNvSpPr>
                  <a:spLocks noChangeShapeType="1"/>
                </p:cNvSpPr>
                <p:nvPr/>
              </p:nvSpPr>
              <p:spPr bwMode="auto">
                <a:xfrm>
                  <a:off x="43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3" name="Line 17097"/>
                <p:cNvSpPr>
                  <a:spLocks noChangeShapeType="1"/>
                </p:cNvSpPr>
                <p:nvPr/>
              </p:nvSpPr>
              <p:spPr bwMode="auto">
                <a:xfrm>
                  <a:off x="439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4" name="Line 17098"/>
                <p:cNvSpPr>
                  <a:spLocks noChangeShapeType="1"/>
                </p:cNvSpPr>
                <p:nvPr/>
              </p:nvSpPr>
              <p:spPr bwMode="auto">
                <a:xfrm>
                  <a:off x="440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5" name="Line 17099"/>
                <p:cNvSpPr>
                  <a:spLocks noChangeShapeType="1"/>
                </p:cNvSpPr>
                <p:nvPr/>
              </p:nvSpPr>
              <p:spPr bwMode="auto">
                <a:xfrm>
                  <a:off x="441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6" name="Line 17100"/>
                <p:cNvSpPr>
                  <a:spLocks noChangeShapeType="1"/>
                </p:cNvSpPr>
                <p:nvPr/>
              </p:nvSpPr>
              <p:spPr bwMode="auto">
                <a:xfrm>
                  <a:off x="442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7" name="Line 17101"/>
                <p:cNvSpPr>
                  <a:spLocks noChangeShapeType="1"/>
                </p:cNvSpPr>
                <p:nvPr/>
              </p:nvSpPr>
              <p:spPr bwMode="auto">
                <a:xfrm>
                  <a:off x="444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8" name="Line 17102"/>
                <p:cNvSpPr>
                  <a:spLocks noChangeShapeType="1"/>
                </p:cNvSpPr>
                <p:nvPr/>
              </p:nvSpPr>
              <p:spPr bwMode="auto">
                <a:xfrm>
                  <a:off x="4453"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79" name="Line 17103"/>
                <p:cNvSpPr>
                  <a:spLocks noChangeShapeType="1"/>
                </p:cNvSpPr>
                <p:nvPr/>
              </p:nvSpPr>
              <p:spPr bwMode="auto">
                <a:xfrm>
                  <a:off x="446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0" name="Line 17104"/>
                <p:cNvSpPr>
                  <a:spLocks noChangeShapeType="1"/>
                </p:cNvSpPr>
                <p:nvPr/>
              </p:nvSpPr>
              <p:spPr bwMode="auto">
                <a:xfrm>
                  <a:off x="447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1" name="Line 17105"/>
                <p:cNvSpPr>
                  <a:spLocks noChangeShapeType="1"/>
                </p:cNvSpPr>
                <p:nvPr/>
              </p:nvSpPr>
              <p:spPr bwMode="auto">
                <a:xfrm>
                  <a:off x="448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2" name="Line 17106"/>
                <p:cNvSpPr>
                  <a:spLocks noChangeShapeType="1"/>
                </p:cNvSpPr>
                <p:nvPr/>
              </p:nvSpPr>
              <p:spPr bwMode="auto">
                <a:xfrm>
                  <a:off x="450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3" name="Line 17107"/>
                <p:cNvSpPr>
                  <a:spLocks noChangeShapeType="1"/>
                </p:cNvSpPr>
                <p:nvPr/>
              </p:nvSpPr>
              <p:spPr bwMode="auto">
                <a:xfrm>
                  <a:off x="45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4" name="Line 17108"/>
                <p:cNvSpPr>
                  <a:spLocks noChangeShapeType="1"/>
                </p:cNvSpPr>
                <p:nvPr/>
              </p:nvSpPr>
              <p:spPr bwMode="auto">
                <a:xfrm>
                  <a:off x="452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5" name="Line 17109"/>
                <p:cNvSpPr>
                  <a:spLocks noChangeShapeType="1"/>
                </p:cNvSpPr>
                <p:nvPr/>
              </p:nvSpPr>
              <p:spPr bwMode="auto">
                <a:xfrm>
                  <a:off x="453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6" name="Line 17110"/>
                <p:cNvSpPr>
                  <a:spLocks noChangeShapeType="1"/>
                </p:cNvSpPr>
                <p:nvPr/>
              </p:nvSpPr>
              <p:spPr bwMode="auto">
                <a:xfrm>
                  <a:off x="454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7" name="Line 17111"/>
                <p:cNvSpPr>
                  <a:spLocks noChangeShapeType="1"/>
                </p:cNvSpPr>
                <p:nvPr/>
              </p:nvSpPr>
              <p:spPr bwMode="auto">
                <a:xfrm>
                  <a:off x="455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8" name="Line 17112"/>
                <p:cNvSpPr>
                  <a:spLocks noChangeShapeType="1"/>
                </p:cNvSpPr>
                <p:nvPr/>
              </p:nvSpPr>
              <p:spPr bwMode="auto">
                <a:xfrm>
                  <a:off x="45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89" name="Line 17113"/>
                <p:cNvSpPr>
                  <a:spLocks noChangeShapeType="1"/>
                </p:cNvSpPr>
                <p:nvPr/>
              </p:nvSpPr>
              <p:spPr bwMode="auto">
                <a:xfrm>
                  <a:off x="458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0" name="Line 17114"/>
                <p:cNvSpPr>
                  <a:spLocks noChangeShapeType="1"/>
                </p:cNvSpPr>
                <p:nvPr/>
              </p:nvSpPr>
              <p:spPr bwMode="auto">
                <a:xfrm>
                  <a:off x="459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1" name="Line 17115"/>
                <p:cNvSpPr>
                  <a:spLocks noChangeShapeType="1"/>
                </p:cNvSpPr>
                <p:nvPr/>
              </p:nvSpPr>
              <p:spPr bwMode="auto">
                <a:xfrm>
                  <a:off x="460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2" name="Line 17116"/>
                <p:cNvSpPr>
                  <a:spLocks noChangeShapeType="1"/>
                </p:cNvSpPr>
                <p:nvPr/>
              </p:nvSpPr>
              <p:spPr bwMode="auto">
                <a:xfrm>
                  <a:off x="461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3" name="Line 17117"/>
                <p:cNvSpPr>
                  <a:spLocks noChangeShapeType="1"/>
                </p:cNvSpPr>
                <p:nvPr/>
              </p:nvSpPr>
              <p:spPr bwMode="auto">
                <a:xfrm>
                  <a:off x="46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4" name="Line 17118"/>
                <p:cNvSpPr>
                  <a:spLocks noChangeShapeType="1"/>
                </p:cNvSpPr>
                <p:nvPr/>
              </p:nvSpPr>
              <p:spPr bwMode="auto">
                <a:xfrm>
                  <a:off x="4642"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5" name="Line 17119"/>
                <p:cNvSpPr>
                  <a:spLocks noChangeShapeType="1"/>
                </p:cNvSpPr>
                <p:nvPr/>
              </p:nvSpPr>
              <p:spPr bwMode="auto">
                <a:xfrm>
                  <a:off x="465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6" name="Line 17120"/>
                <p:cNvSpPr>
                  <a:spLocks noChangeShapeType="1"/>
                </p:cNvSpPr>
                <p:nvPr/>
              </p:nvSpPr>
              <p:spPr bwMode="auto">
                <a:xfrm>
                  <a:off x="466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7" name="Line 17121"/>
                <p:cNvSpPr>
                  <a:spLocks noChangeShapeType="1"/>
                </p:cNvSpPr>
                <p:nvPr/>
              </p:nvSpPr>
              <p:spPr bwMode="auto">
                <a:xfrm>
                  <a:off x="467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8" name="Line 17122"/>
                <p:cNvSpPr>
                  <a:spLocks noChangeShapeType="1"/>
                </p:cNvSpPr>
                <p:nvPr/>
              </p:nvSpPr>
              <p:spPr bwMode="auto">
                <a:xfrm>
                  <a:off x="468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899" name="Line 17123"/>
                <p:cNvSpPr>
                  <a:spLocks noChangeShapeType="1"/>
                </p:cNvSpPr>
                <p:nvPr/>
              </p:nvSpPr>
              <p:spPr bwMode="auto">
                <a:xfrm>
                  <a:off x="47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0" name="Line 17124"/>
                <p:cNvSpPr>
                  <a:spLocks noChangeShapeType="1"/>
                </p:cNvSpPr>
                <p:nvPr/>
              </p:nvSpPr>
              <p:spPr bwMode="auto">
                <a:xfrm>
                  <a:off x="471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1" name="Line 17125"/>
                <p:cNvSpPr>
                  <a:spLocks noChangeShapeType="1"/>
                </p:cNvSpPr>
                <p:nvPr/>
              </p:nvSpPr>
              <p:spPr bwMode="auto">
                <a:xfrm>
                  <a:off x="472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2" name="Line 17126"/>
                <p:cNvSpPr>
                  <a:spLocks noChangeShapeType="1"/>
                </p:cNvSpPr>
                <p:nvPr/>
              </p:nvSpPr>
              <p:spPr bwMode="auto">
                <a:xfrm>
                  <a:off x="473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3" name="Line 17127"/>
                <p:cNvSpPr>
                  <a:spLocks noChangeShapeType="1"/>
                </p:cNvSpPr>
                <p:nvPr/>
              </p:nvSpPr>
              <p:spPr bwMode="auto">
                <a:xfrm>
                  <a:off x="474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4" name="Line 17128"/>
                <p:cNvSpPr>
                  <a:spLocks noChangeShapeType="1"/>
                </p:cNvSpPr>
                <p:nvPr/>
              </p:nvSpPr>
              <p:spPr bwMode="auto">
                <a:xfrm>
                  <a:off x="47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5" name="Line 17129"/>
                <p:cNvSpPr>
                  <a:spLocks noChangeShapeType="1"/>
                </p:cNvSpPr>
                <p:nvPr/>
              </p:nvSpPr>
              <p:spPr bwMode="auto">
                <a:xfrm>
                  <a:off x="477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6" name="Line 17130"/>
                <p:cNvSpPr>
                  <a:spLocks noChangeShapeType="1"/>
                </p:cNvSpPr>
                <p:nvPr/>
              </p:nvSpPr>
              <p:spPr bwMode="auto">
                <a:xfrm>
                  <a:off x="478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7" name="Line 17131"/>
                <p:cNvSpPr>
                  <a:spLocks noChangeShapeType="1"/>
                </p:cNvSpPr>
                <p:nvPr/>
              </p:nvSpPr>
              <p:spPr bwMode="auto">
                <a:xfrm>
                  <a:off x="479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8" name="Line 17132"/>
                <p:cNvSpPr>
                  <a:spLocks noChangeShapeType="1"/>
                </p:cNvSpPr>
                <p:nvPr/>
              </p:nvSpPr>
              <p:spPr bwMode="auto">
                <a:xfrm>
                  <a:off x="480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09" name="Line 17133"/>
                <p:cNvSpPr>
                  <a:spLocks noChangeShapeType="1"/>
                </p:cNvSpPr>
                <p:nvPr/>
              </p:nvSpPr>
              <p:spPr bwMode="auto">
                <a:xfrm>
                  <a:off x="48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0" name="Line 17134"/>
                <p:cNvSpPr>
                  <a:spLocks noChangeShapeType="1"/>
                </p:cNvSpPr>
                <p:nvPr/>
              </p:nvSpPr>
              <p:spPr bwMode="auto">
                <a:xfrm>
                  <a:off x="483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1" name="Line 17135"/>
                <p:cNvSpPr>
                  <a:spLocks noChangeShapeType="1"/>
                </p:cNvSpPr>
                <p:nvPr/>
              </p:nvSpPr>
              <p:spPr bwMode="auto">
                <a:xfrm>
                  <a:off x="484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2" name="Line 17136"/>
                <p:cNvSpPr>
                  <a:spLocks noChangeShapeType="1"/>
                </p:cNvSpPr>
                <p:nvPr/>
              </p:nvSpPr>
              <p:spPr bwMode="auto">
                <a:xfrm>
                  <a:off x="485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3" name="Line 17137"/>
                <p:cNvSpPr>
                  <a:spLocks noChangeShapeType="1"/>
                </p:cNvSpPr>
                <p:nvPr/>
              </p:nvSpPr>
              <p:spPr bwMode="auto">
                <a:xfrm>
                  <a:off x="486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4" name="Line 17138"/>
                <p:cNvSpPr>
                  <a:spLocks noChangeShapeType="1"/>
                </p:cNvSpPr>
                <p:nvPr/>
              </p:nvSpPr>
              <p:spPr bwMode="auto">
                <a:xfrm>
                  <a:off x="487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5" name="Line 17139"/>
                <p:cNvSpPr>
                  <a:spLocks noChangeShapeType="1"/>
                </p:cNvSpPr>
                <p:nvPr/>
              </p:nvSpPr>
              <p:spPr bwMode="auto">
                <a:xfrm>
                  <a:off x="48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6" name="Line 17140"/>
                <p:cNvSpPr>
                  <a:spLocks noChangeShapeType="1"/>
                </p:cNvSpPr>
                <p:nvPr/>
              </p:nvSpPr>
              <p:spPr bwMode="auto">
                <a:xfrm>
                  <a:off x="490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7" name="Line 17141"/>
                <p:cNvSpPr>
                  <a:spLocks noChangeShapeType="1"/>
                </p:cNvSpPr>
                <p:nvPr/>
              </p:nvSpPr>
              <p:spPr bwMode="auto">
                <a:xfrm>
                  <a:off x="491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8" name="Line 17142"/>
                <p:cNvSpPr>
                  <a:spLocks noChangeShapeType="1"/>
                </p:cNvSpPr>
                <p:nvPr/>
              </p:nvSpPr>
              <p:spPr bwMode="auto">
                <a:xfrm>
                  <a:off x="492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19" name="Line 17143"/>
                <p:cNvSpPr>
                  <a:spLocks noChangeShapeType="1"/>
                </p:cNvSpPr>
                <p:nvPr/>
              </p:nvSpPr>
              <p:spPr bwMode="auto">
                <a:xfrm>
                  <a:off x="493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0" name="Line 17144"/>
                <p:cNvSpPr>
                  <a:spLocks noChangeShapeType="1"/>
                </p:cNvSpPr>
                <p:nvPr/>
              </p:nvSpPr>
              <p:spPr bwMode="auto">
                <a:xfrm>
                  <a:off x="49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1" name="Line 17145"/>
                <p:cNvSpPr>
                  <a:spLocks noChangeShapeType="1"/>
                </p:cNvSpPr>
                <p:nvPr/>
              </p:nvSpPr>
              <p:spPr bwMode="auto">
                <a:xfrm>
                  <a:off x="496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2" name="Line 17146"/>
                <p:cNvSpPr>
                  <a:spLocks noChangeShapeType="1"/>
                </p:cNvSpPr>
                <p:nvPr/>
              </p:nvSpPr>
              <p:spPr bwMode="auto">
                <a:xfrm>
                  <a:off x="497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3" name="Line 17147"/>
                <p:cNvSpPr>
                  <a:spLocks noChangeShapeType="1"/>
                </p:cNvSpPr>
                <p:nvPr/>
              </p:nvSpPr>
              <p:spPr bwMode="auto">
                <a:xfrm>
                  <a:off x="498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4" name="Line 17148"/>
                <p:cNvSpPr>
                  <a:spLocks noChangeShapeType="1"/>
                </p:cNvSpPr>
                <p:nvPr/>
              </p:nvSpPr>
              <p:spPr bwMode="auto">
                <a:xfrm>
                  <a:off x="499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5" name="Line 17149"/>
                <p:cNvSpPr>
                  <a:spLocks noChangeShapeType="1"/>
                </p:cNvSpPr>
                <p:nvPr/>
              </p:nvSpPr>
              <p:spPr bwMode="auto">
                <a:xfrm>
                  <a:off x="50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6" name="Line 17150"/>
                <p:cNvSpPr>
                  <a:spLocks noChangeShapeType="1"/>
                </p:cNvSpPr>
                <p:nvPr/>
              </p:nvSpPr>
              <p:spPr bwMode="auto">
                <a:xfrm>
                  <a:off x="501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7" name="Line 17151"/>
                <p:cNvSpPr>
                  <a:spLocks noChangeShapeType="1"/>
                </p:cNvSpPr>
                <p:nvPr/>
              </p:nvSpPr>
              <p:spPr bwMode="auto">
                <a:xfrm>
                  <a:off x="503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8" name="Line 17152"/>
                <p:cNvSpPr>
                  <a:spLocks noChangeShapeType="1"/>
                </p:cNvSpPr>
                <p:nvPr/>
              </p:nvSpPr>
              <p:spPr bwMode="auto">
                <a:xfrm>
                  <a:off x="504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29" name="Line 17153"/>
                <p:cNvSpPr>
                  <a:spLocks noChangeShapeType="1"/>
                </p:cNvSpPr>
                <p:nvPr/>
              </p:nvSpPr>
              <p:spPr bwMode="auto">
                <a:xfrm>
                  <a:off x="505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0" name="Line 17154"/>
                <p:cNvSpPr>
                  <a:spLocks noChangeShapeType="1"/>
                </p:cNvSpPr>
                <p:nvPr/>
              </p:nvSpPr>
              <p:spPr bwMode="auto">
                <a:xfrm>
                  <a:off x="506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1" name="Line 17155"/>
                <p:cNvSpPr>
                  <a:spLocks noChangeShapeType="1"/>
                </p:cNvSpPr>
                <p:nvPr/>
              </p:nvSpPr>
              <p:spPr bwMode="auto">
                <a:xfrm>
                  <a:off x="5079"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2" name="Line 17156"/>
                <p:cNvSpPr>
                  <a:spLocks noChangeShapeType="1"/>
                </p:cNvSpPr>
                <p:nvPr/>
              </p:nvSpPr>
              <p:spPr bwMode="auto">
                <a:xfrm>
                  <a:off x="509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3" name="Line 17157"/>
                <p:cNvSpPr>
                  <a:spLocks noChangeShapeType="1"/>
                </p:cNvSpPr>
                <p:nvPr/>
              </p:nvSpPr>
              <p:spPr bwMode="auto">
                <a:xfrm>
                  <a:off x="510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4" name="Line 17158"/>
                <p:cNvSpPr>
                  <a:spLocks noChangeShapeType="1"/>
                </p:cNvSpPr>
                <p:nvPr/>
              </p:nvSpPr>
              <p:spPr bwMode="auto">
                <a:xfrm>
                  <a:off x="511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5" name="Line 17159"/>
                <p:cNvSpPr>
                  <a:spLocks noChangeShapeType="1"/>
                </p:cNvSpPr>
                <p:nvPr/>
              </p:nvSpPr>
              <p:spPr bwMode="auto">
                <a:xfrm>
                  <a:off x="512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6" name="Line 17160"/>
                <p:cNvSpPr>
                  <a:spLocks noChangeShapeType="1"/>
                </p:cNvSpPr>
                <p:nvPr/>
              </p:nvSpPr>
              <p:spPr bwMode="auto">
                <a:xfrm>
                  <a:off x="51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7" name="Line 17161"/>
                <p:cNvSpPr>
                  <a:spLocks noChangeShapeType="1"/>
                </p:cNvSpPr>
                <p:nvPr/>
              </p:nvSpPr>
              <p:spPr bwMode="auto">
                <a:xfrm>
                  <a:off x="514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8" name="Line 17162"/>
                <p:cNvSpPr>
                  <a:spLocks noChangeShapeType="1"/>
                </p:cNvSpPr>
                <p:nvPr/>
              </p:nvSpPr>
              <p:spPr bwMode="auto">
                <a:xfrm>
                  <a:off x="516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39" name="Line 17163"/>
                <p:cNvSpPr>
                  <a:spLocks noChangeShapeType="1"/>
                </p:cNvSpPr>
                <p:nvPr/>
              </p:nvSpPr>
              <p:spPr bwMode="auto">
                <a:xfrm>
                  <a:off x="517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0" name="Line 17164"/>
                <p:cNvSpPr>
                  <a:spLocks noChangeShapeType="1"/>
                </p:cNvSpPr>
                <p:nvPr/>
              </p:nvSpPr>
              <p:spPr bwMode="auto">
                <a:xfrm>
                  <a:off x="518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1" name="Line 17165"/>
                <p:cNvSpPr>
                  <a:spLocks noChangeShapeType="1"/>
                </p:cNvSpPr>
                <p:nvPr/>
              </p:nvSpPr>
              <p:spPr bwMode="auto">
                <a:xfrm>
                  <a:off x="51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2" name="Line 17166"/>
                <p:cNvSpPr>
                  <a:spLocks noChangeShapeType="1"/>
                </p:cNvSpPr>
                <p:nvPr/>
              </p:nvSpPr>
              <p:spPr bwMode="auto">
                <a:xfrm>
                  <a:off x="520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3" name="Line 17167"/>
                <p:cNvSpPr>
                  <a:spLocks noChangeShapeType="1"/>
                </p:cNvSpPr>
                <p:nvPr/>
              </p:nvSpPr>
              <p:spPr bwMode="auto">
                <a:xfrm>
                  <a:off x="522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4" name="Line 17168"/>
                <p:cNvSpPr>
                  <a:spLocks noChangeShapeType="1"/>
                </p:cNvSpPr>
                <p:nvPr/>
              </p:nvSpPr>
              <p:spPr bwMode="auto">
                <a:xfrm>
                  <a:off x="523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5" name="Line 17169"/>
                <p:cNvSpPr>
                  <a:spLocks noChangeShapeType="1"/>
                </p:cNvSpPr>
                <p:nvPr/>
              </p:nvSpPr>
              <p:spPr bwMode="auto">
                <a:xfrm>
                  <a:off x="524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6" name="Line 17170"/>
                <p:cNvSpPr>
                  <a:spLocks noChangeShapeType="1"/>
                </p:cNvSpPr>
                <p:nvPr/>
              </p:nvSpPr>
              <p:spPr bwMode="auto">
                <a:xfrm>
                  <a:off x="52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7" name="Line 17171"/>
                <p:cNvSpPr>
                  <a:spLocks noChangeShapeType="1"/>
                </p:cNvSpPr>
                <p:nvPr/>
              </p:nvSpPr>
              <p:spPr bwMode="auto">
                <a:xfrm>
                  <a:off x="5268" y="1834"/>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8" name="Line 17172"/>
                <p:cNvSpPr>
                  <a:spLocks noChangeShapeType="1"/>
                </p:cNvSpPr>
                <p:nvPr/>
              </p:nvSpPr>
              <p:spPr bwMode="auto">
                <a:xfrm>
                  <a:off x="527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49" name="Line 17173"/>
                <p:cNvSpPr>
                  <a:spLocks noChangeShapeType="1"/>
                </p:cNvSpPr>
                <p:nvPr/>
              </p:nvSpPr>
              <p:spPr bwMode="auto">
                <a:xfrm>
                  <a:off x="529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0" name="Line 17174"/>
                <p:cNvSpPr>
                  <a:spLocks noChangeShapeType="1"/>
                </p:cNvSpPr>
                <p:nvPr/>
              </p:nvSpPr>
              <p:spPr bwMode="auto">
                <a:xfrm>
                  <a:off x="530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1" name="Line 17175"/>
                <p:cNvSpPr>
                  <a:spLocks noChangeShapeType="1"/>
                </p:cNvSpPr>
                <p:nvPr/>
              </p:nvSpPr>
              <p:spPr bwMode="auto">
                <a:xfrm>
                  <a:off x="531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2" name="Line 17176"/>
                <p:cNvSpPr>
                  <a:spLocks noChangeShapeType="1"/>
                </p:cNvSpPr>
                <p:nvPr/>
              </p:nvSpPr>
              <p:spPr bwMode="auto">
                <a:xfrm>
                  <a:off x="53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3" name="Line 17177"/>
                <p:cNvSpPr>
                  <a:spLocks noChangeShapeType="1"/>
                </p:cNvSpPr>
                <p:nvPr/>
              </p:nvSpPr>
              <p:spPr bwMode="auto">
                <a:xfrm>
                  <a:off x="533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4" name="Line 17178"/>
                <p:cNvSpPr>
                  <a:spLocks noChangeShapeType="1"/>
                </p:cNvSpPr>
                <p:nvPr/>
              </p:nvSpPr>
              <p:spPr bwMode="auto">
                <a:xfrm>
                  <a:off x="535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5" name="Line 17179"/>
                <p:cNvSpPr>
                  <a:spLocks noChangeShapeType="1"/>
                </p:cNvSpPr>
                <p:nvPr/>
              </p:nvSpPr>
              <p:spPr bwMode="auto">
                <a:xfrm>
                  <a:off x="536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6" name="Line 17180"/>
                <p:cNvSpPr>
                  <a:spLocks noChangeShapeType="1"/>
                </p:cNvSpPr>
                <p:nvPr/>
              </p:nvSpPr>
              <p:spPr bwMode="auto">
                <a:xfrm>
                  <a:off x="537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7" name="Line 17181"/>
                <p:cNvSpPr>
                  <a:spLocks noChangeShapeType="1"/>
                </p:cNvSpPr>
                <p:nvPr/>
              </p:nvSpPr>
              <p:spPr bwMode="auto">
                <a:xfrm>
                  <a:off x="538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8" name="Line 17182"/>
                <p:cNvSpPr>
                  <a:spLocks noChangeShapeType="1"/>
                </p:cNvSpPr>
                <p:nvPr/>
              </p:nvSpPr>
              <p:spPr bwMode="auto">
                <a:xfrm>
                  <a:off x="539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59" name="Line 17183"/>
                <p:cNvSpPr>
                  <a:spLocks noChangeShapeType="1"/>
                </p:cNvSpPr>
                <p:nvPr/>
              </p:nvSpPr>
              <p:spPr bwMode="auto">
                <a:xfrm>
                  <a:off x="540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0" name="Line 17184"/>
                <p:cNvSpPr>
                  <a:spLocks noChangeShapeType="1"/>
                </p:cNvSpPr>
                <p:nvPr/>
              </p:nvSpPr>
              <p:spPr bwMode="auto">
                <a:xfrm>
                  <a:off x="542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1" name="Line 17185"/>
                <p:cNvSpPr>
                  <a:spLocks noChangeShapeType="1"/>
                </p:cNvSpPr>
                <p:nvPr/>
              </p:nvSpPr>
              <p:spPr bwMode="auto">
                <a:xfrm>
                  <a:off x="543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2" name="Line 17186"/>
                <p:cNvSpPr>
                  <a:spLocks noChangeShapeType="1"/>
                </p:cNvSpPr>
                <p:nvPr/>
              </p:nvSpPr>
              <p:spPr bwMode="auto">
                <a:xfrm>
                  <a:off x="544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3" name="Line 17187"/>
                <p:cNvSpPr>
                  <a:spLocks noChangeShapeType="1"/>
                </p:cNvSpPr>
                <p:nvPr/>
              </p:nvSpPr>
              <p:spPr bwMode="auto">
                <a:xfrm>
                  <a:off x="545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4" name="Line 17188"/>
                <p:cNvSpPr>
                  <a:spLocks noChangeShapeType="1"/>
                </p:cNvSpPr>
                <p:nvPr/>
              </p:nvSpPr>
              <p:spPr bwMode="auto">
                <a:xfrm>
                  <a:off x="5468"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5" name="Line 17189"/>
                <p:cNvSpPr>
                  <a:spLocks noChangeShapeType="1"/>
                </p:cNvSpPr>
                <p:nvPr/>
              </p:nvSpPr>
              <p:spPr bwMode="auto">
                <a:xfrm>
                  <a:off x="5480"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6" name="Line 17190"/>
                <p:cNvSpPr>
                  <a:spLocks noChangeShapeType="1"/>
                </p:cNvSpPr>
                <p:nvPr/>
              </p:nvSpPr>
              <p:spPr bwMode="auto">
                <a:xfrm>
                  <a:off x="5492"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7" name="Line 17191"/>
                <p:cNvSpPr>
                  <a:spLocks noChangeShapeType="1"/>
                </p:cNvSpPr>
                <p:nvPr/>
              </p:nvSpPr>
              <p:spPr bwMode="auto">
                <a:xfrm>
                  <a:off x="5504"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8" name="Line 17192"/>
                <p:cNvSpPr>
                  <a:spLocks noChangeShapeType="1"/>
                </p:cNvSpPr>
                <p:nvPr/>
              </p:nvSpPr>
              <p:spPr bwMode="auto">
                <a:xfrm>
                  <a:off x="5516"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69" name="Line 17193"/>
                <p:cNvSpPr>
                  <a:spLocks noChangeShapeType="1"/>
                </p:cNvSpPr>
                <p:nvPr/>
              </p:nvSpPr>
              <p:spPr bwMode="auto">
                <a:xfrm>
                  <a:off x="5527"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0" name="Line 17194"/>
                <p:cNvSpPr>
                  <a:spLocks noChangeShapeType="1"/>
                </p:cNvSpPr>
                <p:nvPr/>
              </p:nvSpPr>
              <p:spPr bwMode="auto">
                <a:xfrm>
                  <a:off x="5539"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1" name="Line 17195"/>
                <p:cNvSpPr>
                  <a:spLocks noChangeShapeType="1"/>
                </p:cNvSpPr>
                <p:nvPr/>
              </p:nvSpPr>
              <p:spPr bwMode="auto">
                <a:xfrm>
                  <a:off x="5551"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2" name="Line 17196"/>
                <p:cNvSpPr>
                  <a:spLocks noChangeShapeType="1"/>
                </p:cNvSpPr>
                <p:nvPr/>
              </p:nvSpPr>
              <p:spPr bwMode="auto">
                <a:xfrm>
                  <a:off x="5563"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3" name="Line 17197"/>
                <p:cNvSpPr>
                  <a:spLocks noChangeShapeType="1"/>
                </p:cNvSpPr>
                <p:nvPr/>
              </p:nvSpPr>
              <p:spPr bwMode="auto">
                <a:xfrm>
                  <a:off x="5575" y="1834"/>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4" name="Line 17198"/>
                <p:cNvSpPr>
                  <a:spLocks noChangeShapeType="1"/>
                </p:cNvSpPr>
                <p:nvPr/>
              </p:nvSpPr>
              <p:spPr bwMode="auto">
                <a:xfrm>
                  <a:off x="5586" y="1834"/>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5" name="Line 17199"/>
                <p:cNvSpPr>
                  <a:spLocks noChangeShapeType="1"/>
                </p:cNvSpPr>
                <p:nvPr/>
              </p:nvSpPr>
              <p:spPr bwMode="auto">
                <a:xfrm>
                  <a:off x="9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6" name="Line 17200"/>
                <p:cNvSpPr>
                  <a:spLocks noChangeShapeType="1"/>
                </p:cNvSpPr>
                <p:nvPr/>
              </p:nvSpPr>
              <p:spPr bwMode="auto">
                <a:xfrm>
                  <a:off x="9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7" name="Line 17201"/>
                <p:cNvSpPr>
                  <a:spLocks noChangeShapeType="1"/>
                </p:cNvSpPr>
                <p:nvPr/>
              </p:nvSpPr>
              <p:spPr bwMode="auto">
                <a:xfrm>
                  <a:off x="9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8" name="Line 17202"/>
                <p:cNvSpPr>
                  <a:spLocks noChangeShapeType="1"/>
                </p:cNvSpPr>
                <p:nvPr/>
              </p:nvSpPr>
              <p:spPr bwMode="auto">
                <a:xfrm>
                  <a:off x="9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79" name="Line 17203"/>
                <p:cNvSpPr>
                  <a:spLocks noChangeShapeType="1"/>
                </p:cNvSpPr>
                <p:nvPr/>
              </p:nvSpPr>
              <p:spPr bwMode="auto">
                <a:xfrm>
                  <a:off x="10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0" name="Line 17204"/>
                <p:cNvSpPr>
                  <a:spLocks noChangeShapeType="1"/>
                </p:cNvSpPr>
                <p:nvPr/>
              </p:nvSpPr>
              <p:spPr bwMode="auto">
                <a:xfrm>
                  <a:off x="10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1" name="Line 17205"/>
                <p:cNvSpPr>
                  <a:spLocks noChangeShapeType="1"/>
                </p:cNvSpPr>
                <p:nvPr/>
              </p:nvSpPr>
              <p:spPr bwMode="auto">
                <a:xfrm>
                  <a:off x="10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2" name="Line 17206"/>
                <p:cNvSpPr>
                  <a:spLocks noChangeShapeType="1"/>
                </p:cNvSpPr>
                <p:nvPr/>
              </p:nvSpPr>
              <p:spPr bwMode="auto">
                <a:xfrm>
                  <a:off x="10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3" name="Line 17207"/>
                <p:cNvSpPr>
                  <a:spLocks noChangeShapeType="1"/>
                </p:cNvSpPr>
                <p:nvPr/>
              </p:nvSpPr>
              <p:spPr bwMode="auto">
                <a:xfrm>
                  <a:off x="10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4" name="Line 17208"/>
                <p:cNvSpPr>
                  <a:spLocks noChangeShapeType="1"/>
                </p:cNvSpPr>
                <p:nvPr/>
              </p:nvSpPr>
              <p:spPr bwMode="auto">
                <a:xfrm>
                  <a:off x="10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5" name="Line 17209"/>
                <p:cNvSpPr>
                  <a:spLocks noChangeShapeType="1"/>
                </p:cNvSpPr>
                <p:nvPr/>
              </p:nvSpPr>
              <p:spPr bwMode="auto">
                <a:xfrm>
                  <a:off x="10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6" name="Line 17210"/>
                <p:cNvSpPr>
                  <a:spLocks noChangeShapeType="1"/>
                </p:cNvSpPr>
                <p:nvPr/>
              </p:nvSpPr>
              <p:spPr bwMode="auto">
                <a:xfrm>
                  <a:off x="10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7" name="Line 17211"/>
                <p:cNvSpPr>
                  <a:spLocks noChangeShapeType="1"/>
                </p:cNvSpPr>
                <p:nvPr/>
              </p:nvSpPr>
              <p:spPr bwMode="auto">
                <a:xfrm>
                  <a:off x="10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8" name="Line 17212"/>
                <p:cNvSpPr>
                  <a:spLocks noChangeShapeType="1"/>
                </p:cNvSpPr>
                <p:nvPr/>
              </p:nvSpPr>
              <p:spPr bwMode="auto">
                <a:xfrm>
                  <a:off x="11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89" name="Line 17213"/>
                <p:cNvSpPr>
                  <a:spLocks noChangeShapeType="1"/>
                </p:cNvSpPr>
                <p:nvPr/>
              </p:nvSpPr>
              <p:spPr bwMode="auto">
                <a:xfrm>
                  <a:off x="11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0" name="Line 17214"/>
                <p:cNvSpPr>
                  <a:spLocks noChangeShapeType="1"/>
                </p:cNvSpPr>
                <p:nvPr/>
              </p:nvSpPr>
              <p:spPr bwMode="auto">
                <a:xfrm>
                  <a:off x="11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1" name="Line 17215"/>
                <p:cNvSpPr>
                  <a:spLocks noChangeShapeType="1"/>
                </p:cNvSpPr>
                <p:nvPr/>
              </p:nvSpPr>
              <p:spPr bwMode="auto">
                <a:xfrm>
                  <a:off x="11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2" name="Line 17216"/>
                <p:cNvSpPr>
                  <a:spLocks noChangeShapeType="1"/>
                </p:cNvSpPr>
                <p:nvPr/>
              </p:nvSpPr>
              <p:spPr bwMode="auto">
                <a:xfrm>
                  <a:off x="11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3" name="Line 17217"/>
                <p:cNvSpPr>
                  <a:spLocks noChangeShapeType="1"/>
                </p:cNvSpPr>
                <p:nvPr/>
              </p:nvSpPr>
              <p:spPr bwMode="auto">
                <a:xfrm>
                  <a:off x="11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4" name="Line 17218"/>
                <p:cNvSpPr>
                  <a:spLocks noChangeShapeType="1"/>
                </p:cNvSpPr>
                <p:nvPr/>
              </p:nvSpPr>
              <p:spPr bwMode="auto">
                <a:xfrm>
                  <a:off x="11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5" name="Line 17219"/>
                <p:cNvSpPr>
                  <a:spLocks noChangeShapeType="1"/>
                </p:cNvSpPr>
                <p:nvPr/>
              </p:nvSpPr>
              <p:spPr bwMode="auto">
                <a:xfrm>
                  <a:off x="11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6" name="Line 17220"/>
                <p:cNvSpPr>
                  <a:spLocks noChangeShapeType="1"/>
                </p:cNvSpPr>
                <p:nvPr/>
              </p:nvSpPr>
              <p:spPr bwMode="auto">
                <a:xfrm>
                  <a:off x="12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7" name="Line 17221"/>
                <p:cNvSpPr>
                  <a:spLocks noChangeShapeType="1"/>
                </p:cNvSpPr>
                <p:nvPr/>
              </p:nvSpPr>
              <p:spPr bwMode="auto">
                <a:xfrm>
                  <a:off x="12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8" name="Line 17222"/>
                <p:cNvSpPr>
                  <a:spLocks noChangeShapeType="1"/>
                </p:cNvSpPr>
                <p:nvPr/>
              </p:nvSpPr>
              <p:spPr bwMode="auto">
                <a:xfrm>
                  <a:off x="12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999" name="Line 17223"/>
                <p:cNvSpPr>
                  <a:spLocks noChangeShapeType="1"/>
                </p:cNvSpPr>
                <p:nvPr/>
              </p:nvSpPr>
              <p:spPr bwMode="auto">
                <a:xfrm>
                  <a:off x="12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0" name="Line 17224"/>
                <p:cNvSpPr>
                  <a:spLocks noChangeShapeType="1"/>
                </p:cNvSpPr>
                <p:nvPr/>
              </p:nvSpPr>
              <p:spPr bwMode="auto">
                <a:xfrm>
                  <a:off x="12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1" name="Line 17225"/>
                <p:cNvSpPr>
                  <a:spLocks noChangeShapeType="1"/>
                </p:cNvSpPr>
                <p:nvPr/>
              </p:nvSpPr>
              <p:spPr bwMode="auto">
                <a:xfrm>
                  <a:off x="12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2" name="Line 17226"/>
                <p:cNvSpPr>
                  <a:spLocks noChangeShapeType="1"/>
                </p:cNvSpPr>
                <p:nvPr/>
              </p:nvSpPr>
              <p:spPr bwMode="auto">
                <a:xfrm>
                  <a:off x="12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3" name="Line 17227"/>
                <p:cNvSpPr>
                  <a:spLocks noChangeShapeType="1"/>
                </p:cNvSpPr>
                <p:nvPr/>
              </p:nvSpPr>
              <p:spPr bwMode="auto">
                <a:xfrm>
                  <a:off x="12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4" name="Line 17228"/>
                <p:cNvSpPr>
                  <a:spLocks noChangeShapeType="1"/>
                </p:cNvSpPr>
                <p:nvPr/>
              </p:nvSpPr>
              <p:spPr bwMode="auto">
                <a:xfrm>
                  <a:off x="12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5" name="Line 17229"/>
                <p:cNvSpPr>
                  <a:spLocks noChangeShapeType="1"/>
                </p:cNvSpPr>
                <p:nvPr/>
              </p:nvSpPr>
              <p:spPr bwMode="auto">
                <a:xfrm>
                  <a:off x="13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6" name="Line 17230"/>
                <p:cNvSpPr>
                  <a:spLocks noChangeShapeType="1"/>
                </p:cNvSpPr>
                <p:nvPr/>
              </p:nvSpPr>
              <p:spPr bwMode="auto">
                <a:xfrm>
                  <a:off x="1323"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7" name="Line 17231"/>
                <p:cNvSpPr>
                  <a:spLocks noChangeShapeType="1"/>
                </p:cNvSpPr>
                <p:nvPr/>
              </p:nvSpPr>
              <p:spPr bwMode="auto">
                <a:xfrm>
                  <a:off x="13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8" name="Line 17232"/>
                <p:cNvSpPr>
                  <a:spLocks noChangeShapeType="1"/>
                </p:cNvSpPr>
                <p:nvPr/>
              </p:nvSpPr>
              <p:spPr bwMode="auto">
                <a:xfrm>
                  <a:off x="13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09" name="Line 17233"/>
                <p:cNvSpPr>
                  <a:spLocks noChangeShapeType="1"/>
                </p:cNvSpPr>
                <p:nvPr/>
              </p:nvSpPr>
              <p:spPr bwMode="auto">
                <a:xfrm>
                  <a:off x="13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0" name="Line 17234"/>
                <p:cNvSpPr>
                  <a:spLocks noChangeShapeType="1"/>
                </p:cNvSpPr>
                <p:nvPr/>
              </p:nvSpPr>
              <p:spPr bwMode="auto">
                <a:xfrm>
                  <a:off x="13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1" name="Line 17235"/>
                <p:cNvSpPr>
                  <a:spLocks noChangeShapeType="1"/>
                </p:cNvSpPr>
                <p:nvPr/>
              </p:nvSpPr>
              <p:spPr bwMode="auto">
                <a:xfrm>
                  <a:off x="13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2" name="Line 17236"/>
                <p:cNvSpPr>
                  <a:spLocks noChangeShapeType="1"/>
                </p:cNvSpPr>
                <p:nvPr/>
              </p:nvSpPr>
              <p:spPr bwMode="auto">
                <a:xfrm>
                  <a:off x="13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3" name="Line 17237"/>
                <p:cNvSpPr>
                  <a:spLocks noChangeShapeType="1"/>
                </p:cNvSpPr>
                <p:nvPr/>
              </p:nvSpPr>
              <p:spPr bwMode="auto">
                <a:xfrm>
                  <a:off x="14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4" name="Line 17238"/>
                <p:cNvSpPr>
                  <a:spLocks noChangeShapeType="1"/>
                </p:cNvSpPr>
                <p:nvPr/>
              </p:nvSpPr>
              <p:spPr bwMode="auto">
                <a:xfrm>
                  <a:off x="14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5" name="Line 17239"/>
                <p:cNvSpPr>
                  <a:spLocks noChangeShapeType="1"/>
                </p:cNvSpPr>
                <p:nvPr/>
              </p:nvSpPr>
              <p:spPr bwMode="auto">
                <a:xfrm>
                  <a:off x="14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6" name="Line 17240"/>
                <p:cNvSpPr>
                  <a:spLocks noChangeShapeType="1"/>
                </p:cNvSpPr>
                <p:nvPr/>
              </p:nvSpPr>
              <p:spPr bwMode="auto">
                <a:xfrm>
                  <a:off x="14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7" name="Line 17241"/>
                <p:cNvSpPr>
                  <a:spLocks noChangeShapeType="1"/>
                </p:cNvSpPr>
                <p:nvPr/>
              </p:nvSpPr>
              <p:spPr bwMode="auto">
                <a:xfrm>
                  <a:off x="14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8" name="Line 17242"/>
                <p:cNvSpPr>
                  <a:spLocks noChangeShapeType="1"/>
                </p:cNvSpPr>
                <p:nvPr/>
              </p:nvSpPr>
              <p:spPr bwMode="auto">
                <a:xfrm>
                  <a:off x="14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19" name="Line 17243"/>
                <p:cNvSpPr>
                  <a:spLocks noChangeShapeType="1"/>
                </p:cNvSpPr>
                <p:nvPr/>
              </p:nvSpPr>
              <p:spPr bwMode="auto">
                <a:xfrm>
                  <a:off x="14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0" name="Line 17244"/>
                <p:cNvSpPr>
                  <a:spLocks noChangeShapeType="1"/>
                </p:cNvSpPr>
                <p:nvPr/>
              </p:nvSpPr>
              <p:spPr bwMode="auto">
                <a:xfrm>
                  <a:off x="14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1" name="Line 17245"/>
                <p:cNvSpPr>
                  <a:spLocks noChangeShapeType="1"/>
                </p:cNvSpPr>
                <p:nvPr/>
              </p:nvSpPr>
              <p:spPr bwMode="auto">
                <a:xfrm>
                  <a:off x="15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2" name="Line 17246"/>
                <p:cNvSpPr>
                  <a:spLocks noChangeShapeType="1"/>
                </p:cNvSpPr>
                <p:nvPr/>
              </p:nvSpPr>
              <p:spPr bwMode="auto">
                <a:xfrm>
                  <a:off x="1512"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3" name="Line 17247"/>
                <p:cNvSpPr>
                  <a:spLocks noChangeShapeType="1"/>
                </p:cNvSpPr>
                <p:nvPr/>
              </p:nvSpPr>
              <p:spPr bwMode="auto">
                <a:xfrm>
                  <a:off x="15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4" name="Line 17248"/>
                <p:cNvSpPr>
                  <a:spLocks noChangeShapeType="1"/>
                </p:cNvSpPr>
                <p:nvPr/>
              </p:nvSpPr>
              <p:spPr bwMode="auto">
                <a:xfrm>
                  <a:off x="15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5" name="Line 17249"/>
                <p:cNvSpPr>
                  <a:spLocks noChangeShapeType="1"/>
                </p:cNvSpPr>
                <p:nvPr/>
              </p:nvSpPr>
              <p:spPr bwMode="auto">
                <a:xfrm>
                  <a:off x="15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6" name="Line 17250"/>
                <p:cNvSpPr>
                  <a:spLocks noChangeShapeType="1"/>
                </p:cNvSpPr>
                <p:nvPr/>
              </p:nvSpPr>
              <p:spPr bwMode="auto">
                <a:xfrm>
                  <a:off x="15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7" name="Line 17251"/>
                <p:cNvSpPr>
                  <a:spLocks noChangeShapeType="1"/>
                </p:cNvSpPr>
                <p:nvPr/>
              </p:nvSpPr>
              <p:spPr bwMode="auto">
                <a:xfrm>
                  <a:off x="15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8" name="Line 17252"/>
                <p:cNvSpPr>
                  <a:spLocks noChangeShapeType="1"/>
                </p:cNvSpPr>
                <p:nvPr/>
              </p:nvSpPr>
              <p:spPr bwMode="auto">
                <a:xfrm>
                  <a:off x="15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29" name="Line 17253"/>
                <p:cNvSpPr>
                  <a:spLocks noChangeShapeType="1"/>
                </p:cNvSpPr>
                <p:nvPr/>
              </p:nvSpPr>
              <p:spPr bwMode="auto">
                <a:xfrm>
                  <a:off x="15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0" name="Line 17254"/>
                <p:cNvSpPr>
                  <a:spLocks noChangeShapeType="1"/>
                </p:cNvSpPr>
                <p:nvPr/>
              </p:nvSpPr>
              <p:spPr bwMode="auto">
                <a:xfrm>
                  <a:off x="16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1" name="Line 17255"/>
                <p:cNvSpPr>
                  <a:spLocks noChangeShapeType="1"/>
                </p:cNvSpPr>
                <p:nvPr/>
              </p:nvSpPr>
              <p:spPr bwMode="auto">
                <a:xfrm>
                  <a:off x="16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2" name="Line 17256"/>
                <p:cNvSpPr>
                  <a:spLocks noChangeShapeType="1"/>
                </p:cNvSpPr>
                <p:nvPr/>
              </p:nvSpPr>
              <p:spPr bwMode="auto">
                <a:xfrm>
                  <a:off x="16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3" name="Line 17257"/>
                <p:cNvSpPr>
                  <a:spLocks noChangeShapeType="1"/>
                </p:cNvSpPr>
                <p:nvPr/>
              </p:nvSpPr>
              <p:spPr bwMode="auto">
                <a:xfrm>
                  <a:off x="16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4" name="Line 17258"/>
                <p:cNvSpPr>
                  <a:spLocks noChangeShapeType="1"/>
                </p:cNvSpPr>
                <p:nvPr/>
              </p:nvSpPr>
              <p:spPr bwMode="auto">
                <a:xfrm>
                  <a:off x="16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5" name="Line 17259"/>
                <p:cNvSpPr>
                  <a:spLocks noChangeShapeType="1"/>
                </p:cNvSpPr>
                <p:nvPr/>
              </p:nvSpPr>
              <p:spPr bwMode="auto">
                <a:xfrm>
                  <a:off x="16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6" name="Line 17260"/>
                <p:cNvSpPr>
                  <a:spLocks noChangeShapeType="1"/>
                </p:cNvSpPr>
                <p:nvPr/>
              </p:nvSpPr>
              <p:spPr bwMode="auto">
                <a:xfrm>
                  <a:off x="16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7" name="Line 17261"/>
                <p:cNvSpPr>
                  <a:spLocks noChangeShapeType="1"/>
                </p:cNvSpPr>
                <p:nvPr/>
              </p:nvSpPr>
              <p:spPr bwMode="auto">
                <a:xfrm>
                  <a:off x="16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8" name="Line 17262"/>
                <p:cNvSpPr>
                  <a:spLocks noChangeShapeType="1"/>
                </p:cNvSpPr>
                <p:nvPr/>
              </p:nvSpPr>
              <p:spPr bwMode="auto">
                <a:xfrm>
                  <a:off x="17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39" name="Line 17263"/>
                <p:cNvSpPr>
                  <a:spLocks noChangeShapeType="1"/>
                </p:cNvSpPr>
                <p:nvPr/>
              </p:nvSpPr>
              <p:spPr bwMode="auto">
                <a:xfrm>
                  <a:off x="17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0" name="Line 17264"/>
                <p:cNvSpPr>
                  <a:spLocks noChangeShapeType="1"/>
                </p:cNvSpPr>
                <p:nvPr/>
              </p:nvSpPr>
              <p:spPr bwMode="auto">
                <a:xfrm>
                  <a:off x="17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1" name="Line 17265"/>
                <p:cNvSpPr>
                  <a:spLocks noChangeShapeType="1"/>
                </p:cNvSpPr>
                <p:nvPr/>
              </p:nvSpPr>
              <p:spPr bwMode="auto">
                <a:xfrm>
                  <a:off x="17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2" name="Line 17266"/>
                <p:cNvSpPr>
                  <a:spLocks noChangeShapeType="1"/>
                </p:cNvSpPr>
                <p:nvPr/>
              </p:nvSpPr>
              <p:spPr bwMode="auto">
                <a:xfrm>
                  <a:off x="17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3" name="Line 17267"/>
                <p:cNvSpPr>
                  <a:spLocks noChangeShapeType="1"/>
                </p:cNvSpPr>
                <p:nvPr/>
              </p:nvSpPr>
              <p:spPr bwMode="auto">
                <a:xfrm>
                  <a:off x="17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4" name="Line 17268"/>
                <p:cNvSpPr>
                  <a:spLocks noChangeShapeType="1"/>
                </p:cNvSpPr>
                <p:nvPr/>
              </p:nvSpPr>
              <p:spPr bwMode="auto">
                <a:xfrm>
                  <a:off x="17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5" name="Line 17269"/>
                <p:cNvSpPr>
                  <a:spLocks noChangeShapeType="1"/>
                </p:cNvSpPr>
                <p:nvPr/>
              </p:nvSpPr>
              <p:spPr bwMode="auto">
                <a:xfrm>
                  <a:off x="17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6" name="Line 17270"/>
                <p:cNvSpPr>
                  <a:spLocks noChangeShapeType="1"/>
                </p:cNvSpPr>
                <p:nvPr/>
              </p:nvSpPr>
              <p:spPr bwMode="auto">
                <a:xfrm>
                  <a:off x="17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7" name="Line 17271"/>
                <p:cNvSpPr>
                  <a:spLocks noChangeShapeType="1"/>
                </p:cNvSpPr>
                <p:nvPr/>
              </p:nvSpPr>
              <p:spPr bwMode="auto">
                <a:xfrm>
                  <a:off x="18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8" name="Line 17272"/>
                <p:cNvSpPr>
                  <a:spLocks noChangeShapeType="1"/>
                </p:cNvSpPr>
                <p:nvPr/>
              </p:nvSpPr>
              <p:spPr bwMode="auto">
                <a:xfrm>
                  <a:off x="18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49" name="Line 17273"/>
                <p:cNvSpPr>
                  <a:spLocks noChangeShapeType="1"/>
                </p:cNvSpPr>
                <p:nvPr/>
              </p:nvSpPr>
              <p:spPr bwMode="auto">
                <a:xfrm>
                  <a:off x="18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0" name="Line 17274"/>
                <p:cNvSpPr>
                  <a:spLocks noChangeShapeType="1"/>
                </p:cNvSpPr>
                <p:nvPr/>
              </p:nvSpPr>
              <p:spPr bwMode="auto">
                <a:xfrm>
                  <a:off x="18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1" name="Line 17275"/>
                <p:cNvSpPr>
                  <a:spLocks noChangeShapeType="1"/>
                </p:cNvSpPr>
                <p:nvPr/>
              </p:nvSpPr>
              <p:spPr bwMode="auto">
                <a:xfrm>
                  <a:off x="18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2" name="Line 17276"/>
                <p:cNvSpPr>
                  <a:spLocks noChangeShapeType="1"/>
                </p:cNvSpPr>
                <p:nvPr/>
              </p:nvSpPr>
              <p:spPr bwMode="auto">
                <a:xfrm>
                  <a:off x="18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3" name="Line 17277"/>
                <p:cNvSpPr>
                  <a:spLocks noChangeShapeType="1"/>
                </p:cNvSpPr>
                <p:nvPr/>
              </p:nvSpPr>
              <p:spPr bwMode="auto">
                <a:xfrm>
                  <a:off x="18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4" name="Line 17278"/>
                <p:cNvSpPr>
                  <a:spLocks noChangeShapeType="1"/>
                </p:cNvSpPr>
                <p:nvPr/>
              </p:nvSpPr>
              <p:spPr bwMode="auto">
                <a:xfrm>
                  <a:off x="18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5" name="Line 17279"/>
                <p:cNvSpPr>
                  <a:spLocks noChangeShapeType="1"/>
                </p:cNvSpPr>
                <p:nvPr/>
              </p:nvSpPr>
              <p:spPr bwMode="auto">
                <a:xfrm>
                  <a:off x="19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6" name="Line 17280"/>
                <p:cNvSpPr>
                  <a:spLocks noChangeShapeType="1"/>
                </p:cNvSpPr>
                <p:nvPr/>
              </p:nvSpPr>
              <p:spPr bwMode="auto">
                <a:xfrm>
                  <a:off x="19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7" name="Line 17281"/>
                <p:cNvSpPr>
                  <a:spLocks noChangeShapeType="1"/>
                </p:cNvSpPr>
                <p:nvPr/>
              </p:nvSpPr>
              <p:spPr bwMode="auto">
                <a:xfrm>
                  <a:off x="19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8" name="Line 17282"/>
                <p:cNvSpPr>
                  <a:spLocks noChangeShapeType="1"/>
                </p:cNvSpPr>
                <p:nvPr/>
              </p:nvSpPr>
              <p:spPr bwMode="auto">
                <a:xfrm>
                  <a:off x="19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59" name="Line 17283"/>
                <p:cNvSpPr>
                  <a:spLocks noChangeShapeType="1"/>
                </p:cNvSpPr>
                <p:nvPr/>
              </p:nvSpPr>
              <p:spPr bwMode="auto">
                <a:xfrm>
                  <a:off x="1949"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0" name="Line 17284"/>
                <p:cNvSpPr>
                  <a:spLocks noChangeShapeType="1"/>
                </p:cNvSpPr>
                <p:nvPr/>
              </p:nvSpPr>
              <p:spPr bwMode="auto">
                <a:xfrm>
                  <a:off x="19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1" name="Line 17285"/>
                <p:cNvSpPr>
                  <a:spLocks noChangeShapeType="1"/>
                </p:cNvSpPr>
                <p:nvPr/>
              </p:nvSpPr>
              <p:spPr bwMode="auto">
                <a:xfrm>
                  <a:off x="19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2" name="Line 17286"/>
                <p:cNvSpPr>
                  <a:spLocks noChangeShapeType="1"/>
                </p:cNvSpPr>
                <p:nvPr/>
              </p:nvSpPr>
              <p:spPr bwMode="auto">
                <a:xfrm>
                  <a:off x="19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3" name="Line 17287"/>
                <p:cNvSpPr>
                  <a:spLocks noChangeShapeType="1"/>
                </p:cNvSpPr>
                <p:nvPr/>
              </p:nvSpPr>
              <p:spPr bwMode="auto">
                <a:xfrm>
                  <a:off x="19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4" name="Line 17288"/>
                <p:cNvSpPr>
                  <a:spLocks noChangeShapeType="1"/>
                </p:cNvSpPr>
                <p:nvPr/>
              </p:nvSpPr>
              <p:spPr bwMode="auto">
                <a:xfrm>
                  <a:off x="20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5" name="Line 17289"/>
                <p:cNvSpPr>
                  <a:spLocks noChangeShapeType="1"/>
                </p:cNvSpPr>
                <p:nvPr/>
              </p:nvSpPr>
              <p:spPr bwMode="auto">
                <a:xfrm>
                  <a:off x="20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6" name="Line 17290"/>
                <p:cNvSpPr>
                  <a:spLocks noChangeShapeType="1"/>
                </p:cNvSpPr>
                <p:nvPr/>
              </p:nvSpPr>
              <p:spPr bwMode="auto">
                <a:xfrm>
                  <a:off x="20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67" name="Line 17291"/>
                <p:cNvSpPr>
                  <a:spLocks noChangeShapeType="1"/>
                </p:cNvSpPr>
                <p:nvPr/>
              </p:nvSpPr>
              <p:spPr bwMode="auto">
                <a:xfrm>
                  <a:off x="20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1068" name="Group 17292"/>
              <p:cNvGrpSpPr>
                <a:grpSpLocks/>
              </p:cNvGrpSpPr>
              <p:nvPr/>
            </p:nvGrpSpPr>
            <p:grpSpPr bwMode="auto">
              <a:xfrm>
                <a:off x="2055" y="1431"/>
                <a:ext cx="2352" cy="0"/>
                <a:chOff x="2055" y="1431"/>
                <a:chExt cx="2352" cy="0"/>
              </a:xfrm>
            </p:grpSpPr>
            <p:sp>
              <p:nvSpPr>
                <p:cNvPr id="861069" name="Line 17293"/>
                <p:cNvSpPr>
                  <a:spLocks noChangeShapeType="1"/>
                </p:cNvSpPr>
                <p:nvPr/>
              </p:nvSpPr>
              <p:spPr bwMode="auto">
                <a:xfrm>
                  <a:off x="20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0" name="Line 17294"/>
                <p:cNvSpPr>
                  <a:spLocks noChangeShapeType="1"/>
                </p:cNvSpPr>
                <p:nvPr/>
              </p:nvSpPr>
              <p:spPr bwMode="auto">
                <a:xfrm>
                  <a:off x="20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1" name="Line 17295"/>
                <p:cNvSpPr>
                  <a:spLocks noChangeShapeType="1"/>
                </p:cNvSpPr>
                <p:nvPr/>
              </p:nvSpPr>
              <p:spPr bwMode="auto">
                <a:xfrm>
                  <a:off x="20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2" name="Line 17296"/>
                <p:cNvSpPr>
                  <a:spLocks noChangeShapeType="1"/>
                </p:cNvSpPr>
                <p:nvPr/>
              </p:nvSpPr>
              <p:spPr bwMode="auto">
                <a:xfrm>
                  <a:off x="20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3" name="Line 17297"/>
                <p:cNvSpPr>
                  <a:spLocks noChangeShapeType="1"/>
                </p:cNvSpPr>
                <p:nvPr/>
              </p:nvSpPr>
              <p:spPr bwMode="auto">
                <a:xfrm>
                  <a:off x="21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4" name="Line 17298"/>
                <p:cNvSpPr>
                  <a:spLocks noChangeShapeType="1"/>
                </p:cNvSpPr>
                <p:nvPr/>
              </p:nvSpPr>
              <p:spPr bwMode="auto">
                <a:xfrm>
                  <a:off x="21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5" name="Line 17299"/>
                <p:cNvSpPr>
                  <a:spLocks noChangeShapeType="1"/>
                </p:cNvSpPr>
                <p:nvPr/>
              </p:nvSpPr>
              <p:spPr bwMode="auto">
                <a:xfrm>
                  <a:off x="21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6" name="Line 17300"/>
                <p:cNvSpPr>
                  <a:spLocks noChangeShapeType="1"/>
                </p:cNvSpPr>
                <p:nvPr/>
              </p:nvSpPr>
              <p:spPr bwMode="auto">
                <a:xfrm>
                  <a:off x="2138"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7" name="Line 17301"/>
                <p:cNvSpPr>
                  <a:spLocks noChangeShapeType="1"/>
                </p:cNvSpPr>
                <p:nvPr/>
              </p:nvSpPr>
              <p:spPr bwMode="auto">
                <a:xfrm>
                  <a:off x="21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8" name="Line 17302"/>
                <p:cNvSpPr>
                  <a:spLocks noChangeShapeType="1"/>
                </p:cNvSpPr>
                <p:nvPr/>
              </p:nvSpPr>
              <p:spPr bwMode="auto">
                <a:xfrm>
                  <a:off x="21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79" name="Line 17303"/>
                <p:cNvSpPr>
                  <a:spLocks noChangeShapeType="1"/>
                </p:cNvSpPr>
                <p:nvPr/>
              </p:nvSpPr>
              <p:spPr bwMode="auto">
                <a:xfrm>
                  <a:off x="21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0" name="Line 17304"/>
                <p:cNvSpPr>
                  <a:spLocks noChangeShapeType="1"/>
                </p:cNvSpPr>
                <p:nvPr/>
              </p:nvSpPr>
              <p:spPr bwMode="auto">
                <a:xfrm>
                  <a:off x="21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1" name="Line 17305"/>
                <p:cNvSpPr>
                  <a:spLocks noChangeShapeType="1"/>
                </p:cNvSpPr>
                <p:nvPr/>
              </p:nvSpPr>
              <p:spPr bwMode="auto">
                <a:xfrm>
                  <a:off x="21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2" name="Line 17306"/>
                <p:cNvSpPr>
                  <a:spLocks noChangeShapeType="1"/>
                </p:cNvSpPr>
                <p:nvPr/>
              </p:nvSpPr>
              <p:spPr bwMode="auto">
                <a:xfrm>
                  <a:off x="22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3" name="Line 17307"/>
                <p:cNvSpPr>
                  <a:spLocks noChangeShapeType="1"/>
                </p:cNvSpPr>
                <p:nvPr/>
              </p:nvSpPr>
              <p:spPr bwMode="auto">
                <a:xfrm>
                  <a:off x="22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4" name="Line 17308"/>
                <p:cNvSpPr>
                  <a:spLocks noChangeShapeType="1"/>
                </p:cNvSpPr>
                <p:nvPr/>
              </p:nvSpPr>
              <p:spPr bwMode="auto">
                <a:xfrm>
                  <a:off x="22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5" name="Line 17309"/>
                <p:cNvSpPr>
                  <a:spLocks noChangeShapeType="1"/>
                </p:cNvSpPr>
                <p:nvPr/>
              </p:nvSpPr>
              <p:spPr bwMode="auto">
                <a:xfrm>
                  <a:off x="22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6" name="Line 17310"/>
                <p:cNvSpPr>
                  <a:spLocks noChangeShapeType="1"/>
                </p:cNvSpPr>
                <p:nvPr/>
              </p:nvSpPr>
              <p:spPr bwMode="auto">
                <a:xfrm>
                  <a:off x="22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7" name="Line 17311"/>
                <p:cNvSpPr>
                  <a:spLocks noChangeShapeType="1"/>
                </p:cNvSpPr>
                <p:nvPr/>
              </p:nvSpPr>
              <p:spPr bwMode="auto">
                <a:xfrm>
                  <a:off x="22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8" name="Line 17312"/>
                <p:cNvSpPr>
                  <a:spLocks noChangeShapeType="1"/>
                </p:cNvSpPr>
                <p:nvPr/>
              </p:nvSpPr>
              <p:spPr bwMode="auto">
                <a:xfrm>
                  <a:off x="22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89" name="Line 17313"/>
                <p:cNvSpPr>
                  <a:spLocks noChangeShapeType="1"/>
                </p:cNvSpPr>
                <p:nvPr/>
              </p:nvSpPr>
              <p:spPr bwMode="auto">
                <a:xfrm>
                  <a:off x="22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0" name="Line 17314"/>
                <p:cNvSpPr>
                  <a:spLocks noChangeShapeType="1"/>
                </p:cNvSpPr>
                <p:nvPr/>
              </p:nvSpPr>
              <p:spPr bwMode="auto">
                <a:xfrm>
                  <a:off x="23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1" name="Line 17315"/>
                <p:cNvSpPr>
                  <a:spLocks noChangeShapeType="1"/>
                </p:cNvSpPr>
                <p:nvPr/>
              </p:nvSpPr>
              <p:spPr bwMode="auto">
                <a:xfrm>
                  <a:off x="23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2" name="Line 17316"/>
                <p:cNvSpPr>
                  <a:spLocks noChangeShapeType="1"/>
                </p:cNvSpPr>
                <p:nvPr/>
              </p:nvSpPr>
              <p:spPr bwMode="auto">
                <a:xfrm>
                  <a:off x="23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3" name="Line 17317"/>
                <p:cNvSpPr>
                  <a:spLocks noChangeShapeType="1"/>
                </p:cNvSpPr>
                <p:nvPr/>
              </p:nvSpPr>
              <p:spPr bwMode="auto">
                <a:xfrm>
                  <a:off x="23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4" name="Line 17318"/>
                <p:cNvSpPr>
                  <a:spLocks noChangeShapeType="1"/>
                </p:cNvSpPr>
                <p:nvPr/>
              </p:nvSpPr>
              <p:spPr bwMode="auto">
                <a:xfrm>
                  <a:off x="23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5" name="Line 17319"/>
                <p:cNvSpPr>
                  <a:spLocks noChangeShapeType="1"/>
                </p:cNvSpPr>
                <p:nvPr/>
              </p:nvSpPr>
              <p:spPr bwMode="auto">
                <a:xfrm>
                  <a:off x="23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6" name="Line 17320"/>
                <p:cNvSpPr>
                  <a:spLocks noChangeShapeType="1"/>
                </p:cNvSpPr>
                <p:nvPr/>
              </p:nvSpPr>
              <p:spPr bwMode="auto">
                <a:xfrm>
                  <a:off x="23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7" name="Line 17321"/>
                <p:cNvSpPr>
                  <a:spLocks noChangeShapeType="1"/>
                </p:cNvSpPr>
                <p:nvPr/>
              </p:nvSpPr>
              <p:spPr bwMode="auto">
                <a:xfrm>
                  <a:off x="23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8" name="Line 17322"/>
                <p:cNvSpPr>
                  <a:spLocks noChangeShapeType="1"/>
                </p:cNvSpPr>
                <p:nvPr/>
              </p:nvSpPr>
              <p:spPr bwMode="auto">
                <a:xfrm>
                  <a:off x="23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099" name="Line 17323"/>
                <p:cNvSpPr>
                  <a:spLocks noChangeShapeType="1"/>
                </p:cNvSpPr>
                <p:nvPr/>
              </p:nvSpPr>
              <p:spPr bwMode="auto">
                <a:xfrm>
                  <a:off x="24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0" name="Line 17324"/>
                <p:cNvSpPr>
                  <a:spLocks noChangeShapeType="1"/>
                </p:cNvSpPr>
                <p:nvPr/>
              </p:nvSpPr>
              <p:spPr bwMode="auto">
                <a:xfrm>
                  <a:off x="24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1" name="Line 17325"/>
                <p:cNvSpPr>
                  <a:spLocks noChangeShapeType="1"/>
                </p:cNvSpPr>
                <p:nvPr/>
              </p:nvSpPr>
              <p:spPr bwMode="auto">
                <a:xfrm>
                  <a:off x="24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2" name="Line 17326"/>
                <p:cNvSpPr>
                  <a:spLocks noChangeShapeType="1"/>
                </p:cNvSpPr>
                <p:nvPr/>
              </p:nvSpPr>
              <p:spPr bwMode="auto">
                <a:xfrm>
                  <a:off x="24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3" name="Line 17327"/>
                <p:cNvSpPr>
                  <a:spLocks noChangeShapeType="1"/>
                </p:cNvSpPr>
                <p:nvPr/>
              </p:nvSpPr>
              <p:spPr bwMode="auto">
                <a:xfrm>
                  <a:off x="24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4" name="Line 17328"/>
                <p:cNvSpPr>
                  <a:spLocks noChangeShapeType="1"/>
                </p:cNvSpPr>
                <p:nvPr/>
              </p:nvSpPr>
              <p:spPr bwMode="auto">
                <a:xfrm>
                  <a:off x="24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5" name="Line 17329"/>
                <p:cNvSpPr>
                  <a:spLocks noChangeShapeType="1"/>
                </p:cNvSpPr>
                <p:nvPr/>
              </p:nvSpPr>
              <p:spPr bwMode="auto">
                <a:xfrm>
                  <a:off x="24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6" name="Line 17330"/>
                <p:cNvSpPr>
                  <a:spLocks noChangeShapeType="1"/>
                </p:cNvSpPr>
                <p:nvPr/>
              </p:nvSpPr>
              <p:spPr bwMode="auto">
                <a:xfrm>
                  <a:off x="24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7" name="Line 17331"/>
                <p:cNvSpPr>
                  <a:spLocks noChangeShapeType="1"/>
                </p:cNvSpPr>
                <p:nvPr/>
              </p:nvSpPr>
              <p:spPr bwMode="auto">
                <a:xfrm>
                  <a:off x="25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8" name="Line 17332"/>
                <p:cNvSpPr>
                  <a:spLocks noChangeShapeType="1"/>
                </p:cNvSpPr>
                <p:nvPr/>
              </p:nvSpPr>
              <p:spPr bwMode="auto">
                <a:xfrm>
                  <a:off x="25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09" name="Line 17333"/>
                <p:cNvSpPr>
                  <a:spLocks noChangeShapeType="1"/>
                </p:cNvSpPr>
                <p:nvPr/>
              </p:nvSpPr>
              <p:spPr bwMode="auto">
                <a:xfrm>
                  <a:off x="25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0" name="Line 17334"/>
                <p:cNvSpPr>
                  <a:spLocks noChangeShapeType="1"/>
                </p:cNvSpPr>
                <p:nvPr/>
              </p:nvSpPr>
              <p:spPr bwMode="auto">
                <a:xfrm>
                  <a:off x="25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1" name="Line 17335"/>
                <p:cNvSpPr>
                  <a:spLocks noChangeShapeType="1"/>
                </p:cNvSpPr>
                <p:nvPr/>
              </p:nvSpPr>
              <p:spPr bwMode="auto">
                <a:xfrm>
                  <a:off x="25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2" name="Line 17336"/>
                <p:cNvSpPr>
                  <a:spLocks noChangeShapeType="1"/>
                </p:cNvSpPr>
                <p:nvPr/>
              </p:nvSpPr>
              <p:spPr bwMode="auto">
                <a:xfrm>
                  <a:off x="25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3" name="Line 17337"/>
                <p:cNvSpPr>
                  <a:spLocks noChangeShapeType="1"/>
                </p:cNvSpPr>
                <p:nvPr/>
              </p:nvSpPr>
              <p:spPr bwMode="auto">
                <a:xfrm>
                  <a:off x="2575"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4" name="Line 17338"/>
                <p:cNvSpPr>
                  <a:spLocks noChangeShapeType="1"/>
                </p:cNvSpPr>
                <p:nvPr/>
              </p:nvSpPr>
              <p:spPr bwMode="auto">
                <a:xfrm>
                  <a:off x="25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5" name="Line 17339"/>
                <p:cNvSpPr>
                  <a:spLocks noChangeShapeType="1"/>
                </p:cNvSpPr>
                <p:nvPr/>
              </p:nvSpPr>
              <p:spPr bwMode="auto">
                <a:xfrm>
                  <a:off x="25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6" name="Line 17340"/>
                <p:cNvSpPr>
                  <a:spLocks noChangeShapeType="1"/>
                </p:cNvSpPr>
                <p:nvPr/>
              </p:nvSpPr>
              <p:spPr bwMode="auto">
                <a:xfrm>
                  <a:off x="26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7" name="Line 17341"/>
                <p:cNvSpPr>
                  <a:spLocks noChangeShapeType="1"/>
                </p:cNvSpPr>
                <p:nvPr/>
              </p:nvSpPr>
              <p:spPr bwMode="auto">
                <a:xfrm>
                  <a:off x="26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8" name="Line 17342"/>
                <p:cNvSpPr>
                  <a:spLocks noChangeShapeType="1"/>
                </p:cNvSpPr>
                <p:nvPr/>
              </p:nvSpPr>
              <p:spPr bwMode="auto">
                <a:xfrm>
                  <a:off x="26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19" name="Line 17343"/>
                <p:cNvSpPr>
                  <a:spLocks noChangeShapeType="1"/>
                </p:cNvSpPr>
                <p:nvPr/>
              </p:nvSpPr>
              <p:spPr bwMode="auto">
                <a:xfrm>
                  <a:off x="26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0" name="Line 17344"/>
                <p:cNvSpPr>
                  <a:spLocks noChangeShapeType="1"/>
                </p:cNvSpPr>
                <p:nvPr/>
              </p:nvSpPr>
              <p:spPr bwMode="auto">
                <a:xfrm>
                  <a:off x="26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1" name="Line 17345"/>
                <p:cNvSpPr>
                  <a:spLocks noChangeShapeType="1"/>
                </p:cNvSpPr>
                <p:nvPr/>
              </p:nvSpPr>
              <p:spPr bwMode="auto">
                <a:xfrm>
                  <a:off x="26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2" name="Line 17346"/>
                <p:cNvSpPr>
                  <a:spLocks noChangeShapeType="1"/>
                </p:cNvSpPr>
                <p:nvPr/>
              </p:nvSpPr>
              <p:spPr bwMode="auto">
                <a:xfrm>
                  <a:off x="26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3" name="Line 17347"/>
                <p:cNvSpPr>
                  <a:spLocks noChangeShapeType="1"/>
                </p:cNvSpPr>
                <p:nvPr/>
              </p:nvSpPr>
              <p:spPr bwMode="auto">
                <a:xfrm>
                  <a:off x="26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4" name="Line 17348"/>
                <p:cNvSpPr>
                  <a:spLocks noChangeShapeType="1"/>
                </p:cNvSpPr>
                <p:nvPr/>
              </p:nvSpPr>
              <p:spPr bwMode="auto">
                <a:xfrm>
                  <a:off x="27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5" name="Line 17349"/>
                <p:cNvSpPr>
                  <a:spLocks noChangeShapeType="1"/>
                </p:cNvSpPr>
                <p:nvPr/>
              </p:nvSpPr>
              <p:spPr bwMode="auto">
                <a:xfrm>
                  <a:off x="27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6" name="Line 17350"/>
                <p:cNvSpPr>
                  <a:spLocks noChangeShapeType="1"/>
                </p:cNvSpPr>
                <p:nvPr/>
              </p:nvSpPr>
              <p:spPr bwMode="auto">
                <a:xfrm>
                  <a:off x="27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7" name="Line 17351"/>
                <p:cNvSpPr>
                  <a:spLocks noChangeShapeType="1"/>
                </p:cNvSpPr>
                <p:nvPr/>
              </p:nvSpPr>
              <p:spPr bwMode="auto">
                <a:xfrm>
                  <a:off x="27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8" name="Line 17352"/>
                <p:cNvSpPr>
                  <a:spLocks noChangeShapeType="1"/>
                </p:cNvSpPr>
                <p:nvPr/>
              </p:nvSpPr>
              <p:spPr bwMode="auto">
                <a:xfrm>
                  <a:off x="27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29" name="Line 17353"/>
                <p:cNvSpPr>
                  <a:spLocks noChangeShapeType="1"/>
                </p:cNvSpPr>
                <p:nvPr/>
              </p:nvSpPr>
              <p:spPr bwMode="auto">
                <a:xfrm>
                  <a:off x="2764"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0" name="Line 17354"/>
                <p:cNvSpPr>
                  <a:spLocks noChangeShapeType="1"/>
                </p:cNvSpPr>
                <p:nvPr/>
              </p:nvSpPr>
              <p:spPr bwMode="auto">
                <a:xfrm>
                  <a:off x="27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1" name="Line 17355"/>
                <p:cNvSpPr>
                  <a:spLocks noChangeShapeType="1"/>
                </p:cNvSpPr>
                <p:nvPr/>
              </p:nvSpPr>
              <p:spPr bwMode="auto">
                <a:xfrm>
                  <a:off x="27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2" name="Line 17356"/>
                <p:cNvSpPr>
                  <a:spLocks noChangeShapeType="1"/>
                </p:cNvSpPr>
                <p:nvPr/>
              </p:nvSpPr>
              <p:spPr bwMode="auto">
                <a:xfrm>
                  <a:off x="27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3" name="Line 17357"/>
                <p:cNvSpPr>
                  <a:spLocks noChangeShapeType="1"/>
                </p:cNvSpPr>
                <p:nvPr/>
              </p:nvSpPr>
              <p:spPr bwMode="auto">
                <a:xfrm>
                  <a:off x="28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4" name="Line 17358"/>
                <p:cNvSpPr>
                  <a:spLocks noChangeShapeType="1"/>
                </p:cNvSpPr>
                <p:nvPr/>
              </p:nvSpPr>
              <p:spPr bwMode="auto">
                <a:xfrm>
                  <a:off x="28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5" name="Line 17359"/>
                <p:cNvSpPr>
                  <a:spLocks noChangeShapeType="1"/>
                </p:cNvSpPr>
                <p:nvPr/>
              </p:nvSpPr>
              <p:spPr bwMode="auto">
                <a:xfrm>
                  <a:off x="28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6" name="Line 17360"/>
                <p:cNvSpPr>
                  <a:spLocks noChangeShapeType="1"/>
                </p:cNvSpPr>
                <p:nvPr/>
              </p:nvSpPr>
              <p:spPr bwMode="auto">
                <a:xfrm>
                  <a:off x="28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7" name="Line 17361"/>
                <p:cNvSpPr>
                  <a:spLocks noChangeShapeType="1"/>
                </p:cNvSpPr>
                <p:nvPr/>
              </p:nvSpPr>
              <p:spPr bwMode="auto">
                <a:xfrm>
                  <a:off x="28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8" name="Line 17362"/>
                <p:cNvSpPr>
                  <a:spLocks noChangeShapeType="1"/>
                </p:cNvSpPr>
                <p:nvPr/>
              </p:nvSpPr>
              <p:spPr bwMode="auto">
                <a:xfrm>
                  <a:off x="28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39" name="Line 17363"/>
                <p:cNvSpPr>
                  <a:spLocks noChangeShapeType="1"/>
                </p:cNvSpPr>
                <p:nvPr/>
              </p:nvSpPr>
              <p:spPr bwMode="auto">
                <a:xfrm>
                  <a:off x="28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0" name="Line 17364"/>
                <p:cNvSpPr>
                  <a:spLocks noChangeShapeType="1"/>
                </p:cNvSpPr>
                <p:nvPr/>
              </p:nvSpPr>
              <p:spPr bwMode="auto">
                <a:xfrm>
                  <a:off x="28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1" name="Line 17365"/>
                <p:cNvSpPr>
                  <a:spLocks noChangeShapeType="1"/>
                </p:cNvSpPr>
                <p:nvPr/>
              </p:nvSpPr>
              <p:spPr bwMode="auto">
                <a:xfrm>
                  <a:off x="29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2" name="Line 17366"/>
                <p:cNvSpPr>
                  <a:spLocks noChangeShapeType="1"/>
                </p:cNvSpPr>
                <p:nvPr/>
              </p:nvSpPr>
              <p:spPr bwMode="auto">
                <a:xfrm>
                  <a:off x="29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3" name="Line 17367"/>
                <p:cNvSpPr>
                  <a:spLocks noChangeShapeType="1"/>
                </p:cNvSpPr>
                <p:nvPr/>
              </p:nvSpPr>
              <p:spPr bwMode="auto">
                <a:xfrm>
                  <a:off x="29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4" name="Line 17368"/>
                <p:cNvSpPr>
                  <a:spLocks noChangeShapeType="1"/>
                </p:cNvSpPr>
                <p:nvPr/>
              </p:nvSpPr>
              <p:spPr bwMode="auto">
                <a:xfrm>
                  <a:off x="29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5" name="Line 17369"/>
                <p:cNvSpPr>
                  <a:spLocks noChangeShapeType="1"/>
                </p:cNvSpPr>
                <p:nvPr/>
              </p:nvSpPr>
              <p:spPr bwMode="auto">
                <a:xfrm>
                  <a:off x="29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6" name="Line 17370"/>
                <p:cNvSpPr>
                  <a:spLocks noChangeShapeType="1"/>
                </p:cNvSpPr>
                <p:nvPr/>
              </p:nvSpPr>
              <p:spPr bwMode="auto">
                <a:xfrm>
                  <a:off x="29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7" name="Line 17371"/>
                <p:cNvSpPr>
                  <a:spLocks noChangeShapeType="1"/>
                </p:cNvSpPr>
                <p:nvPr/>
              </p:nvSpPr>
              <p:spPr bwMode="auto">
                <a:xfrm>
                  <a:off x="29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8" name="Line 17372"/>
                <p:cNvSpPr>
                  <a:spLocks noChangeShapeType="1"/>
                </p:cNvSpPr>
                <p:nvPr/>
              </p:nvSpPr>
              <p:spPr bwMode="auto">
                <a:xfrm>
                  <a:off x="29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49" name="Line 17373"/>
                <p:cNvSpPr>
                  <a:spLocks noChangeShapeType="1"/>
                </p:cNvSpPr>
                <p:nvPr/>
              </p:nvSpPr>
              <p:spPr bwMode="auto">
                <a:xfrm>
                  <a:off x="30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0" name="Line 17374"/>
                <p:cNvSpPr>
                  <a:spLocks noChangeShapeType="1"/>
                </p:cNvSpPr>
                <p:nvPr/>
              </p:nvSpPr>
              <p:spPr bwMode="auto">
                <a:xfrm>
                  <a:off x="30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1" name="Line 17375"/>
                <p:cNvSpPr>
                  <a:spLocks noChangeShapeType="1"/>
                </p:cNvSpPr>
                <p:nvPr/>
              </p:nvSpPr>
              <p:spPr bwMode="auto">
                <a:xfrm>
                  <a:off x="30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2" name="Line 17376"/>
                <p:cNvSpPr>
                  <a:spLocks noChangeShapeType="1"/>
                </p:cNvSpPr>
                <p:nvPr/>
              </p:nvSpPr>
              <p:spPr bwMode="auto">
                <a:xfrm>
                  <a:off x="30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3" name="Line 17377"/>
                <p:cNvSpPr>
                  <a:spLocks noChangeShapeType="1"/>
                </p:cNvSpPr>
                <p:nvPr/>
              </p:nvSpPr>
              <p:spPr bwMode="auto">
                <a:xfrm>
                  <a:off x="30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4" name="Line 17378"/>
                <p:cNvSpPr>
                  <a:spLocks noChangeShapeType="1"/>
                </p:cNvSpPr>
                <p:nvPr/>
              </p:nvSpPr>
              <p:spPr bwMode="auto">
                <a:xfrm>
                  <a:off x="30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5" name="Line 17379"/>
                <p:cNvSpPr>
                  <a:spLocks noChangeShapeType="1"/>
                </p:cNvSpPr>
                <p:nvPr/>
              </p:nvSpPr>
              <p:spPr bwMode="auto">
                <a:xfrm>
                  <a:off x="30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6" name="Line 17380"/>
                <p:cNvSpPr>
                  <a:spLocks noChangeShapeType="1"/>
                </p:cNvSpPr>
                <p:nvPr/>
              </p:nvSpPr>
              <p:spPr bwMode="auto">
                <a:xfrm>
                  <a:off x="30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7" name="Line 17381"/>
                <p:cNvSpPr>
                  <a:spLocks noChangeShapeType="1"/>
                </p:cNvSpPr>
                <p:nvPr/>
              </p:nvSpPr>
              <p:spPr bwMode="auto">
                <a:xfrm>
                  <a:off x="30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8" name="Line 17382"/>
                <p:cNvSpPr>
                  <a:spLocks noChangeShapeType="1"/>
                </p:cNvSpPr>
                <p:nvPr/>
              </p:nvSpPr>
              <p:spPr bwMode="auto">
                <a:xfrm>
                  <a:off x="31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59" name="Line 17383"/>
                <p:cNvSpPr>
                  <a:spLocks noChangeShapeType="1"/>
                </p:cNvSpPr>
                <p:nvPr/>
              </p:nvSpPr>
              <p:spPr bwMode="auto">
                <a:xfrm>
                  <a:off x="31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0" name="Line 17384"/>
                <p:cNvSpPr>
                  <a:spLocks noChangeShapeType="1"/>
                </p:cNvSpPr>
                <p:nvPr/>
              </p:nvSpPr>
              <p:spPr bwMode="auto">
                <a:xfrm>
                  <a:off x="31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1" name="Line 17385"/>
                <p:cNvSpPr>
                  <a:spLocks noChangeShapeType="1"/>
                </p:cNvSpPr>
                <p:nvPr/>
              </p:nvSpPr>
              <p:spPr bwMode="auto">
                <a:xfrm>
                  <a:off x="31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2" name="Line 17386"/>
                <p:cNvSpPr>
                  <a:spLocks noChangeShapeType="1"/>
                </p:cNvSpPr>
                <p:nvPr/>
              </p:nvSpPr>
              <p:spPr bwMode="auto">
                <a:xfrm>
                  <a:off x="31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3" name="Line 17387"/>
                <p:cNvSpPr>
                  <a:spLocks noChangeShapeType="1"/>
                </p:cNvSpPr>
                <p:nvPr/>
              </p:nvSpPr>
              <p:spPr bwMode="auto">
                <a:xfrm>
                  <a:off x="31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4" name="Line 17388"/>
                <p:cNvSpPr>
                  <a:spLocks noChangeShapeType="1"/>
                </p:cNvSpPr>
                <p:nvPr/>
              </p:nvSpPr>
              <p:spPr bwMode="auto">
                <a:xfrm>
                  <a:off x="31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5" name="Line 17389"/>
                <p:cNvSpPr>
                  <a:spLocks noChangeShapeType="1"/>
                </p:cNvSpPr>
                <p:nvPr/>
              </p:nvSpPr>
              <p:spPr bwMode="auto">
                <a:xfrm>
                  <a:off x="31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6" name="Line 17390"/>
                <p:cNvSpPr>
                  <a:spLocks noChangeShapeType="1"/>
                </p:cNvSpPr>
                <p:nvPr/>
              </p:nvSpPr>
              <p:spPr bwMode="auto">
                <a:xfrm>
                  <a:off x="3201"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7" name="Line 17391"/>
                <p:cNvSpPr>
                  <a:spLocks noChangeShapeType="1"/>
                </p:cNvSpPr>
                <p:nvPr/>
              </p:nvSpPr>
              <p:spPr bwMode="auto">
                <a:xfrm>
                  <a:off x="32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8" name="Line 17392"/>
                <p:cNvSpPr>
                  <a:spLocks noChangeShapeType="1"/>
                </p:cNvSpPr>
                <p:nvPr/>
              </p:nvSpPr>
              <p:spPr bwMode="auto">
                <a:xfrm>
                  <a:off x="32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69" name="Line 17393"/>
                <p:cNvSpPr>
                  <a:spLocks noChangeShapeType="1"/>
                </p:cNvSpPr>
                <p:nvPr/>
              </p:nvSpPr>
              <p:spPr bwMode="auto">
                <a:xfrm>
                  <a:off x="32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0" name="Line 17394"/>
                <p:cNvSpPr>
                  <a:spLocks noChangeShapeType="1"/>
                </p:cNvSpPr>
                <p:nvPr/>
              </p:nvSpPr>
              <p:spPr bwMode="auto">
                <a:xfrm>
                  <a:off x="32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1" name="Line 17395"/>
                <p:cNvSpPr>
                  <a:spLocks noChangeShapeType="1"/>
                </p:cNvSpPr>
                <p:nvPr/>
              </p:nvSpPr>
              <p:spPr bwMode="auto">
                <a:xfrm>
                  <a:off x="32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2" name="Line 17396"/>
                <p:cNvSpPr>
                  <a:spLocks noChangeShapeType="1"/>
                </p:cNvSpPr>
                <p:nvPr/>
              </p:nvSpPr>
              <p:spPr bwMode="auto">
                <a:xfrm>
                  <a:off x="32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3" name="Line 17397"/>
                <p:cNvSpPr>
                  <a:spLocks noChangeShapeType="1"/>
                </p:cNvSpPr>
                <p:nvPr/>
              </p:nvSpPr>
              <p:spPr bwMode="auto">
                <a:xfrm>
                  <a:off x="32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4" name="Line 17398"/>
                <p:cNvSpPr>
                  <a:spLocks noChangeShapeType="1"/>
                </p:cNvSpPr>
                <p:nvPr/>
              </p:nvSpPr>
              <p:spPr bwMode="auto">
                <a:xfrm>
                  <a:off x="32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5" name="Line 17399"/>
                <p:cNvSpPr>
                  <a:spLocks noChangeShapeType="1"/>
                </p:cNvSpPr>
                <p:nvPr/>
              </p:nvSpPr>
              <p:spPr bwMode="auto">
                <a:xfrm>
                  <a:off x="33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6" name="Line 17400"/>
                <p:cNvSpPr>
                  <a:spLocks noChangeShapeType="1"/>
                </p:cNvSpPr>
                <p:nvPr/>
              </p:nvSpPr>
              <p:spPr bwMode="auto">
                <a:xfrm>
                  <a:off x="33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7" name="Line 17401"/>
                <p:cNvSpPr>
                  <a:spLocks noChangeShapeType="1"/>
                </p:cNvSpPr>
                <p:nvPr/>
              </p:nvSpPr>
              <p:spPr bwMode="auto">
                <a:xfrm>
                  <a:off x="33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8" name="Line 17402"/>
                <p:cNvSpPr>
                  <a:spLocks noChangeShapeType="1"/>
                </p:cNvSpPr>
                <p:nvPr/>
              </p:nvSpPr>
              <p:spPr bwMode="auto">
                <a:xfrm>
                  <a:off x="33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79" name="Line 17403"/>
                <p:cNvSpPr>
                  <a:spLocks noChangeShapeType="1"/>
                </p:cNvSpPr>
                <p:nvPr/>
              </p:nvSpPr>
              <p:spPr bwMode="auto">
                <a:xfrm>
                  <a:off x="33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0" name="Line 17404"/>
                <p:cNvSpPr>
                  <a:spLocks noChangeShapeType="1"/>
                </p:cNvSpPr>
                <p:nvPr/>
              </p:nvSpPr>
              <p:spPr bwMode="auto">
                <a:xfrm>
                  <a:off x="33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1" name="Line 17405"/>
                <p:cNvSpPr>
                  <a:spLocks noChangeShapeType="1"/>
                </p:cNvSpPr>
                <p:nvPr/>
              </p:nvSpPr>
              <p:spPr bwMode="auto">
                <a:xfrm>
                  <a:off x="33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2" name="Line 17406"/>
                <p:cNvSpPr>
                  <a:spLocks noChangeShapeType="1"/>
                </p:cNvSpPr>
                <p:nvPr/>
              </p:nvSpPr>
              <p:spPr bwMode="auto">
                <a:xfrm>
                  <a:off x="3390"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3" name="Line 17407"/>
                <p:cNvSpPr>
                  <a:spLocks noChangeShapeType="1"/>
                </p:cNvSpPr>
                <p:nvPr/>
              </p:nvSpPr>
              <p:spPr bwMode="auto">
                <a:xfrm>
                  <a:off x="34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4" name="Line 17408"/>
                <p:cNvSpPr>
                  <a:spLocks noChangeShapeType="1"/>
                </p:cNvSpPr>
                <p:nvPr/>
              </p:nvSpPr>
              <p:spPr bwMode="auto">
                <a:xfrm>
                  <a:off x="34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5" name="Line 17409"/>
                <p:cNvSpPr>
                  <a:spLocks noChangeShapeType="1"/>
                </p:cNvSpPr>
                <p:nvPr/>
              </p:nvSpPr>
              <p:spPr bwMode="auto">
                <a:xfrm>
                  <a:off x="34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6" name="Line 17410"/>
                <p:cNvSpPr>
                  <a:spLocks noChangeShapeType="1"/>
                </p:cNvSpPr>
                <p:nvPr/>
              </p:nvSpPr>
              <p:spPr bwMode="auto">
                <a:xfrm>
                  <a:off x="34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7" name="Line 17411"/>
                <p:cNvSpPr>
                  <a:spLocks noChangeShapeType="1"/>
                </p:cNvSpPr>
                <p:nvPr/>
              </p:nvSpPr>
              <p:spPr bwMode="auto">
                <a:xfrm>
                  <a:off x="34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8" name="Line 17412"/>
                <p:cNvSpPr>
                  <a:spLocks noChangeShapeType="1"/>
                </p:cNvSpPr>
                <p:nvPr/>
              </p:nvSpPr>
              <p:spPr bwMode="auto">
                <a:xfrm>
                  <a:off x="34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89" name="Line 17413"/>
                <p:cNvSpPr>
                  <a:spLocks noChangeShapeType="1"/>
                </p:cNvSpPr>
                <p:nvPr/>
              </p:nvSpPr>
              <p:spPr bwMode="auto">
                <a:xfrm>
                  <a:off x="34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0" name="Line 17414"/>
                <p:cNvSpPr>
                  <a:spLocks noChangeShapeType="1"/>
                </p:cNvSpPr>
                <p:nvPr/>
              </p:nvSpPr>
              <p:spPr bwMode="auto">
                <a:xfrm>
                  <a:off x="34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1" name="Line 17415"/>
                <p:cNvSpPr>
                  <a:spLocks noChangeShapeType="1"/>
                </p:cNvSpPr>
                <p:nvPr/>
              </p:nvSpPr>
              <p:spPr bwMode="auto">
                <a:xfrm>
                  <a:off x="34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2" name="Line 17416"/>
                <p:cNvSpPr>
                  <a:spLocks noChangeShapeType="1"/>
                </p:cNvSpPr>
                <p:nvPr/>
              </p:nvSpPr>
              <p:spPr bwMode="auto">
                <a:xfrm>
                  <a:off x="35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3" name="Line 17417"/>
                <p:cNvSpPr>
                  <a:spLocks noChangeShapeType="1"/>
                </p:cNvSpPr>
                <p:nvPr/>
              </p:nvSpPr>
              <p:spPr bwMode="auto">
                <a:xfrm>
                  <a:off x="35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4" name="Line 17418"/>
                <p:cNvSpPr>
                  <a:spLocks noChangeShapeType="1"/>
                </p:cNvSpPr>
                <p:nvPr/>
              </p:nvSpPr>
              <p:spPr bwMode="auto">
                <a:xfrm>
                  <a:off x="35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5" name="Line 17419"/>
                <p:cNvSpPr>
                  <a:spLocks noChangeShapeType="1"/>
                </p:cNvSpPr>
                <p:nvPr/>
              </p:nvSpPr>
              <p:spPr bwMode="auto">
                <a:xfrm>
                  <a:off x="35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6" name="Line 17420"/>
                <p:cNvSpPr>
                  <a:spLocks noChangeShapeType="1"/>
                </p:cNvSpPr>
                <p:nvPr/>
              </p:nvSpPr>
              <p:spPr bwMode="auto">
                <a:xfrm>
                  <a:off x="35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7" name="Line 17421"/>
                <p:cNvSpPr>
                  <a:spLocks noChangeShapeType="1"/>
                </p:cNvSpPr>
                <p:nvPr/>
              </p:nvSpPr>
              <p:spPr bwMode="auto">
                <a:xfrm>
                  <a:off x="35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8" name="Line 17422"/>
                <p:cNvSpPr>
                  <a:spLocks noChangeShapeType="1"/>
                </p:cNvSpPr>
                <p:nvPr/>
              </p:nvSpPr>
              <p:spPr bwMode="auto">
                <a:xfrm>
                  <a:off x="35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199" name="Line 17423"/>
                <p:cNvSpPr>
                  <a:spLocks noChangeShapeType="1"/>
                </p:cNvSpPr>
                <p:nvPr/>
              </p:nvSpPr>
              <p:spPr bwMode="auto">
                <a:xfrm>
                  <a:off x="35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0" name="Line 17424"/>
                <p:cNvSpPr>
                  <a:spLocks noChangeShapeType="1"/>
                </p:cNvSpPr>
                <p:nvPr/>
              </p:nvSpPr>
              <p:spPr bwMode="auto">
                <a:xfrm>
                  <a:off x="36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1" name="Line 17425"/>
                <p:cNvSpPr>
                  <a:spLocks noChangeShapeType="1"/>
                </p:cNvSpPr>
                <p:nvPr/>
              </p:nvSpPr>
              <p:spPr bwMode="auto">
                <a:xfrm>
                  <a:off x="36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2" name="Line 17426"/>
                <p:cNvSpPr>
                  <a:spLocks noChangeShapeType="1"/>
                </p:cNvSpPr>
                <p:nvPr/>
              </p:nvSpPr>
              <p:spPr bwMode="auto">
                <a:xfrm>
                  <a:off x="36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3" name="Line 17427"/>
                <p:cNvSpPr>
                  <a:spLocks noChangeShapeType="1"/>
                </p:cNvSpPr>
                <p:nvPr/>
              </p:nvSpPr>
              <p:spPr bwMode="auto">
                <a:xfrm>
                  <a:off x="36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4" name="Line 17428"/>
                <p:cNvSpPr>
                  <a:spLocks noChangeShapeType="1"/>
                </p:cNvSpPr>
                <p:nvPr/>
              </p:nvSpPr>
              <p:spPr bwMode="auto">
                <a:xfrm>
                  <a:off x="36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5" name="Line 17429"/>
                <p:cNvSpPr>
                  <a:spLocks noChangeShapeType="1"/>
                </p:cNvSpPr>
                <p:nvPr/>
              </p:nvSpPr>
              <p:spPr bwMode="auto">
                <a:xfrm>
                  <a:off x="36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6" name="Line 17430"/>
                <p:cNvSpPr>
                  <a:spLocks noChangeShapeType="1"/>
                </p:cNvSpPr>
                <p:nvPr/>
              </p:nvSpPr>
              <p:spPr bwMode="auto">
                <a:xfrm>
                  <a:off x="36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7" name="Line 17431"/>
                <p:cNvSpPr>
                  <a:spLocks noChangeShapeType="1"/>
                </p:cNvSpPr>
                <p:nvPr/>
              </p:nvSpPr>
              <p:spPr bwMode="auto">
                <a:xfrm>
                  <a:off x="36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8" name="Line 17432"/>
                <p:cNvSpPr>
                  <a:spLocks noChangeShapeType="1"/>
                </p:cNvSpPr>
                <p:nvPr/>
              </p:nvSpPr>
              <p:spPr bwMode="auto">
                <a:xfrm>
                  <a:off x="36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09" name="Line 17433"/>
                <p:cNvSpPr>
                  <a:spLocks noChangeShapeType="1"/>
                </p:cNvSpPr>
                <p:nvPr/>
              </p:nvSpPr>
              <p:spPr bwMode="auto">
                <a:xfrm>
                  <a:off x="37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0" name="Line 17434"/>
                <p:cNvSpPr>
                  <a:spLocks noChangeShapeType="1"/>
                </p:cNvSpPr>
                <p:nvPr/>
              </p:nvSpPr>
              <p:spPr bwMode="auto">
                <a:xfrm>
                  <a:off x="37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1" name="Line 17435"/>
                <p:cNvSpPr>
                  <a:spLocks noChangeShapeType="1"/>
                </p:cNvSpPr>
                <p:nvPr/>
              </p:nvSpPr>
              <p:spPr bwMode="auto">
                <a:xfrm>
                  <a:off x="37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2" name="Line 17436"/>
                <p:cNvSpPr>
                  <a:spLocks noChangeShapeType="1"/>
                </p:cNvSpPr>
                <p:nvPr/>
              </p:nvSpPr>
              <p:spPr bwMode="auto">
                <a:xfrm>
                  <a:off x="37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3" name="Line 17437"/>
                <p:cNvSpPr>
                  <a:spLocks noChangeShapeType="1"/>
                </p:cNvSpPr>
                <p:nvPr/>
              </p:nvSpPr>
              <p:spPr bwMode="auto">
                <a:xfrm>
                  <a:off x="37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4" name="Line 17438"/>
                <p:cNvSpPr>
                  <a:spLocks noChangeShapeType="1"/>
                </p:cNvSpPr>
                <p:nvPr/>
              </p:nvSpPr>
              <p:spPr bwMode="auto">
                <a:xfrm>
                  <a:off x="37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5" name="Line 17439"/>
                <p:cNvSpPr>
                  <a:spLocks noChangeShapeType="1"/>
                </p:cNvSpPr>
                <p:nvPr/>
              </p:nvSpPr>
              <p:spPr bwMode="auto">
                <a:xfrm>
                  <a:off x="37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6" name="Line 17440"/>
                <p:cNvSpPr>
                  <a:spLocks noChangeShapeType="1"/>
                </p:cNvSpPr>
                <p:nvPr/>
              </p:nvSpPr>
              <p:spPr bwMode="auto">
                <a:xfrm>
                  <a:off x="37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7" name="Line 17441"/>
                <p:cNvSpPr>
                  <a:spLocks noChangeShapeType="1"/>
                </p:cNvSpPr>
                <p:nvPr/>
              </p:nvSpPr>
              <p:spPr bwMode="auto">
                <a:xfrm>
                  <a:off x="38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8" name="Line 17442"/>
                <p:cNvSpPr>
                  <a:spLocks noChangeShapeType="1"/>
                </p:cNvSpPr>
                <p:nvPr/>
              </p:nvSpPr>
              <p:spPr bwMode="auto">
                <a:xfrm>
                  <a:off x="38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19" name="Line 17443"/>
                <p:cNvSpPr>
                  <a:spLocks noChangeShapeType="1"/>
                </p:cNvSpPr>
                <p:nvPr/>
              </p:nvSpPr>
              <p:spPr bwMode="auto">
                <a:xfrm>
                  <a:off x="3827"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0" name="Line 17444"/>
                <p:cNvSpPr>
                  <a:spLocks noChangeShapeType="1"/>
                </p:cNvSpPr>
                <p:nvPr/>
              </p:nvSpPr>
              <p:spPr bwMode="auto">
                <a:xfrm>
                  <a:off x="38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1" name="Line 17445"/>
                <p:cNvSpPr>
                  <a:spLocks noChangeShapeType="1"/>
                </p:cNvSpPr>
                <p:nvPr/>
              </p:nvSpPr>
              <p:spPr bwMode="auto">
                <a:xfrm>
                  <a:off x="38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2" name="Line 17446"/>
                <p:cNvSpPr>
                  <a:spLocks noChangeShapeType="1"/>
                </p:cNvSpPr>
                <p:nvPr/>
              </p:nvSpPr>
              <p:spPr bwMode="auto">
                <a:xfrm>
                  <a:off x="38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3" name="Line 17447"/>
                <p:cNvSpPr>
                  <a:spLocks noChangeShapeType="1"/>
                </p:cNvSpPr>
                <p:nvPr/>
              </p:nvSpPr>
              <p:spPr bwMode="auto">
                <a:xfrm>
                  <a:off x="38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4" name="Line 17448"/>
                <p:cNvSpPr>
                  <a:spLocks noChangeShapeType="1"/>
                </p:cNvSpPr>
                <p:nvPr/>
              </p:nvSpPr>
              <p:spPr bwMode="auto">
                <a:xfrm>
                  <a:off x="38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5" name="Line 17449"/>
                <p:cNvSpPr>
                  <a:spLocks noChangeShapeType="1"/>
                </p:cNvSpPr>
                <p:nvPr/>
              </p:nvSpPr>
              <p:spPr bwMode="auto">
                <a:xfrm>
                  <a:off x="38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6" name="Line 17450"/>
                <p:cNvSpPr>
                  <a:spLocks noChangeShapeType="1"/>
                </p:cNvSpPr>
                <p:nvPr/>
              </p:nvSpPr>
              <p:spPr bwMode="auto">
                <a:xfrm>
                  <a:off x="39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7" name="Line 17451"/>
                <p:cNvSpPr>
                  <a:spLocks noChangeShapeType="1"/>
                </p:cNvSpPr>
                <p:nvPr/>
              </p:nvSpPr>
              <p:spPr bwMode="auto">
                <a:xfrm>
                  <a:off x="39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8" name="Line 17452"/>
                <p:cNvSpPr>
                  <a:spLocks noChangeShapeType="1"/>
                </p:cNvSpPr>
                <p:nvPr/>
              </p:nvSpPr>
              <p:spPr bwMode="auto">
                <a:xfrm>
                  <a:off x="39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29" name="Line 17453"/>
                <p:cNvSpPr>
                  <a:spLocks noChangeShapeType="1"/>
                </p:cNvSpPr>
                <p:nvPr/>
              </p:nvSpPr>
              <p:spPr bwMode="auto">
                <a:xfrm>
                  <a:off x="39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0" name="Line 17454"/>
                <p:cNvSpPr>
                  <a:spLocks noChangeShapeType="1"/>
                </p:cNvSpPr>
                <p:nvPr/>
              </p:nvSpPr>
              <p:spPr bwMode="auto">
                <a:xfrm>
                  <a:off x="39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1" name="Line 17455"/>
                <p:cNvSpPr>
                  <a:spLocks noChangeShapeType="1"/>
                </p:cNvSpPr>
                <p:nvPr/>
              </p:nvSpPr>
              <p:spPr bwMode="auto">
                <a:xfrm>
                  <a:off x="39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2" name="Line 17456"/>
                <p:cNvSpPr>
                  <a:spLocks noChangeShapeType="1"/>
                </p:cNvSpPr>
                <p:nvPr/>
              </p:nvSpPr>
              <p:spPr bwMode="auto">
                <a:xfrm>
                  <a:off x="39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3" name="Line 17457"/>
                <p:cNvSpPr>
                  <a:spLocks noChangeShapeType="1"/>
                </p:cNvSpPr>
                <p:nvPr/>
              </p:nvSpPr>
              <p:spPr bwMode="auto">
                <a:xfrm>
                  <a:off x="39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4" name="Line 17458"/>
                <p:cNvSpPr>
                  <a:spLocks noChangeShapeType="1"/>
                </p:cNvSpPr>
                <p:nvPr/>
              </p:nvSpPr>
              <p:spPr bwMode="auto">
                <a:xfrm>
                  <a:off x="40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5" name="Line 17459"/>
                <p:cNvSpPr>
                  <a:spLocks noChangeShapeType="1"/>
                </p:cNvSpPr>
                <p:nvPr/>
              </p:nvSpPr>
              <p:spPr bwMode="auto">
                <a:xfrm>
                  <a:off x="4016"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6" name="Line 17460"/>
                <p:cNvSpPr>
                  <a:spLocks noChangeShapeType="1"/>
                </p:cNvSpPr>
                <p:nvPr/>
              </p:nvSpPr>
              <p:spPr bwMode="auto">
                <a:xfrm>
                  <a:off x="40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7" name="Line 17461"/>
                <p:cNvSpPr>
                  <a:spLocks noChangeShapeType="1"/>
                </p:cNvSpPr>
                <p:nvPr/>
              </p:nvSpPr>
              <p:spPr bwMode="auto">
                <a:xfrm>
                  <a:off x="40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8" name="Line 17462"/>
                <p:cNvSpPr>
                  <a:spLocks noChangeShapeType="1"/>
                </p:cNvSpPr>
                <p:nvPr/>
              </p:nvSpPr>
              <p:spPr bwMode="auto">
                <a:xfrm>
                  <a:off x="40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39" name="Line 17463"/>
                <p:cNvSpPr>
                  <a:spLocks noChangeShapeType="1"/>
                </p:cNvSpPr>
                <p:nvPr/>
              </p:nvSpPr>
              <p:spPr bwMode="auto">
                <a:xfrm>
                  <a:off x="40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0" name="Line 17464"/>
                <p:cNvSpPr>
                  <a:spLocks noChangeShapeType="1"/>
                </p:cNvSpPr>
                <p:nvPr/>
              </p:nvSpPr>
              <p:spPr bwMode="auto">
                <a:xfrm>
                  <a:off x="40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1" name="Line 17465"/>
                <p:cNvSpPr>
                  <a:spLocks noChangeShapeType="1"/>
                </p:cNvSpPr>
                <p:nvPr/>
              </p:nvSpPr>
              <p:spPr bwMode="auto">
                <a:xfrm>
                  <a:off x="40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2" name="Line 17466"/>
                <p:cNvSpPr>
                  <a:spLocks noChangeShapeType="1"/>
                </p:cNvSpPr>
                <p:nvPr/>
              </p:nvSpPr>
              <p:spPr bwMode="auto">
                <a:xfrm>
                  <a:off x="409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3" name="Line 17467"/>
                <p:cNvSpPr>
                  <a:spLocks noChangeShapeType="1"/>
                </p:cNvSpPr>
                <p:nvPr/>
              </p:nvSpPr>
              <p:spPr bwMode="auto">
                <a:xfrm>
                  <a:off x="411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4" name="Line 17468"/>
                <p:cNvSpPr>
                  <a:spLocks noChangeShapeType="1"/>
                </p:cNvSpPr>
                <p:nvPr/>
              </p:nvSpPr>
              <p:spPr bwMode="auto">
                <a:xfrm>
                  <a:off x="412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5" name="Line 17469"/>
                <p:cNvSpPr>
                  <a:spLocks noChangeShapeType="1"/>
                </p:cNvSpPr>
                <p:nvPr/>
              </p:nvSpPr>
              <p:spPr bwMode="auto">
                <a:xfrm>
                  <a:off x="41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6" name="Line 17470"/>
                <p:cNvSpPr>
                  <a:spLocks noChangeShapeType="1"/>
                </p:cNvSpPr>
                <p:nvPr/>
              </p:nvSpPr>
              <p:spPr bwMode="auto">
                <a:xfrm>
                  <a:off x="41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7" name="Line 17471"/>
                <p:cNvSpPr>
                  <a:spLocks noChangeShapeType="1"/>
                </p:cNvSpPr>
                <p:nvPr/>
              </p:nvSpPr>
              <p:spPr bwMode="auto">
                <a:xfrm>
                  <a:off x="415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8" name="Line 17472"/>
                <p:cNvSpPr>
                  <a:spLocks noChangeShapeType="1"/>
                </p:cNvSpPr>
                <p:nvPr/>
              </p:nvSpPr>
              <p:spPr bwMode="auto">
                <a:xfrm>
                  <a:off x="416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49" name="Line 17473"/>
                <p:cNvSpPr>
                  <a:spLocks noChangeShapeType="1"/>
                </p:cNvSpPr>
                <p:nvPr/>
              </p:nvSpPr>
              <p:spPr bwMode="auto">
                <a:xfrm>
                  <a:off x="418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0" name="Line 17474"/>
                <p:cNvSpPr>
                  <a:spLocks noChangeShapeType="1"/>
                </p:cNvSpPr>
                <p:nvPr/>
              </p:nvSpPr>
              <p:spPr bwMode="auto">
                <a:xfrm>
                  <a:off x="41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1" name="Line 17475"/>
                <p:cNvSpPr>
                  <a:spLocks noChangeShapeType="1"/>
                </p:cNvSpPr>
                <p:nvPr/>
              </p:nvSpPr>
              <p:spPr bwMode="auto">
                <a:xfrm>
                  <a:off x="42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2" name="Line 17476"/>
                <p:cNvSpPr>
                  <a:spLocks noChangeShapeType="1"/>
                </p:cNvSpPr>
                <p:nvPr/>
              </p:nvSpPr>
              <p:spPr bwMode="auto">
                <a:xfrm>
                  <a:off x="42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3" name="Line 17477"/>
                <p:cNvSpPr>
                  <a:spLocks noChangeShapeType="1"/>
                </p:cNvSpPr>
                <p:nvPr/>
              </p:nvSpPr>
              <p:spPr bwMode="auto">
                <a:xfrm>
                  <a:off x="422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4" name="Line 17478"/>
                <p:cNvSpPr>
                  <a:spLocks noChangeShapeType="1"/>
                </p:cNvSpPr>
                <p:nvPr/>
              </p:nvSpPr>
              <p:spPr bwMode="auto">
                <a:xfrm>
                  <a:off x="424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5" name="Line 17479"/>
                <p:cNvSpPr>
                  <a:spLocks noChangeShapeType="1"/>
                </p:cNvSpPr>
                <p:nvPr/>
              </p:nvSpPr>
              <p:spPr bwMode="auto">
                <a:xfrm>
                  <a:off x="425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6" name="Line 17480"/>
                <p:cNvSpPr>
                  <a:spLocks noChangeShapeType="1"/>
                </p:cNvSpPr>
                <p:nvPr/>
              </p:nvSpPr>
              <p:spPr bwMode="auto">
                <a:xfrm>
                  <a:off x="42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7" name="Line 17481"/>
                <p:cNvSpPr>
                  <a:spLocks noChangeShapeType="1"/>
                </p:cNvSpPr>
                <p:nvPr/>
              </p:nvSpPr>
              <p:spPr bwMode="auto">
                <a:xfrm>
                  <a:off x="42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8" name="Line 17482"/>
                <p:cNvSpPr>
                  <a:spLocks noChangeShapeType="1"/>
                </p:cNvSpPr>
                <p:nvPr/>
              </p:nvSpPr>
              <p:spPr bwMode="auto">
                <a:xfrm>
                  <a:off x="428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59" name="Line 17483"/>
                <p:cNvSpPr>
                  <a:spLocks noChangeShapeType="1"/>
                </p:cNvSpPr>
                <p:nvPr/>
              </p:nvSpPr>
              <p:spPr bwMode="auto">
                <a:xfrm>
                  <a:off x="429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0" name="Line 17484"/>
                <p:cNvSpPr>
                  <a:spLocks noChangeShapeType="1"/>
                </p:cNvSpPr>
                <p:nvPr/>
              </p:nvSpPr>
              <p:spPr bwMode="auto">
                <a:xfrm>
                  <a:off x="431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1" name="Line 17485"/>
                <p:cNvSpPr>
                  <a:spLocks noChangeShapeType="1"/>
                </p:cNvSpPr>
                <p:nvPr/>
              </p:nvSpPr>
              <p:spPr bwMode="auto">
                <a:xfrm>
                  <a:off x="43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2" name="Line 17486"/>
                <p:cNvSpPr>
                  <a:spLocks noChangeShapeType="1"/>
                </p:cNvSpPr>
                <p:nvPr/>
              </p:nvSpPr>
              <p:spPr bwMode="auto">
                <a:xfrm>
                  <a:off x="433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3" name="Line 17487"/>
                <p:cNvSpPr>
                  <a:spLocks noChangeShapeType="1"/>
                </p:cNvSpPr>
                <p:nvPr/>
              </p:nvSpPr>
              <p:spPr bwMode="auto">
                <a:xfrm>
                  <a:off x="434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4" name="Line 17488"/>
                <p:cNvSpPr>
                  <a:spLocks noChangeShapeType="1"/>
                </p:cNvSpPr>
                <p:nvPr/>
              </p:nvSpPr>
              <p:spPr bwMode="auto">
                <a:xfrm>
                  <a:off x="435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5" name="Line 17489"/>
                <p:cNvSpPr>
                  <a:spLocks noChangeShapeType="1"/>
                </p:cNvSpPr>
                <p:nvPr/>
              </p:nvSpPr>
              <p:spPr bwMode="auto">
                <a:xfrm>
                  <a:off x="437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6" name="Line 17490"/>
                <p:cNvSpPr>
                  <a:spLocks noChangeShapeType="1"/>
                </p:cNvSpPr>
                <p:nvPr/>
              </p:nvSpPr>
              <p:spPr bwMode="auto">
                <a:xfrm>
                  <a:off x="43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7" name="Line 17491"/>
                <p:cNvSpPr>
                  <a:spLocks noChangeShapeType="1"/>
                </p:cNvSpPr>
                <p:nvPr/>
              </p:nvSpPr>
              <p:spPr bwMode="auto">
                <a:xfrm>
                  <a:off x="439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68" name="Line 17492"/>
                <p:cNvSpPr>
                  <a:spLocks noChangeShapeType="1"/>
                </p:cNvSpPr>
                <p:nvPr/>
              </p:nvSpPr>
              <p:spPr bwMode="auto">
                <a:xfrm>
                  <a:off x="440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1269" name="Group 17493"/>
              <p:cNvGrpSpPr>
                <a:grpSpLocks/>
              </p:cNvGrpSpPr>
              <p:nvPr/>
            </p:nvGrpSpPr>
            <p:grpSpPr bwMode="auto">
              <a:xfrm>
                <a:off x="956" y="1029"/>
                <a:ext cx="4630" cy="402"/>
                <a:chOff x="956" y="1029"/>
                <a:chExt cx="4630" cy="402"/>
              </a:xfrm>
            </p:grpSpPr>
            <p:sp>
              <p:nvSpPr>
                <p:cNvPr id="861270" name="Line 17494"/>
                <p:cNvSpPr>
                  <a:spLocks noChangeShapeType="1"/>
                </p:cNvSpPr>
                <p:nvPr/>
              </p:nvSpPr>
              <p:spPr bwMode="auto">
                <a:xfrm>
                  <a:off x="441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1" name="Line 17495"/>
                <p:cNvSpPr>
                  <a:spLocks noChangeShapeType="1"/>
                </p:cNvSpPr>
                <p:nvPr/>
              </p:nvSpPr>
              <p:spPr bwMode="auto">
                <a:xfrm>
                  <a:off x="442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2" name="Line 17496"/>
                <p:cNvSpPr>
                  <a:spLocks noChangeShapeType="1"/>
                </p:cNvSpPr>
                <p:nvPr/>
              </p:nvSpPr>
              <p:spPr bwMode="auto">
                <a:xfrm>
                  <a:off x="444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3" name="Line 17497"/>
                <p:cNvSpPr>
                  <a:spLocks noChangeShapeType="1"/>
                </p:cNvSpPr>
                <p:nvPr/>
              </p:nvSpPr>
              <p:spPr bwMode="auto">
                <a:xfrm>
                  <a:off x="4453"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4" name="Line 17498"/>
                <p:cNvSpPr>
                  <a:spLocks noChangeShapeType="1"/>
                </p:cNvSpPr>
                <p:nvPr/>
              </p:nvSpPr>
              <p:spPr bwMode="auto">
                <a:xfrm>
                  <a:off x="446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5" name="Line 17499"/>
                <p:cNvSpPr>
                  <a:spLocks noChangeShapeType="1"/>
                </p:cNvSpPr>
                <p:nvPr/>
              </p:nvSpPr>
              <p:spPr bwMode="auto">
                <a:xfrm>
                  <a:off x="447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6" name="Line 17500"/>
                <p:cNvSpPr>
                  <a:spLocks noChangeShapeType="1"/>
                </p:cNvSpPr>
                <p:nvPr/>
              </p:nvSpPr>
              <p:spPr bwMode="auto">
                <a:xfrm>
                  <a:off x="448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7" name="Line 17501"/>
                <p:cNvSpPr>
                  <a:spLocks noChangeShapeType="1"/>
                </p:cNvSpPr>
                <p:nvPr/>
              </p:nvSpPr>
              <p:spPr bwMode="auto">
                <a:xfrm>
                  <a:off x="450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8" name="Line 17502"/>
                <p:cNvSpPr>
                  <a:spLocks noChangeShapeType="1"/>
                </p:cNvSpPr>
                <p:nvPr/>
              </p:nvSpPr>
              <p:spPr bwMode="auto">
                <a:xfrm>
                  <a:off x="45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79" name="Line 17503"/>
                <p:cNvSpPr>
                  <a:spLocks noChangeShapeType="1"/>
                </p:cNvSpPr>
                <p:nvPr/>
              </p:nvSpPr>
              <p:spPr bwMode="auto">
                <a:xfrm>
                  <a:off x="452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0" name="Line 17504"/>
                <p:cNvSpPr>
                  <a:spLocks noChangeShapeType="1"/>
                </p:cNvSpPr>
                <p:nvPr/>
              </p:nvSpPr>
              <p:spPr bwMode="auto">
                <a:xfrm>
                  <a:off x="453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1" name="Line 17505"/>
                <p:cNvSpPr>
                  <a:spLocks noChangeShapeType="1"/>
                </p:cNvSpPr>
                <p:nvPr/>
              </p:nvSpPr>
              <p:spPr bwMode="auto">
                <a:xfrm>
                  <a:off x="454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2" name="Line 17506"/>
                <p:cNvSpPr>
                  <a:spLocks noChangeShapeType="1"/>
                </p:cNvSpPr>
                <p:nvPr/>
              </p:nvSpPr>
              <p:spPr bwMode="auto">
                <a:xfrm>
                  <a:off x="455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3" name="Line 17507"/>
                <p:cNvSpPr>
                  <a:spLocks noChangeShapeType="1"/>
                </p:cNvSpPr>
                <p:nvPr/>
              </p:nvSpPr>
              <p:spPr bwMode="auto">
                <a:xfrm>
                  <a:off x="45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4" name="Line 17508"/>
                <p:cNvSpPr>
                  <a:spLocks noChangeShapeType="1"/>
                </p:cNvSpPr>
                <p:nvPr/>
              </p:nvSpPr>
              <p:spPr bwMode="auto">
                <a:xfrm>
                  <a:off x="458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5" name="Line 17509"/>
                <p:cNvSpPr>
                  <a:spLocks noChangeShapeType="1"/>
                </p:cNvSpPr>
                <p:nvPr/>
              </p:nvSpPr>
              <p:spPr bwMode="auto">
                <a:xfrm>
                  <a:off x="459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6" name="Line 17510"/>
                <p:cNvSpPr>
                  <a:spLocks noChangeShapeType="1"/>
                </p:cNvSpPr>
                <p:nvPr/>
              </p:nvSpPr>
              <p:spPr bwMode="auto">
                <a:xfrm>
                  <a:off x="460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7" name="Line 17511"/>
                <p:cNvSpPr>
                  <a:spLocks noChangeShapeType="1"/>
                </p:cNvSpPr>
                <p:nvPr/>
              </p:nvSpPr>
              <p:spPr bwMode="auto">
                <a:xfrm>
                  <a:off x="461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8" name="Line 17512"/>
                <p:cNvSpPr>
                  <a:spLocks noChangeShapeType="1"/>
                </p:cNvSpPr>
                <p:nvPr/>
              </p:nvSpPr>
              <p:spPr bwMode="auto">
                <a:xfrm>
                  <a:off x="46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89" name="Line 17513"/>
                <p:cNvSpPr>
                  <a:spLocks noChangeShapeType="1"/>
                </p:cNvSpPr>
                <p:nvPr/>
              </p:nvSpPr>
              <p:spPr bwMode="auto">
                <a:xfrm>
                  <a:off x="4642"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0" name="Line 17514"/>
                <p:cNvSpPr>
                  <a:spLocks noChangeShapeType="1"/>
                </p:cNvSpPr>
                <p:nvPr/>
              </p:nvSpPr>
              <p:spPr bwMode="auto">
                <a:xfrm>
                  <a:off x="465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1" name="Line 17515"/>
                <p:cNvSpPr>
                  <a:spLocks noChangeShapeType="1"/>
                </p:cNvSpPr>
                <p:nvPr/>
              </p:nvSpPr>
              <p:spPr bwMode="auto">
                <a:xfrm>
                  <a:off x="466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2" name="Line 17516"/>
                <p:cNvSpPr>
                  <a:spLocks noChangeShapeType="1"/>
                </p:cNvSpPr>
                <p:nvPr/>
              </p:nvSpPr>
              <p:spPr bwMode="auto">
                <a:xfrm>
                  <a:off x="467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3" name="Line 17517"/>
                <p:cNvSpPr>
                  <a:spLocks noChangeShapeType="1"/>
                </p:cNvSpPr>
                <p:nvPr/>
              </p:nvSpPr>
              <p:spPr bwMode="auto">
                <a:xfrm>
                  <a:off x="468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4" name="Line 17518"/>
                <p:cNvSpPr>
                  <a:spLocks noChangeShapeType="1"/>
                </p:cNvSpPr>
                <p:nvPr/>
              </p:nvSpPr>
              <p:spPr bwMode="auto">
                <a:xfrm>
                  <a:off x="47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5" name="Line 17519"/>
                <p:cNvSpPr>
                  <a:spLocks noChangeShapeType="1"/>
                </p:cNvSpPr>
                <p:nvPr/>
              </p:nvSpPr>
              <p:spPr bwMode="auto">
                <a:xfrm>
                  <a:off x="471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6" name="Line 17520"/>
                <p:cNvSpPr>
                  <a:spLocks noChangeShapeType="1"/>
                </p:cNvSpPr>
                <p:nvPr/>
              </p:nvSpPr>
              <p:spPr bwMode="auto">
                <a:xfrm>
                  <a:off x="472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7" name="Line 17521"/>
                <p:cNvSpPr>
                  <a:spLocks noChangeShapeType="1"/>
                </p:cNvSpPr>
                <p:nvPr/>
              </p:nvSpPr>
              <p:spPr bwMode="auto">
                <a:xfrm>
                  <a:off x="473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8" name="Line 17522"/>
                <p:cNvSpPr>
                  <a:spLocks noChangeShapeType="1"/>
                </p:cNvSpPr>
                <p:nvPr/>
              </p:nvSpPr>
              <p:spPr bwMode="auto">
                <a:xfrm>
                  <a:off x="474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299" name="Line 17523"/>
                <p:cNvSpPr>
                  <a:spLocks noChangeShapeType="1"/>
                </p:cNvSpPr>
                <p:nvPr/>
              </p:nvSpPr>
              <p:spPr bwMode="auto">
                <a:xfrm>
                  <a:off x="47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0" name="Line 17524"/>
                <p:cNvSpPr>
                  <a:spLocks noChangeShapeType="1"/>
                </p:cNvSpPr>
                <p:nvPr/>
              </p:nvSpPr>
              <p:spPr bwMode="auto">
                <a:xfrm>
                  <a:off x="477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1" name="Line 17525"/>
                <p:cNvSpPr>
                  <a:spLocks noChangeShapeType="1"/>
                </p:cNvSpPr>
                <p:nvPr/>
              </p:nvSpPr>
              <p:spPr bwMode="auto">
                <a:xfrm>
                  <a:off x="478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2" name="Line 17526"/>
                <p:cNvSpPr>
                  <a:spLocks noChangeShapeType="1"/>
                </p:cNvSpPr>
                <p:nvPr/>
              </p:nvSpPr>
              <p:spPr bwMode="auto">
                <a:xfrm>
                  <a:off x="479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3" name="Line 17527"/>
                <p:cNvSpPr>
                  <a:spLocks noChangeShapeType="1"/>
                </p:cNvSpPr>
                <p:nvPr/>
              </p:nvSpPr>
              <p:spPr bwMode="auto">
                <a:xfrm>
                  <a:off x="480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4" name="Line 17528"/>
                <p:cNvSpPr>
                  <a:spLocks noChangeShapeType="1"/>
                </p:cNvSpPr>
                <p:nvPr/>
              </p:nvSpPr>
              <p:spPr bwMode="auto">
                <a:xfrm>
                  <a:off x="48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5" name="Line 17529"/>
                <p:cNvSpPr>
                  <a:spLocks noChangeShapeType="1"/>
                </p:cNvSpPr>
                <p:nvPr/>
              </p:nvSpPr>
              <p:spPr bwMode="auto">
                <a:xfrm>
                  <a:off x="483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6" name="Line 17530"/>
                <p:cNvSpPr>
                  <a:spLocks noChangeShapeType="1"/>
                </p:cNvSpPr>
                <p:nvPr/>
              </p:nvSpPr>
              <p:spPr bwMode="auto">
                <a:xfrm>
                  <a:off x="484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7" name="Line 17531"/>
                <p:cNvSpPr>
                  <a:spLocks noChangeShapeType="1"/>
                </p:cNvSpPr>
                <p:nvPr/>
              </p:nvSpPr>
              <p:spPr bwMode="auto">
                <a:xfrm>
                  <a:off x="485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8" name="Line 17532"/>
                <p:cNvSpPr>
                  <a:spLocks noChangeShapeType="1"/>
                </p:cNvSpPr>
                <p:nvPr/>
              </p:nvSpPr>
              <p:spPr bwMode="auto">
                <a:xfrm>
                  <a:off x="486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09" name="Line 17533"/>
                <p:cNvSpPr>
                  <a:spLocks noChangeShapeType="1"/>
                </p:cNvSpPr>
                <p:nvPr/>
              </p:nvSpPr>
              <p:spPr bwMode="auto">
                <a:xfrm>
                  <a:off x="487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0" name="Line 17534"/>
                <p:cNvSpPr>
                  <a:spLocks noChangeShapeType="1"/>
                </p:cNvSpPr>
                <p:nvPr/>
              </p:nvSpPr>
              <p:spPr bwMode="auto">
                <a:xfrm>
                  <a:off x="48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1" name="Line 17535"/>
                <p:cNvSpPr>
                  <a:spLocks noChangeShapeType="1"/>
                </p:cNvSpPr>
                <p:nvPr/>
              </p:nvSpPr>
              <p:spPr bwMode="auto">
                <a:xfrm>
                  <a:off x="490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2" name="Line 17536"/>
                <p:cNvSpPr>
                  <a:spLocks noChangeShapeType="1"/>
                </p:cNvSpPr>
                <p:nvPr/>
              </p:nvSpPr>
              <p:spPr bwMode="auto">
                <a:xfrm>
                  <a:off x="491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3" name="Line 17537"/>
                <p:cNvSpPr>
                  <a:spLocks noChangeShapeType="1"/>
                </p:cNvSpPr>
                <p:nvPr/>
              </p:nvSpPr>
              <p:spPr bwMode="auto">
                <a:xfrm>
                  <a:off x="492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4" name="Line 17538"/>
                <p:cNvSpPr>
                  <a:spLocks noChangeShapeType="1"/>
                </p:cNvSpPr>
                <p:nvPr/>
              </p:nvSpPr>
              <p:spPr bwMode="auto">
                <a:xfrm>
                  <a:off x="493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5" name="Line 17539"/>
                <p:cNvSpPr>
                  <a:spLocks noChangeShapeType="1"/>
                </p:cNvSpPr>
                <p:nvPr/>
              </p:nvSpPr>
              <p:spPr bwMode="auto">
                <a:xfrm>
                  <a:off x="49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6" name="Line 17540"/>
                <p:cNvSpPr>
                  <a:spLocks noChangeShapeType="1"/>
                </p:cNvSpPr>
                <p:nvPr/>
              </p:nvSpPr>
              <p:spPr bwMode="auto">
                <a:xfrm>
                  <a:off x="496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7" name="Line 17541"/>
                <p:cNvSpPr>
                  <a:spLocks noChangeShapeType="1"/>
                </p:cNvSpPr>
                <p:nvPr/>
              </p:nvSpPr>
              <p:spPr bwMode="auto">
                <a:xfrm>
                  <a:off x="497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8" name="Line 17542"/>
                <p:cNvSpPr>
                  <a:spLocks noChangeShapeType="1"/>
                </p:cNvSpPr>
                <p:nvPr/>
              </p:nvSpPr>
              <p:spPr bwMode="auto">
                <a:xfrm>
                  <a:off x="498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19" name="Line 17543"/>
                <p:cNvSpPr>
                  <a:spLocks noChangeShapeType="1"/>
                </p:cNvSpPr>
                <p:nvPr/>
              </p:nvSpPr>
              <p:spPr bwMode="auto">
                <a:xfrm>
                  <a:off x="499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0" name="Line 17544"/>
                <p:cNvSpPr>
                  <a:spLocks noChangeShapeType="1"/>
                </p:cNvSpPr>
                <p:nvPr/>
              </p:nvSpPr>
              <p:spPr bwMode="auto">
                <a:xfrm>
                  <a:off x="50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1" name="Line 17545"/>
                <p:cNvSpPr>
                  <a:spLocks noChangeShapeType="1"/>
                </p:cNvSpPr>
                <p:nvPr/>
              </p:nvSpPr>
              <p:spPr bwMode="auto">
                <a:xfrm>
                  <a:off x="501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2" name="Line 17546"/>
                <p:cNvSpPr>
                  <a:spLocks noChangeShapeType="1"/>
                </p:cNvSpPr>
                <p:nvPr/>
              </p:nvSpPr>
              <p:spPr bwMode="auto">
                <a:xfrm>
                  <a:off x="503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3" name="Line 17547"/>
                <p:cNvSpPr>
                  <a:spLocks noChangeShapeType="1"/>
                </p:cNvSpPr>
                <p:nvPr/>
              </p:nvSpPr>
              <p:spPr bwMode="auto">
                <a:xfrm>
                  <a:off x="504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4" name="Line 17548"/>
                <p:cNvSpPr>
                  <a:spLocks noChangeShapeType="1"/>
                </p:cNvSpPr>
                <p:nvPr/>
              </p:nvSpPr>
              <p:spPr bwMode="auto">
                <a:xfrm>
                  <a:off x="505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5" name="Line 17549"/>
                <p:cNvSpPr>
                  <a:spLocks noChangeShapeType="1"/>
                </p:cNvSpPr>
                <p:nvPr/>
              </p:nvSpPr>
              <p:spPr bwMode="auto">
                <a:xfrm>
                  <a:off x="506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6" name="Line 17550"/>
                <p:cNvSpPr>
                  <a:spLocks noChangeShapeType="1"/>
                </p:cNvSpPr>
                <p:nvPr/>
              </p:nvSpPr>
              <p:spPr bwMode="auto">
                <a:xfrm>
                  <a:off x="5079"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7" name="Line 17551"/>
                <p:cNvSpPr>
                  <a:spLocks noChangeShapeType="1"/>
                </p:cNvSpPr>
                <p:nvPr/>
              </p:nvSpPr>
              <p:spPr bwMode="auto">
                <a:xfrm>
                  <a:off x="509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8" name="Line 17552"/>
                <p:cNvSpPr>
                  <a:spLocks noChangeShapeType="1"/>
                </p:cNvSpPr>
                <p:nvPr/>
              </p:nvSpPr>
              <p:spPr bwMode="auto">
                <a:xfrm>
                  <a:off x="510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29" name="Line 17553"/>
                <p:cNvSpPr>
                  <a:spLocks noChangeShapeType="1"/>
                </p:cNvSpPr>
                <p:nvPr/>
              </p:nvSpPr>
              <p:spPr bwMode="auto">
                <a:xfrm>
                  <a:off x="511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0" name="Line 17554"/>
                <p:cNvSpPr>
                  <a:spLocks noChangeShapeType="1"/>
                </p:cNvSpPr>
                <p:nvPr/>
              </p:nvSpPr>
              <p:spPr bwMode="auto">
                <a:xfrm>
                  <a:off x="512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1" name="Line 17555"/>
                <p:cNvSpPr>
                  <a:spLocks noChangeShapeType="1"/>
                </p:cNvSpPr>
                <p:nvPr/>
              </p:nvSpPr>
              <p:spPr bwMode="auto">
                <a:xfrm>
                  <a:off x="51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2" name="Line 17556"/>
                <p:cNvSpPr>
                  <a:spLocks noChangeShapeType="1"/>
                </p:cNvSpPr>
                <p:nvPr/>
              </p:nvSpPr>
              <p:spPr bwMode="auto">
                <a:xfrm>
                  <a:off x="514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3" name="Line 17557"/>
                <p:cNvSpPr>
                  <a:spLocks noChangeShapeType="1"/>
                </p:cNvSpPr>
                <p:nvPr/>
              </p:nvSpPr>
              <p:spPr bwMode="auto">
                <a:xfrm>
                  <a:off x="516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4" name="Line 17558"/>
                <p:cNvSpPr>
                  <a:spLocks noChangeShapeType="1"/>
                </p:cNvSpPr>
                <p:nvPr/>
              </p:nvSpPr>
              <p:spPr bwMode="auto">
                <a:xfrm>
                  <a:off x="517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5" name="Line 17559"/>
                <p:cNvSpPr>
                  <a:spLocks noChangeShapeType="1"/>
                </p:cNvSpPr>
                <p:nvPr/>
              </p:nvSpPr>
              <p:spPr bwMode="auto">
                <a:xfrm>
                  <a:off x="518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6" name="Line 17560"/>
                <p:cNvSpPr>
                  <a:spLocks noChangeShapeType="1"/>
                </p:cNvSpPr>
                <p:nvPr/>
              </p:nvSpPr>
              <p:spPr bwMode="auto">
                <a:xfrm>
                  <a:off x="51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7" name="Line 17561"/>
                <p:cNvSpPr>
                  <a:spLocks noChangeShapeType="1"/>
                </p:cNvSpPr>
                <p:nvPr/>
              </p:nvSpPr>
              <p:spPr bwMode="auto">
                <a:xfrm>
                  <a:off x="520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8" name="Line 17562"/>
                <p:cNvSpPr>
                  <a:spLocks noChangeShapeType="1"/>
                </p:cNvSpPr>
                <p:nvPr/>
              </p:nvSpPr>
              <p:spPr bwMode="auto">
                <a:xfrm>
                  <a:off x="522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39" name="Line 17563"/>
                <p:cNvSpPr>
                  <a:spLocks noChangeShapeType="1"/>
                </p:cNvSpPr>
                <p:nvPr/>
              </p:nvSpPr>
              <p:spPr bwMode="auto">
                <a:xfrm>
                  <a:off x="523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0" name="Line 17564"/>
                <p:cNvSpPr>
                  <a:spLocks noChangeShapeType="1"/>
                </p:cNvSpPr>
                <p:nvPr/>
              </p:nvSpPr>
              <p:spPr bwMode="auto">
                <a:xfrm>
                  <a:off x="524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1" name="Line 17565"/>
                <p:cNvSpPr>
                  <a:spLocks noChangeShapeType="1"/>
                </p:cNvSpPr>
                <p:nvPr/>
              </p:nvSpPr>
              <p:spPr bwMode="auto">
                <a:xfrm>
                  <a:off x="52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2" name="Line 17566"/>
                <p:cNvSpPr>
                  <a:spLocks noChangeShapeType="1"/>
                </p:cNvSpPr>
                <p:nvPr/>
              </p:nvSpPr>
              <p:spPr bwMode="auto">
                <a:xfrm>
                  <a:off x="5268" y="1431"/>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3" name="Line 17567"/>
                <p:cNvSpPr>
                  <a:spLocks noChangeShapeType="1"/>
                </p:cNvSpPr>
                <p:nvPr/>
              </p:nvSpPr>
              <p:spPr bwMode="auto">
                <a:xfrm>
                  <a:off x="527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4" name="Line 17568"/>
                <p:cNvSpPr>
                  <a:spLocks noChangeShapeType="1"/>
                </p:cNvSpPr>
                <p:nvPr/>
              </p:nvSpPr>
              <p:spPr bwMode="auto">
                <a:xfrm>
                  <a:off x="529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5" name="Line 17569"/>
                <p:cNvSpPr>
                  <a:spLocks noChangeShapeType="1"/>
                </p:cNvSpPr>
                <p:nvPr/>
              </p:nvSpPr>
              <p:spPr bwMode="auto">
                <a:xfrm>
                  <a:off x="530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6" name="Line 17570"/>
                <p:cNvSpPr>
                  <a:spLocks noChangeShapeType="1"/>
                </p:cNvSpPr>
                <p:nvPr/>
              </p:nvSpPr>
              <p:spPr bwMode="auto">
                <a:xfrm>
                  <a:off x="531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7" name="Line 17571"/>
                <p:cNvSpPr>
                  <a:spLocks noChangeShapeType="1"/>
                </p:cNvSpPr>
                <p:nvPr/>
              </p:nvSpPr>
              <p:spPr bwMode="auto">
                <a:xfrm>
                  <a:off x="53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8" name="Line 17572"/>
                <p:cNvSpPr>
                  <a:spLocks noChangeShapeType="1"/>
                </p:cNvSpPr>
                <p:nvPr/>
              </p:nvSpPr>
              <p:spPr bwMode="auto">
                <a:xfrm>
                  <a:off x="533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49" name="Line 17573"/>
                <p:cNvSpPr>
                  <a:spLocks noChangeShapeType="1"/>
                </p:cNvSpPr>
                <p:nvPr/>
              </p:nvSpPr>
              <p:spPr bwMode="auto">
                <a:xfrm>
                  <a:off x="535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0" name="Line 17574"/>
                <p:cNvSpPr>
                  <a:spLocks noChangeShapeType="1"/>
                </p:cNvSpPr>
                <p:nvPr/>
              </p:nvSpPr>
              <p:spPr bwMode="auto">
                <a:xfrm>
                  <a:off x="536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1" name="Line 17575"/>
                <p:cNvSpPr>
                  <a:spLocks noChangeShapeType="1"/>
                </p:cNvSpPr>
                <p:nvPr/>
              </p:nvSpPr>
              <p:spPr bwMode="auto">
                <a:xfrm>
                  <a:off x="537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2" name="Line 17576"/>
                <p:cNvSpPr>
                  <a:spLocks noChangeShapeType="1"/>
                </p:cNvSpPr>
                <p:nvPr/>
              </p:nvSpPr>
              <p:spPr bwMode="auto">
                <a:xfrm>
                  <a:off x="538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3" name="Line 17577"/>
                <p:cNvSpPr>
                  <a:spLocks noChangeShapeType="1"/>
                </p:cNvSpPr>
                <p:nvPr/>
              </p:nvSpPr>
              <p:spPr bwMode="auto">
                <a:xfrm>
                  <a:off x="539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4" name="Line 17578"/>
                <p:cNvSpPr>
                  <a:spLocks noChangeShapeType="1"/>
                </p:cNvSpPr>
                <p:nvPr/>
              </p:nvSpPr>
              <p:spPr bwMode="auto">
                <a:xfrm>
                  <a:off x="540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5" name="Line 17579"/>
                <p:cNvSpPr>
                  <a:spLocks noChangeShapeType="1"/>
                </p:cNvSpPr>
                <p:nvPr/>
              </p:nvSpPr>
              <p:spPr bwMode="auto">
                <a:xfrm>
                  <a:off x="542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6" name="Line 17580"/>
                <p:cNvSpPr>
                  <a:spLocks noChangeShapeType="1"/>
                </p:cNvSpPr>
                <p:nvPr/>
              </p:nvSpPr>
              <p:spPr bwMode="auto">
                <a:xfrm>
                  <a:off x="543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7" name="Line 17581"/>
                <p:cNvSpPr>
                  <a:spLocks noChangeShapeType="1"/>
                </p:cNvSpPr>
                <p:nvPr/>
              </p:nvSpPr>
              <p:spPr bwMode="auto">
                <a:xfrm>
                  <a:off x="544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8" name="Line 17582"/>
                <p:cNvSpPr>
                  <a:spLocks noChangeShapeType="1"/>
                </p:cNvSpPr>
                <p:nvPr/>
              </p:nvSpPr>
              <p:spPr bwMode="auto">
                <a:xfrm>
                  <a:off x="545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59" name="Line 17583"/>
                <p:cNvSpPr>
                  <a:spLocks noChangeShapeType="1"/>
                </p:cNvSpPr>
                <p:nvPr/>
              </p:nvSpPr>
              <p:spPr bwMode="auto">
                <a:xfrm>
                  <a:off x="5468"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0" name="Line 17584"/>
                <p:cNvSpPr>
                  <a:spLocks noChangeShapeType="1"/>
                </p:cNvSpPr>
                <p:nvPr/>
              </p:nvSpPr>
              <p:spPr bwMode="auto">
                <a:xfrm>
                  <a:off x="5480"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1" name="Line 17585"/>
                <p:cNvSpPr>
                  <a:spLocks noChangeShapeType="1"/>
                </p:cNvSpPr>
                <p:nvPr/>
              </p:nvSpPr>
              <p:spPr bwMode="auto">
                <a:xfrm>
                  <a:off x="5492"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2" name="Line 17586"/>
                <p:cNvSpPr>
                  <a:spLocks noChangeShapeType="1"/>
                </p:cNvSpPr>
                <p:nvPr/>
              </p:nvSpPr>
              <p:spPr bwMode="auto">
                <a:xfrm>
                  <a:off x="5504"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3" name="Line 17587"/>
                <p:cNvSpPr>
                  <a:spLocks noChangeShapeType="1"/>
                </p:cNvSpPr>
                <p:nvPr/>
              </p:nvSpPr>
              <p:spPr bwMode="auto">
                <a:xfrm>
                  <a:off x="5516"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4" name="Line 17588"/>
                <p:cNvSpPr>
                  <a:spLocks noChangeShapeType="1"/>
                </p:cNvSpPr>
                <p:nvPr/>
              </p:nvSpPr>
              <p:spPr bwMode="auto">
                <a:xfrm>
                  <a:off x="5527"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5" name="Line 17589"/>
                <p:cNvSpPr>
                  <a:spLocks noChangeShapeType="1"/>
                </p:cNvSpPr>
                <p:nvPr/>
              </p:nvSpPr>
              <p:spPr bwMode="auto">
                <a:xfrm>
                  <a:off x="5539"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6" name="Line 17590"/>
                <p:cNvSpPr>
                  <a:spLocks noChangeShapeType="1"/>
                </p:cNvSpPr>
                <p:nvPr/>
              </p:nvSpPr>
              <p:spPr bwMode="auto">
                <a:xfrm>
                  <a:off x="5551"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7" name="Line 17591"/>
                <p:cNvSpPr>
                  <a:spLocks noChangeShapeType="1"/>
                </p:cNvSpPr>
                <p:nvPr/>
              </p:nvSpPr>
              <p:spPr bwMode="auto">
                <a:xfrm>
                  <a:off x="5563"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8" name="Line 17592"/>
                <p:cNvSpPr>
                  <a:spLocks noChangeShapeType="1"/>
                </p:cNvSpPr>
                <p:nvPr/>
              </p:nvSpPr>
              <p:spPr bwMode="auto">
                <a:xfrm>
                  <a:off x="5575" y="1431"/>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69" name="Line 17593"/>
                <p:cNvSpPr>
                  <a:spLocks noChangeShapeType="1"/>
                </p:cNvSpPr>
                <p:nvPr/>
              </p:nvSpPr>
              <p:spPr bwMode="auto">
                <a:xfrm>
                  <a:off x="5586" y="143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0" name="Line 17594"/>
                <p:cNvSpPr>
                  <a:spLocks noChangeShapeType="1"/>
                </p:cNvSpPr>
                <p:nvPr/>
              </p:nvSpPr>
              <p:spPr bwMode="auto">
                <a:xfrm>
                  <a:off x="9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1" name="Line 17595"/>
                <p:cNvSpPr>
                  <a:spLocks noChangeShapeType="1"/>
                </p:cNvSpPr>
                <p:nvPr/>
              </p:nvSpPr>
              <p:spPr bwMode="auto">
                <a:xfrm>
                  <a:off x="9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2" name="Line 17596"/>
                <p:cNvSpPr>
                  <a:spLocks noChangeShapeType="1"/>
                </p:cNvSpPr>
                <p:nvPr/>
              </p:nvSpPr>
              <p:spPr bwMode="auto">
                <a:xfrm>
                  <a:off x="9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3" name="Line 17597"/>
                <p:cNvSpPr>
                  <a:spLocks noChangeShapeType="1"/>
                </p:cNvSpPr>
                <p:nvPr/>
              </p:nvSpPr>
              <p:spPr bwMode="auto">
                <a:xfrm>
                  <a:off x="9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4" name="Line 17598"/>
                <p:cNvSpPr>
                  <a:spLocks noChangeShapeType="1"/>
                </p:cNvSpPr>
                <p:nvPr/>
              </p:nvSpPr>
              <p:spPr bwMode="auto">
                <a:xfrm>
                  <a:off x="10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5" name="Line 17599"/>
                <p:cNvSpPr>
                  <a:spLocks noChangeShapeType="1"/>
                </p:cNvSpPr>
                <p:nvPr/>
              </p:nvSpPr>
              <p:spPr bwMode="auto">
                <a:xfrm>
                  <a:off x="10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6" name="Line 17600"/>
                <p:cNvSpPr>
                  <a:spLocks noChangeShapeType="1"/>
                </p:cNvSpPr>
                <p:nvPr/>
              </p:nvSpPr>
              <p:spPr bwMode="auto">
                <a:xfrm>
                  <a:off x="10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7" name="Line 17601"/>
                <p:cNvSpPr>
                  <a:spLocks noChangeShapeType="1"/>
                </p:cNvSpPr>
                <p:nvPr/>
              </p:nvSpPr>
              <p:spPr bwMode="auto">
                <a:xfrm>
                  <a:off x="10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8" name="Line 17602"/>
                <p:cNvSpPr>
                  <a:spLocks noChangeShapeType="1"/>
                </p:cNvSpPr>
                <p:nvPr/>
              </p:nvSpPr>
              <p:spPr bwMode="auto">
                <a:xfrm>
                  <a:off x="10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79" name="Line 17603"/>
                <p:cNvSpPr>
                  <a:spLocks noChangeShapeType="1"/>
                </p:cNvSpPr>
                <p:nvPr/>
              </p:nvSpPr>
              <p:spPr bwMode="auto">
                <a:xfrm>
                  <a:off x="10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0" name="Line 17604"/>
                <p:cNvSpPr>
                  <a:spLocks noChangeShapeType="1"/>
                </p:cNvSpPr>
                <p:nvPr/>
              </p:nvSpPr>
              <p:spPr bwMode="auto">
                <a:xfrm>
                  <a:off x="10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1" name="Line 17605"/>
                <p:cNvSpPr>
                  <a:spLocks noChangeShapeType="1"/>
                </p:cNvSpPr>
                <p:nvPr/>
              </p:nvSpPr>
              <p:spPr bwMode="auto">
                <a:xfrm>
                  <a:off x="10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2" name="Line 17606"/>
                <p:cNvSpPr>
                  <a:spLocks noChangeShapeType="1"/>
                </p:cNvSpPr>
                <p:nvPr/>
              </p:nvSpPr>
              <p:spPr bwMode="auto">
                <a:xfrm>
                  <a:off x="10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3" name="Line 17607"/>
                <p:cNvSpPr>
                  <a:spLocks noChangeShapeType="1"/>
                </p:cNvSpPr>
                <p:nvPr/>
              </p:nvSpPr>
              <p:spPr bwMode="auto">
                <a:xfrm>
                  <a:off x="11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4" name="Line 17608"/>
                <p:cNvSpPr>
                  <a:spLocks noChangeShapeType="1"/>
                </p:cNvSpPr>
                <p:nvPr/>
              </p:nvSpPr>
              <p:spPr bwMode="auto">
                <a:xfrm>
                  <a:off x="11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5" name="Line 17609"/>
                <p:cNvSpPr>
                  <a:spLocks noChangeShapeType="1"/>
                </p:cNvSpPr>
                <p:nvPr/>
              </p:nvSpPr>
              <p:spPr bwMode="auto">
                <a:xfrm>
                  <a:off x="11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6" name="Line 17610"/>
                <p:cNvSpPr>
                  <a:spLocks noChangeShapeType="1"/>
                </p:cNvSpPr>
                <p:nvPr/>
              </p:nvSpPr>
              <p:spPr bwMode="auto">
                <a:xfrm>
                  <a:off x="11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7" name="Line 17611"/>
                <p:cNvSpPr>
                  <a:spLocks noChangeShapeType="1"/>
                </p:cNvSpPr>
                <p:nvPr/>
              </p:nvSpPr>
              <p:spPr bwMode="auto">
                <a:xfrm>
                  <a:off x="11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8" name="Line 17612"/>
                <p:cNvSpPr>
                  <a:spLocks noChangeShapeType="1"/>
                </p:cNvSpPr>
                <p:nvPr/>
              </p:nvSpPr>
              <p:spPr bwMode="auto">
                <a:xfrm>
                  <a:off x="11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89" name="Line 17613"/>
                <p:cNvSpPr>
                  <a:spLocks noChangeShapeType="1"/>
                </p:cNvSpPr>
                <p:nvPr/>
              </p:nvSpPr>
              <p:spPr bwMode="auto">
                <a:xfrm>
                  <a:off x="11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0" name="Line 17614"/>
                <p:cNvSpPr>
                  <a:spLocks noChangeShapeType="1"/>
                </p:cNvSpPr>
                <p:nvPr/>
              </p:nvSpPr>
              <p:spPr bwMode="auto">
                <a:xfrm>
                  <a:off x="11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1" name="Line 17615"/>
                <p:cNvSpPr>
                  <a:spLocks noChangeShapeType="1"/>
                </p:cNvSpPr>
                <p:nvPr/>
              </p:nvSpPr>
              <p:spPr bwMode="auto">
                <a:xfrm>
                  <a:off x="12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2" name="Line 17616"/>
                <p:cNvSpPr>
                  <a:spLocks noChangeShapeType="1"/>
                </p:cNvSpPr>
                <p:nvPr/>
              </p:nvSpPr>
              <p:spPr bwMode="auto">
                <a:xfrm>
                  <a:off x="12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3" name="Line 17617"/>
                <p:cNvSpPr>
                  <a:spLocks noChangeShapeType="1"/>
                </p:cNvSpPr>
                <p:nvPr/>
              </p:nvSpPr>
              <p:spPr bwMode="auto">
                <a:xfrm>
                  <a:off x="12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4" name="Line 17618"/>
                <p:cNvSpPr>
                  <a:spLocks noChangeShapeType="1"/>
                </p:cNvSpPr>
                <p:nvPr/>
              </p:nvSpPr>
              <p:spPr bwMode="auto">
                <a:xfrm>
                  <a:off x="12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5" name="Line 17619"/>
                <p:cNvSpPr>
                  <a:spLocks noChangeShapeType="1"/>
                </p:cNvSpPr>
                <p:nvPr/>
              </p:nvSpPr>
              <p:spPr bwMode="auto">
                <a:xfrm>
                  <a:off x="12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6" name="Line 17620"/>
                <p:cNvSpPr>
                  <a:spLocks noChangeShapeType="1"/>
                </p:cNvSpPr>
                <p:nvPr/>
              </p:nvSpPr>
              <p:spPr bwMode="auto">
                <a:xfrm>
                  <a:off x="12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7" name="Line 17621"/>
                <p:cNvSpPr>
                  <a:spLocks noChangeShapeType="1"/>
                </p:cNvSpPr>
                <p:nvPr/>
              </p:nvSpPr>
              <p:spPr bwMode="auto">
                <a:xfrm>
                  <a:off x="12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8" name="Line 17622"/>
                <p:cNvSpPr>
                  <a:spLocks noChangeShapeType="1"/>
                </p:cNvSpPr>
                <p:nvPr/>
              </p:nvSpPr>
              <p:spPr bwMode="auto">
                <a:xfrm>
                  <a:off x="12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399" name="Line 17623"/>
                <p:cNvSpPr>
                  <a:spLocks noChangeShapeType="1"/>
                </p:cNvSpPr>
                <p:nvPr/>
              </p:nvSpPr>
              <p:spPr bwMode="auto">
                <a:xfrm>
                  <a:off x="12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0" name="Line 17624"/>
                <p:cNvSpPr>
                  <a:spLocks noChangeShapeType="1"/>
                </p:cNvSpPr>
                <p:nvPr/>
              </p:nvSpPr>
              <p:spPr bwMode="auto">
                <a:xfrm>
                  <a:off x="13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1" name="Line 17625"/>
                <p:cNvSpPr>
                  <a:spLocks noChangeShapeType="1"/>
                </p:cNvSpPr>
                <p:nvPr/>
              </p:nvSpPr>
              <p:spPr bwMode="auto">
                <a:xfrm>
                  <a:off x="1323"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2" name="Line 17626"/>
                <p:cNvSpPr>
                  <a:spLocks noChangeShapeType="1"/>
                </p:cNvSpPr>
                <p:nvPr/>
              </p:nvSpPr>
              <p:spPr bwMode="auto">
                <a:xfrm>
                  <a:off x="13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3" name="Line 17627"/>
                <p:cNvSpPr>
                  <a:spLocks noChangeShapeType="1"/>
                </p:cNvSpPr>
                <p:nvPr/>
              </p:nvSpPr>
              <p:spPr bwMode="auto">
                <a:xfrm>
                  <a:off x="13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4" name="Line 17628"/>
                <p:cNvSpPr>
                  <a:spLocks noChangeShapeType="1"/>
                </p:cNvSpPr>
                <p:nvPr/>
              </p:nvSpPr>
              <p:spPr bwMode="auto">
                <a:xfrm>
                  <a:off x="13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5" name="Line 17629"/>
                <p:cNvSpPr>
                  <a:spLocks noChangeShapeType="1"/>
                </p:cNvSpPr>
                <p:nvPr/>
              </p:nvSpPr>
              <p:spPr bwMode="auto">
                <a:xfrm>
                  <a:off x="13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6" name="Line 17630"/>
                <p:cNvSpPr>
                  <a:spLocks noChangeShapeType="1"/>
                </p:cNvSpPr>
                <p:nvPr/>
              </p:nvSpPr>
              <p:spPr bwMode="auto">
                <a:xfrm>
                  <a:off x="13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7" name="Line 17631"/>
                <p:cNvSpPr>
                  <a:spLocks noChangeShapeType="1"/>
                </p:cNvSpPr>
                <p:nvPr/>
              </p:nvSpPr>
              <p:spPr bwMode="auto">
                <a:xfrm>
                  <a:off x="13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8" name="Line 17632"/>
                <p:cNvSpPr>
                  <a:spLocks noChangeShapeType="1"/>
                </p:cNvSpPr>
                <p:nvPr/>
              </p:nvSpPr>
              <p:spPr bwMode="auto">
                <a:xfrm>
                  <a:off x="14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09" name="Line 17633"/>
                <p:cNvSpPr>
                  <a:spLocks noChangeShapeType="1"/>
                </p:cNvSpPr>
                <p:nvPr/>
              </p:nvSpPr>
              <p:spPr bwMode="auto">
                <a:xfrm>
                  <a:off x="14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0" name="Line 17634"/>
                <p:cNvSpPr>
                  <a:spLocks noChangeShapeType="1"/>
                </p:cNvSpPr>
                <p:nvPr/>
              </p:nvSpPr>
              <p:spPr bwMode="auto">
                <a:xfrm>
                  <a:off x="14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1" name="Line 17635"/>
                <p:cNvSpPr>
                  <a:spLocks noChangeShapeType="1"/>
                </p:cNvSpPr>
                <p:nvPr/>
              </p:nvSpPr>
              <p:spPr bwMode="auto">
                <a:xfrm>
                  <a:off x="14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2" name="Line 17636"/>
                <p:cNvSpPr>
                  <a:spLocks noChangeShapeType="1"/>
                </p:cNvSpPr>
                <p:nvPr/>
              </p:nvSpPr>
              <p:spPr bwMode="auto">
                <a:xfrm>
                  <a:off x="14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3" name="Line 17637"/>
                <p:cNvSpPr>
                  <a:spLocks noChangeShapeType="1"/>
                </p:cNvSpPr>
                <p:nvPr/>
              </p:nvSpPr>
              <p:spPr bwMode="auto">
                <a:xfrm>
                  <a:off x="14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4" name="Line 17638"/>
                <p:cNvSpPr>
                  <a:spLocks noChangeShapeType="1"/>
                </p:cNvSpPr>
                <p:nvPr/>
              </p:nvSpPr>
              <p:spPr bwMode="auto">
                <a:xfrm>
                  <a:off x="14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5" name="Line 17639"/>
                <p:cNvSpPr>
                  <a:spLocks noChangeShapeType="1"/>
                </p:cNvSpPr>
                <p:nvPr/>
              </p:nvSpPr>
              <p:spPr bwMode="auto">
                <a:xfrm>
                  <a:off x="14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6" name="Line 17640"/>
                <p:cNvSpPr>
                  <a:spLocks noChangeShapeType="1"/>
                </p:cNvSpPr>
                <p:nvPr/>
              </p:nvSpPr>
              <p:spPr bwMode="auto">
                <a:xfrm>
                  <a:off x="15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7" name="Line 17641"/>
                <p:cNvSpPr>
                  <a:spLocks noChangeShapeType="1"/>
                </p:cNvSpPr>
                <p:nvPr/>
              </p:nvSpPr>
              <p:spPr bwMode="auto">
                <a:xfrm>
                  <a:off x="1512"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8" name="Line 17642"/>
                <p:cNvSpPr>
                  <a:spLocks noChangeShapeType="1"/>
                </p:cNvSpPr>
                <p:nvPr/>
              </p:nvSpPr>
              <p:spPr bwMode="auto">
                <a:xfrm>
                  <a:off x="15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19" name="Line 17643"/>
                <p:cNvSpPr>
                  <a:spLocks noChangeShapeType="1"/>
                </p:cNvSpPr>
                <p:nvPr/>
              </p:nvSpPr>
              <p:spPr bwMode="auto">
                <a:xfrm>
                  <a:off x="15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0" name="Line 17644"/>
                <p:cNvSpPr>
                  <a:spLocks noChangeShapeType="1"/>
                </p:cNvSpPr>
                <p:nvPr/>
              </p:nvSpPr>
              <p:spPr bwMode="auto">
                <a:xfrm>
                  <a:off x="15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1" name="Line 17645"/>
                <p:cNvSpPr>
                  <a:spLocks noChangeShapeType="1"/>
                </p:cNvSpPr>
                <p:nvPr/>
              </p:nvSpPr>
              <p:spPr bwMode="auto">
                <a:xfrm>
                  <a:off x="15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2" name="Line 17646"/>
                <p:cNvSpPr>
                  <a:spLocks noChangeShapeType="1"/>
                </p:cNvSpPr>
                <p:nvPr/>
              </p:nvSpPr>
              <p:spPr bwMode="auto">
                <a:xfrm>
                  <a:off x="15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3" name="Line 17647"/>
                <p:cNvSpPr>
                  <a:spLocks noChangeShapeType="1"/>
                </p:cNvSpPr>
                <p:nvPr/>
              </p:nvSpPr>
              <p:spPr bwMode="auto">
                <a:xfrm>
                  <a:off x="15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4" name="Line 17648"/>
                <p:cNvSpPr>
                  <a:spLocks noChangeShapeType="1"/>
                </p:cNvSpPr>
                <p:nvPr/>
              </p:nvSpPr>
              <p:spPr bwMode="auto">
                <a:xfrm>
                  <a:off x="15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5" name="Line 17649"/>
                <p:cNvSpPr>
                  <a:spLocks noChangeShapeType="1"/>
                </p:cNvSpPr>
                <p:nvPr/>
              </p:nvSpPr>
              <p:spPr bwMode="auto">
                <a:xfrm>
                  <a:off x="16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6" name="Line 17650"/>
                <p:cNvSpPr>
                  <a:spLocks noChangeShapeType="1"/>
                </p:cNvSpPr>
                <p:nvPr/>
              </p:nvSpPr>
              <p:spPr bwMode="auto">
                <a:xfrm>
                  <a:off x="16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7" name="Line 17651"/>
                <p:cNvSpPr>
                  <a:spLocks noChangeShapeType="1"/>
                </p:cNvSpPr>
                <p:nvPr/>
              </p:nvSpPr>
              <p:spPr bwMode="auto">
                <a:xfrm>
                  <a:off x="16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8" name="Line 17652"/>
                <p:cNvSpPr>
                  <a:spLocks noChangeShapeType="1"/>
                </p:cNvSpPr>
                <p:nvPr/>
              </p:nvSpPr>
              <p:spPr bwMode="auto">
                <a:xfrm>
                  <a:off x="16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29" name="Line 17653"/>
                <p:cNvSpPr>
                  <a:spLocks noChangeShapeType="1"/>
                </p:cNvSpPr>
                <p:nvPr/>
              </p:nvSpPr>
              <p:spPr bwMode="auto">
                <a:xfrm>
                  <a:off x="16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0" name="Line 17654"/>
                <p:cNvSpPr>
                  <a:spLocks noChangeShapeType="1"/>
                </p:cNvSpPr>
                <p:nvPr/>
              </p:nvSpPr>
              <p:spPr bwMode="auto">
                <a:xfrm>
                  <a:off x="16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1" name="Line 17655"/>
                <p:cNvSpPr>
                  <a:spLocks noChangeShapeType="1"/>
                </p:cNvSpPr>
                <p:nvPr/>
              </p:nvSpPr>
              <p:spPr bwMode="auto">
                <a:xfrm>
                  <a:off x="16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2" name="Line 17656"/>
                <p:cNvSpPr>
                  <a:spLocks noChangeShapeType="1"/>
                </p:cNvSpPr>
                <p:nvPr/>
              </p:nvSpPr>
              <p:spPr bwMode="auto">
                <a:xfrm>
                  <a:off x="16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3" name="Line 17657"/>
                <p:cNvSpPr>
                  <a:spLocks noChangeShapeType="1"/>
                </p:cNvSpPr>
                <p:nvPr/>
              </p:nvSpPr>
              <p:spPr bwMode="auto">
                <a:xfrm>
                  <a:off x="17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4" name="Line 17658"/>
                <p:cNvSpPr>
                  <a:spLocks noChangeShapeType="1"/>
                </p:cNvSpPr>
                <p:nvPr/>
              </p:nvSpPr>
              <p:spPr bwMode="auto">
                <a:xfrm>
                  <a:off x="17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5" name="Line 17659"/>
                <p:cNvSpPr>
                  <a:spLocks noChangeShapeType="1"/>
                </p:cNvSpPr>
                <p:nvPr/>
              </p:nvSpPr>
              <p:spPr bwMode="auto">
                <a:xfrm>
                  <a:off x="17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6" name="Line 17660"/>
                <p:cNvSpPr>
                  <a:spLocks noChangeShapeType="1"/>
                </p:cNvSpPr>
                <p:nvPr/>
              </p:nvSpPr>
              <p:spPr bwMode="auto">
                <a:xfrm>
                  <a:off x="17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7" name="Line 17661"/>
                <p:cNvSpPr>
                  <a:spLocks noChangeShapeType="1"/>
                </p:cNvSpPr>
                <p:nvPr/>
              </p:nvSpPr>
              <p:spPr bwMode="auto">
                <a:xfrm>
                  <a:off x="17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8" name="Line 17662"/>
                <p:cNvSpPr>
                  <a:spLocks noChangeShapeType="1"/>
                </p:cNvSpPr>
                <p:nvPr/>
              </p:nvSpPr>
              <p:spPr bwMode="auto">
                <a:xfrm>
                  <a:off x="17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39" name="Line 17663"/>
                <p:cNvSpPr>
                  <a:spLocks noChangeShapeType="1"/>
                </p:cNvSpPr>
                <p:nvPr/>
              </p:nvSpPr>
              <p:spPr bwMode="auto">
                <a:xfrm>
                  <a:off x="17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0" name="Line 17664"/>
                <p:cNvSpPr>
                  <a:spLocks noChangeShapeType="1"/>
                </p:cNvSpPr>
                <p:nvPr/>
              </p:nvSpPr>
              <p:spPr bwMode="auto">
                <a:xfrm>
                  <a:off x="17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1" name="Line 17665"/>
                <p:cNvSpPr>
                  <a:spLocks noChangeShapeType="1"/>
                </p:cNvSpPr>
                <p:nvPr/>
              </p:nvSpPr>
              <p:spPr bwMode="auto">
                <a:xfrm>
                  <a:off x="17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2" name="Line 17666"/>
                <p:cNvSpPr>
                  <a:spLocks noChangeShapeType="1"/>
                </p:cNvSpPr>
                <p:nvPr/>
              </p:nvSpPr>
              <p:spPr bwMode="auto">
                <a:xfrm>
                  <a:off x="18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3" name="Line 17667"/>
                <p:cNvSpPr>
                  <a:spLocks noChangeShapeType="1"/>
                </p:cNvSpPr>
                <p:nvPr/>
              </p:nvSpPr>
              <p:spPr bwMode="auto">
                <a:xfrm>
                  <a:off x="18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4" name="Line 17668"/>
                <p:cNvSpPr>
                  <a:spLocks noChangeShapeType="1"/>
                </p:cNvSpPr>
                <p:nvPr/>
              </p:nvSpPr>
              <p:spPr bwMode="auto">
                <a:xfrm>
                  <a:off x="18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5" name="Line 17669"/>
                <p:cNvSpPr>
                  <a:spLocks noChangeShapeType="1"/>
                </p:cNvSpPr>
                <p:nvPr/>
              </p:nvSpPr>
              <p:spPr bwMode="auto">
                <a:xfrm>
                  <a:off x="18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6" name="Line 17670"/>
                <p:cNvSpPr>
                  <a:spLocks noChangeShapeType="1"/>
                </p:cNvSpPr>
                <p:nvPr/>
              </p:nvSpPr>
              <p:spPr bwMode="auto">
                <a:xfrm>
                  <a:off x="18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7" name="Line 17671"/>
                <p:cNvSpPr>
                  <a:spLocks noChangeShapeType="1"/>
                </p:cNvSpPr>
                <p:nvPr/>
              </p:nvSpPr>
              <p:spPr bwMode="auto">
                <a:xfrm>
                  <a:off x="18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8" name="Line 17672"/>
                <p:cNvSpPr>
                  <a:spLocks noChangeShapeType="1"/>
                </p:cNvSpPr>
                <p:nvPr/>
              </p:nvSpPr>
              <p:spPr bwMode="auto">
                <a:xfrm>
                  <a:off x="18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49" name="Line 17673"/>
                <p:cNvSpPr>
                  <a:spLocks noChangeShapeType="1"/>
                </p:cNvSpPr>
                <p:nvPr/>
              </p:nvSpPr>
              <p:spPr bwMode="auto">
                <a:xfrm>
                  <a:off x="18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0" name="Line 17674"/>
                <p:cNvSpPr>
                  <a:spLocks noChangeShapeType="1"/>
                </p:cNvSpPr>
                <p:nvPr/>
              </p:nvSpPr>
              <p:spPr bwMode="auto">
                <a:xfrm>
                  <a:off x="19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1" name="Line 17675"/>
                <p:cNvSpPr>
                  <a:spLocks noChangeShapeType="1"/>
                </p:cNvSpPr>
                <p:nvPr/>
              </p:nvSpPr>
              <p:spPr bwMode="auto">
                <a:xfrm>
                  <a:off x="19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2" name="Line 17676"/>
                <p:cNvSpPr>
                  <a:spLocks noChangeShapeType="1"/>
                </p:cNvSpPr>
                <p:nvPr/>
              </p:nvSpPr>
              <p:spPr bwMode="auto">
                <a:xfrm>
                  <a:off x="19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3" name="Line 17677"/>
                <p:cNvSpPr>
                  <a:spLocks noChangeShapeType="1"/>
                </p:cNvSpPr>
                <p:nvPr/>
              </p:nvSpPr>
              <p:spPr bwMode="auto">
                <a:xfrm>
                  <a:off x="19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4" name="Line 17678"/>
                <p:cNvSpPr>
                  <a:spLocks noChangeShapeType="1"/>
                </p:cNvSpPr>
                <p:nvPr/>
              </p:nvSpPr>
              <p:spPr bwMode="auto">
                <a:xfrm>
                  <a:off x="1949"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5" name="Line 17679"/>
                <p:cNvSpPr>
                  <a:spLocks noChangeShapeType="1"/>
                </p:cNvSpPr>
                <p:nvPr/>
              </p:nvSpPr>
              <p:spPr bwMode="auto">
                <a:xfrm>
                  <a:off x="19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6" name="Line 17680"/>
                <p:cNvSpPr>
                  <a:spLocks noChangeShapeType="1"/>
                </p:cNvSpPr>
                <p:nvPr/>
              </p:nvSpPr>
              <p:spPr bwMode="auto">
                <a:xfrm>
                  <a:off x="19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7" name="Line 17681"/>
                <p:cNvSpPr>
                  <a:spLocks noChangeShapeType="1"/>
                </p:cNvSpPr>
                <p:nvPr/>
              </p:nvSpPr>
              <p:spPr bwMode="auto">
                <a:xfrm>
                  <a:off x="19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8" name="Line 17682"/>
                <p:cNvSpPr>
                  <a:spLocks noChangeShapeType="1"/>
                </p:cNvSpPr>
                <p:nvPr/>
              </p:nvSpPr>
              <p:spPr bwMode="auto">
                <a:xfrm>
                  <a:off x="19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59" name="Line 17683"/>
                <p:cNvSpPr>
                  <a:spLocks noChangeShapeType="1"/>
                </p:cNvSpPr>
                <p:nvPr/>
              </p:nvSpPr>
              <p:spPr bwMode="auto">
                <a:xfrm>
                  <a:off x="20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0" name="Line 17684"/>
                <p:cNvSpPr>
                  <a:spLocks noChangeShapeType="1"/>
                </p:cNvSpPr>
                <p:nvPr/>
              </p:nvSpPr>
              <p:spPr bwMode="auto">
                <a:xfrm>
                  <a:off x="20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1" name="Line 17685"/>
                <p:cNvSpPr>
                  <a:spLocks noChangeShapeType="1"/>
                </p:cNvSpPr>
                <p:nvPr/>
              </p:nvSpPr>
              <p:spPr bwMode="auto">
                <a:xfrm>
                  <a:off x="20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2" name="Line 17686"/>
                <p:cNvSpPr>
                  <a:spLocks noChangeShapeType="1"/>
                </p:cNvSpPr>
                <p:nvPr/>
              </p:nvSpPr>
              <p:spPr bwMode="auto">
                <a:xfrm>
                  <a:off x="20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3" name="Line 17687"/>
                <p:cNvSpPr>
                  <a:spLocks noChangeShapeType="1"/>
                </p:cNvSpPr>
                <p:nvPr/>
              </p:nvSpPr>
              <p:spPr bwMode="auto">
                <a:xfrm>
                  <a:off x="20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4" name="Line 17688"/>
                <p:cNvSpPr>
                  <a:spLocks noChangeShapeType="1"/>
                </p:cNvSpPr>
                <p:nvPr/>
              </p:nvSpPr>
              <p:spPr bwMode="auto">
                <a:xfrm>
                  <a:off x="20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5" name="Line 17689"/>
                <p:cNvSpPr>
                  <a:spLocks noChangeShapeType="1"/>
                </p:cNvSpPr>
                <p:nvPr/>
              </p:nvSpPr>
              <p:spPr bwMode="auto">
                <a:xfrm>
                  <a:off x="20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6" name="Line 17690"/>
                <p:cNvSpPr>
                  <a:spLocks noChangeShapeType="1"/>
                </p:cNvSpPr>
                <p:nvPr/>
              </p:nvSpPr>
              <p:spPr bwMode="auto">
                <a:xfrm>
                  <a:off x="20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7" name="Line 17691"/>
                <p:cNvSpPr>
                  <a:spLocks noChangeShapeType="1"/>
                </p:cNvSpPr>
                <p:nvPr/>
              </p:nvSpPr>
              <p:spPr bwMode="auto">
                <a:xfrm>
                  <a:off x="21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8" name="Line 17692"/>
                <p:cNvSpPr>
                  <a:spLocks noChangeShapeType="1"/>
                </p:cNvSpPr>
                <p:nvPr/>
              </p:nvSpPr>
              <p:spPr bwMode="auto">
                <a:xfrm>
                  <a:off x="21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69" name="Line 17693"/>
                <p:cNvSpPr>
                  <a:spLocks noChangeShapeType="1"/>
                </p:cNvSpPr>
                <p:nvPr/>
              </p:nvSpPr>
              <p:spPr bwMode="auto">
                <a:xfrm>
                  <a:off x="21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1470" name="Group 17694"/>
              <p:cNvGrpSpPr>
                <a:grpSpLocks/>
              </p:cNvGrpSpPr>
              <p:nvPr/>
            </p:nvGrpSpPr>
            <p:grpSpPr bwMode="auto">
              <a:xfrm>
                <a:off x="2138" y="1029"/>
                <a:ext cx="2352" cy="0"/>
                <a:chOff x="2138" y="1029"/>
                <a:chExt cx="2352" cy="0"/>
              </a:xfrm>
            </p:grpSpPr>
            <p:sp>
              <p:nvSpPr>
                <p:cNvPr id="861471" name="Line 17695"/>
                <p:cNvSpPr>
                  <a:spLocks noChangeShapeType="1"/>
                </p:cNvSpPr>
                <p:nvPr/>
              </p:nvSpPr>
              <p:spPr bwMode="auto">
                <a:xfrm>
                  <a:off x="2138"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2" name="Line 17696"/>
                <p:cNvSpPr>
                  <a:spLocks noChangeShapeType="1"/>
                </p:cNvSpPr>
                <p:nvPr/>
              </p:nvSpPr>
              <p:spPr bwMode="auto">
                <a:xfrm>
                  <a:off x="21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3" name="Line 17697"/>
                <p:cNvSpPr>
                  <a:spLocks noChangeShapeType="1"/>
                </p:cNvSpPr>
                <p:nvPr/>
              </p:nvSpPr>
              <p:spPr bwMode="auto">
                <a:xfrm>
                  <a:off x="21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4" name="Line 17698"/>
                <p:cNvSpPr>
                  <a:spLocks noChangeShapeType="1"/>
                </p:cNvSpPr>
                <p:nvPr/>
              </p:nvSpPr>
              <p:spPr bwMode="auto">
                <a:xfrm>
                  <a:off x="21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5" name="Line 17699"/>
                <p:cNvSpPr>
                  <a:spLocks noChangeShapeType="1"/>
                </p:cNvSpPr>
                <p:nvPr/>
              </p:nvSpPr>
              <p:spPr bwMode="auto">
                <a:xfrm>
                  <a:off x="21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6" name="Line 17700"/>
                <p:cNvSpPr>
                  <a:spLocks noChangeShapeType="1"/>
                </p:cNvSpPr>
                <p:nvPr/>
              </p:nvSpPr>
              <p:spPr bwMode="auto">
                <a:xfrm>
                  <a:off x="21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7" name="Line 17701"/>
                <p:cNvSpPr>
                  <a:spLocks noChangeShapeType="1"/>
                </p:cNvSpPr>
                <p:nvPr/>
              </p:nvSpPr>
              <p:spPr bwMode="auto">
                <a:xfrm>
                  <a:off x="22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8" name="Line 17702"/>
                <p:cNvSpPr>
                  <a:spLocks noChangeShapeType="1"/>
                </p:cNvSpPr>
                <p:nvPr/>
              </p:nvSpPr>
              <p:spPr bwMode="auto">
                <a:xfrm>
                  <a:off x="22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79" name="Line 17703"/>
                <p:cNvSpPr>
                  <a:spLocks noChangeShapeType="1"/>
                </p:cNvSpPr>
                <p:nvPr/>
              </p:nvSpPr>
              <p:spPr bwMode="auto">
                <a:xfrm>
                  <a:off x="22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0" name="Line 17704"/>
                <p:cNvSpPr>
                  <a:spLocks noChangeShapeType="1"/>
                </p:cNvSpPr>
                <p:nvPr/>
              </p:nvSpPr>
              <p:spPr bwMode="auto">
                <a:xfrm>
                  <a:off x="22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1" name="Line 17705"/>
                <p:cNvSpPr>
                  <a:spLocks noChangeShapeType="1"/>
                </p:cNvSpPr>
                <p:nvPr/>
              </p:nvSpPr>
              <p:spPr bwMode="auto">
                <a:xfrm>
                  <a:off x="22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2" name="Line 17706"/>
                <p:cNvSpPr>
                  <a:spLocks noChangeShapeType="1"/>
                </p:cNvSpPr>
                <p:nvPr/>
              </p:nvSpPr>
              <p:spPr bwMode="auto">
                <a:xfrm>
                  <a:off x="22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3" name="Line 17707"/>
                <p:cNvSpPr>
                  <a:spLocks noChangeShapeType="1"/>
                </p:cNvSpPr>
                <p:nvPr/>
              </p:nvSpPr>
              <p:spPr bwMode="auto">
                <a:xfrm>
                  <a:off x="22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4" name="Line 17708"/>
                <p:cNvSpPr>
                  <a:spLocks noChangeShapeType="1"/>
                </p:cNvSpPr>
                <p:nvPr/>
              </p:nvSpPr>
              <p:spPr bwMode="auto">
                <a:xfrm>
                  <a:off x="22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5" name="Line 17709"/>
                <p:cNvSpPr>
                  <a:spLocks noChangeShapeType="1"/>
                </p:cNvSpPr>
                <p:nvPr/>
              </p:nvSpPr>
              <p:spPr bwMode="auto">
                <a:xfrm>
                  <a:off x="23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6" name="Line 17710"/>
                <p:cNvSpPr>
                  <a:spLocks noChangeShapeType="1"/>
                </p:cNvSpPr>
                <p:nvPr/>
              </p:nvSpPr>
              <p:spPr bwMode="auto">
                <a:xfrm>
                  <a:off x="23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7" name="Line 17711"/>
                <p:cNvSpPr>
                  <a:spLocks noChangeShapeType="1"/>
                </p:cNvSpPr>
                <p:nvPr/>
              </p:nvSpPr>
              <p:spPr bwMode="auto">
                <a:xfrm>
                  <a:off x="23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8" name="Line 17712"/>
                <p:cNvSpPr>
                  <a:spLocks noChangeShapeType="1"/>
                </p:cNvSpPr>
                <p:nvPr/>
              </p:nvSpPr>
              <p:spPr bwMode="auto">
                <a:xfrm>
                  <a:off x="23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89" name="Line 17713"/>
                <p:cNvSpPr>
                  <a:spLocks noChangeShapeType="1"/>
                </p:cNvSpPr>
                <p:nvPr/>
              </p:nvSpPr>
              <p:spPr bwMode="auto">
                <a:xfrm>
                  <a:off x="23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0" name="Line 17714"/>
                <p:cNvSpPr>
                  <a:spLocks noChangeShapeType="1"/>
                </p:cNvSpPr>
                <p:nvPr/>
              </p:nvSpPr>
              <p:spPr bwMode="auto">
                <a:xfrm>
                  <a:off x="23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1" name="Line 17715"/>
                <p:cNvSpPr>
                  <a:spLocks noChangeShapeType="1"/>
                </p:cNvSpPr>
                <p:nvPr/>
              </p:nvSpPr>
              <p:spPr bwMode="auto">
                <a:xfrm>
                  <a:off x="23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2" name="Line 17716"/>
                <p:cNvSpPr>
                  <a:spLocks noChangeShapeType="1"/>
                </p:cNvSpPr>
                <p:nvPr/>
              </p:nvSpPr>
              <p:spPr bwMode="auto">
                <a:xfrm>
                  <a:off x="23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3" name="Line 17717"/>
                <p:cNvSpPr>
                  <a:spLocks noChangeShapeType="1"/>
                </p:cNvSpPr>
                <p:nvPr/>
              </p:nvSpPr>
              <p:spPr bwMode="auto">
                <a:xfrm>
                  <a:off x="23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4" name="Line 17718"/>
                <p:cNvSpPr>
                  <a:spLocks noChangeShapeType="1"/>
                </p:cNvSpPr>
                <p:nvPr/>
              </p:nvSpPr>
              <p:spPr bwMode="auto">
                <a:xfrm>
                  <a:off x="24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5" name="Line 17719"/>
                <p:cNvSpPr>
                  <a:spLocks noChangeShapeType="1"/>
                </p:cNvSpPr>
                <p:nvPr/>
              </p:nvSpPr>
              <p:spPr bwMode="auto">
                <a:xfrm>
                  <a:off x="24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6" name="Line 17720"/>
                <p:cNvSpPr>
                  <a:spLocks noChangeShapeType="1"/>
                </p:cNvSpPr>
                <p:nvPr/>
              </p:nvSpPr>
              <p:spPr bwMode="auto">
                <a:xfrm>
                  <a:off x="24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7" name="Line 17721"/>
                <p:cNvSpPr>
                  <a:spLocks noChangeShapeType="1"/>
                </p:cNvSpPr>
                <p:nvPr/>
              </p:nvSpPr>
              <p:spPr bwMode="auto">
                <a:xfrm>
                  <a:off x="24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8" name="Line 17722"/>
                <p:cNvSpPr>
                  <a:spLocks noChangeShapeType="1"/>
                </p:cNvSpPr>
                <p:nvPr/>
              </p:nvSpPr>
              <p:spPr bwMode="auto">
                <a:xfrm>
                  <a:off x="24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499" name="Line 17723"/>
                <p:cNvSpPr>
                  <a:spLocks noChangeShapeType="1"/>
                </p:cNvSpPr>
                <p:nvPr/>
              </p:nvSpPr>
              <p:spPr bwMode="auto">
                <a:xfrm>
                  <a:off x="24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0" name="Line 17724"/>
                <p:cNvSpPr>
                  <a:spLocks noChangeShapeType="1"/>
                </p:cNvSpPr>
                <p:nvPr/>
              </p:nvSpPr>
              <p:spPr bwMode="auto">
                <a:xfrm>
                  <a:off x="24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1" name="Line 17725"/>
                <p:cNvSpPr>
                  <a:spLocks noChangeShapeType="1"/>
                </p:cNvSpPr>
                <p:nvPr/>
              </p:nvSpPr>
              <p:spPr bwMode="auto">
                <a:xfrm>
                  <a:off x="24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2" name="Line 17726"/>
                <p:cNvSpPr>
                  <a:spLocks noChangeShapeType="1"/>
                </p:cNvSpPr>
                <p:nvPr/>
              </p:nvSpPr>
              <p:spPr bwMode="auto">
                <a:xfrm>
                  <a:off x="25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3" name="Line 17727"/>
                <p:cNvSpPr>
                  <a:spLocks noChangeShapeType="1"/>
                </p:cNvSpPr>
                <p:nvPr/>
              </p:nvSpPr>
              <p:spPr bwMode="auto">
                <a:xfrm>
                  <a:off x="25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4" name="Line 17728"/>
                <p:cNvSpPr>
                  <a:spLocks noChangeShapeType="1"/>
                </p:cNvSpPr>
                <p:nvPr/>
              </p:nvSpPr>
              <p:spPr bwMode="auto">
                <a:xfrm>
                  <a:off x="25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5" name="Line 17729"/>
                <p:cNvSpPr>
                  <a:spLocks noChangeShapeType="1"/>
                </p:cNvSpPr>
                <p:nvPr/>
              </p:nvSpPr>
              <p:spPr bwMode="auto">
                <a:xfrm>
                  <a:off x="25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6" name="Line 17730"/>
                <p:cNvSpPr>
                  <a:spLocks noChangeShapeType="1"/>
                </p:cNvSpPr>
                <p:nvPr/>
              </p:nvSpPr>
              <p:spPr bwMode="auto">
                <a:xfrm>
                  <a:off x="25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7" name="Line 17731"/>
                <p:cNvSpPr>
                  <a:spLocks noChangeShapeType="1"/>
                </p:cNvSpPr>
                <p:nvPr/>
              </p:nvSpPr>
              <p:spPr bwMode="auto">
                <a:xfrm>
                  <a:off x="25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8" name="Line 17732"/>
                <p:cNvSpPr>
                  <a:spLocks noChangeShapeType="1"/>
                </p:cNvSpPr>
                <p:nvPr/>
              </p:nvSpPr>
              <p:spPr bwMode="auto">
                <a:xfrm>
                  <a:off x="2575"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09" name="Line 17733"/>
                <p:cNvSpPr>
                  <a:spLocks noChangeShapeType="1"/>
                </p:cNvSpPr>
                <p:nvPr/>
              </p:nvSpPr>
              <p:spPr bwMode="auto">
                <a:xfrm>
                  <a:off x="25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0" name="Line 17734"/>
                <p:cNvSpPr>
                  <a:spLocks noChangeShapeType="1"/>
                </p:cNvSpPr>
                <p:nvPr/>
              </p:nvSpPr>
              <p:spPr bwMode="auto">
                <a:xfrm>
                  <a:off x="25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1" name="Line 17735"/>
                <p:cNvSpPr>
                  <a:spLocks noChangeShapeType="1"/>
                </p:cNvSpPr>
                <p:nvPr/>
              </p:nvSpPr>
              <p:spPr bwMode="auto">
                <a:xfrm>
                  <a:off x="26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2" name="Line 17736"/>
                <p:cNvSpPr>
                  <a:spLocks noChangeShapeType="1"/>
                </p:cNvSpPr>
                <p:nvPr/>
              </p:nvSpPr>
              <p:spPr bwMode="auto">
                <a:xfrm>
                  <a:off x="26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3" name="Line 17737"/>
                <p:cNvSpPr>
                  <a:spLocks noChangeShapeType="1"/>
                </p:cNvSpPr>
                <p:nvPr/>
              </p:nvSpPr>
              <p:spPr bwMode="auto">
                <a:xfrm>
                  <a:off x="26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4" name="Line 17738"/>
                <p:cNvSpPr>
                  <a:spLocks noChangeShapeType="1"/>
                </p:cNvSpPr>
                <p:nvPr/>
              </p:nvSpPr>
              <p:spPr bwMode="auto">
                <a:xfrm>
                  <a:off x="26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5" name="Line 17739"/>
                <p:cNvSpPr>
                  <a:spLocks noChangeShapeType="1"/>
                </p:cNvSpPr>
                <p:nvPr/>
              </p:nvSpPr>
              <p:spPr bwMode="auto">
                <a:xfrm>
                  <a:off x="26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6" name="Line 17740"/>
                <p:cNvSpPr>
                  <a:spLocks noChangeShapeType="1"/>
                </p:cNvSpPr>
                <p:nvPr/>
              </p:nvSpPr>
              <p:spPr bwMode="auto">
                <a:xfrm>
                  <a:off x="26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7" name="Line 17741"/>
                <p:cNvSpPr>
                  <a:spLocks noChangeShapeType="1"/>
                </p:cNvSpPr>
                <p:nvPr/>
              </p:nvSpPr>
              <p:spPr bwMode="auto">
                <a:xfrm>
                  <a:off x="26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8" name="Line 17742"/>
                <p:cNvSpPr>
                  <a:spLocks noChangeShapeType="1"/>
                </p:cNvSpPr>
                <p:nvPr/>
              </p:nvSpPr>
              <p:spPr bwMode="auto">
                <a:xfrm>
                  <a:off x="26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19" name="Line 17743"/>
                <p:cNvSpPr>
                  <a:spLocks noChangeShapeType="1"/>
                </p:cNvSpPr>
                <p:nvPr/>
              </p:nvSpPr>
              <p:spPr bwMode="auto">
                <a:xfrm>
                  <a:off x="27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0" name="Line 17744"/>
                <p:cNvSpPr>
                  <a:spLocks noChangeShapeType="1"/>
                </p:cNvSpPr>
                <p:nvPr/>
              </p:nvSpPr>
              <p:spPr bwMode="auto">
                <a:xfrm>
                  <a:off x="27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1" name="Line 17745"/>
                <p:cNvSpPr>
                  <a:spLocks noChangeShapeType="1"/>
                </p:cNvSpPr>
                <p:nvPr/>
              </p:nvSpPr>
              <p:spPr bwMode="auto">
                <a:xfrm>
                  <a:off x="27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2" name="Line 17746"/>
                <p:cNvSpPr>
                  <a:spLocks noChangeShapeType="1"/>
                </p:cNvSpPr>
                <p:nvPr/>
              </p:nvSpPr>
              <p:spPr bwMode="auto">
                <a:xfrm>
                  <a:off x="27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3" name="Line 17747"/>
                <p:cNvSpPr>
                  <a:spLocks noChangeShapeType="1"/>
                </p:cNvSpPr>
                <p:nvPr/>
              </p:nvSpPr>
              <p:spPr bwMode="auto">
                <a:xfrm>
                  <a:off x="27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4" name="Line 17748"/>
                <p:cNvSpPr>
                  <a:spLocks noChangeShapeType="1"/>
                </p:cNvSpPr>
                <p:nvPr/>
              </p:nvSpPr>
              <p:spPr bwMode="auto">
                <a:xfrm>
                  <a:off x="2764"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5" name="Line 17749"/>
                <p:cNvSpPr>
                  <a:spLocks noChangeShapeType="1"/>
                </p:cNvSpPr>
                <p:nvPr/>
              </p:nvSpPr>
              <p:spPr bwMode="auto">
                <a:xfrm>
                  <a:off x="27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6" name="Line 17750"/>
                <p:cNvSpPr>
                  <a:spLocks noChangeShapeType="1"/>
                </p:cNvSpPr>
                <p:nvPr/>
              </p:nvSpPr>
              <p:spPr bwMode="auto">
                <a:xfrm>
                  <a:off x="27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7" name="Line 17751"/>
                <p:cNvSpPr>
                  <a:spLocks noChangeShapeType="1"/>
                </p:cNvSpPr>
                <p:nvPr/>
              </p:nvSpPr>
              <p:spPr bwMode="auto">
                <a:xfrm>
                  <a:off x="27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8" name="Line 17752"/>
                <p:cNvSpPr>
                  <a:spLocks noChangeShapeType="1"/>
                </p:cNvSpPr>
                <p:nvPr/>
              </p:nvSpPr>
              <p:spPr bwMode="auto">
                <a:xfrm>
                  <a:off x="28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29" name="Line 17753"/>
                <p:cNvSpPr>
                  <a:spLocks noChangeShapeType="1"/>
                </p:cNvSpPr>
                <p:nvPr/>
              </p:nvSpPr>
              <p:spPr bwMode="auto">
                <a:xfrm>
                  <a:off x="28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0" name="Line 17754"/>
                <p:cNvSpPr>
                  <a:spLocks noChangeShapeType="1"/>
                </p:cNvSpPr>
                <p:nvPr/>
              </p:nvSpPr>
              <p:spPr bwMode="auto">
                <a:xfrm>
                  <a:off x="28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1" name="Line 17755"/>
                <p:cNvSpPr>
                  <a:spLocks noChangeShapeType="1"/>
                </p:cNvSpPr>
                <p:nvPr/>
              </p:nvSpPr>
              <p:spPr bwMode="auto">
                <a:xfrm>
                  <a:off x="28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2" name="Line 17756"/>
                <p:cNvSpPr>
                  <a:spLocks noChangeShapeType="1"/>
                </p:cNvSpPr>
                <p:nvPr/>
              </p:nvSpPr>
              <p:spPr bwMode="auto">
                <a:xfrm>
                  <a:off x="28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3" name="Line 17757"/>
                <p:cNvSpPr>
                  <a:spLocks noChangeShapeType="1"/>
                </p:cNvSpPr>
                <p:nvPr/>
              </p:nvSpPr>
              <p:spPr bwMode="auto">
                <a:xfrm>
                  <a:off x="28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4" name="Line 17758"/>
                <p:cNvSpPr>
                  <a:spLocks noChangeShapeType="1"/>
                </p:cNvSpPr>
                <p:nvPr/>
              </p:nvSpPr>
              <p:spPr bwMode="auto">
                <a:xfrm>
                  <a:off x="28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5" name="Line 17759"/>
                <p:cNvSpPr>
                  <a:spLocks noChangeShapeType="1"/>
                </p:cNvSpPr>
                <p:nvPr/>
              </p:nvSpPr>
              <p:spPr bwMode="auto">
                <a:xfrm>
                  <a:off x="28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6" name="Line 17760"/>
                <p:cNvSpPr>
                  <a:spLocks noChangeShapeType="1"/>
                </p:cNvSpPr>
                <p:nvPr/>
              </p:nvSpPr>
              <p:spPr bwMode="auto">
                <a:xfrm>
                  <a:off x="29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7" name="Line 17761"/>
                <p:cNvSpPr>
                  <a:spLocks noChangeShapeType="1"/>
                </p:cNvSpPr>
                <p:nvPr/>
              </p:nvSpPr>
              <p:spPr bwMode="auto">
                <a:xfrm>
                  <a:off x="29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8" name="Line 17762"/>
                <p:cNvSpPr>
                  <a:spLocks noChangeShapeType="1"/>
                </p:cNvSpPr>
                <p:nvPr/>
              </p:nvSpPr>
              <p:spPr bwMode="auto">
                <a:xfrm>
                  <a:off x="29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39" name="Line 17763"/>
                <p:cNvSpPr>
                  <a:spLocks noChangeShapeType="1"/>
                </p:cNvSpPr>
                <p:nvPr/>
              </p:nvSpPr>
              <p:spPr bwMode="auto">
                <a:xfrm>
                  <a:off x="29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0" name="Line 17764"/>
                <p:cNvSpPr>
                  <a:spLocks noChangeShapeType="1"/>
                </p:cNvSpPr>
                <p:nvPr/>
              </p:nvSpPr>
              <p:spPr bwMode="auto">
                <a:xfrm>
                  <a:off x="29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1" name="Line 17765"/>
                <p:cNvSpPr>
                  <a:spLocks noChangeShapeType="1"/>
                </p:cNvSpPr>
                <p:nvPr/>
              </p:nvSpPr>
              <p:spPr bwMode="auto">
                <a:xfrm>
                  <a:off x="29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2" name="Line 17766"/>
                <p:cNvSpPr>
                  <a:spLocks noChangeShapeType="1"/>
                </p:cNvSpPr>
                <p:nvPr/>
              </p:nvSpPr>
              <p:spPr bwMode="auto">
                <a:xfrm>
                  <a:off x="29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3" name="Line 17767"/>
                <p:cNvSpPr>
                  <a:spLocks noChangeShapeType="1"/>
                </p:cNvSpPr>
                <p:nvPr/>
              </p:nvSpPr>
              <p:spPr bwMode="auto">
                <a:xfrm>
                  <a:off x="29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4" name="Line 17768"/>
                <p:cNvSpPr>
                  <a:spLocks noChangeShapeType="1"/>
                </p:cNvSpPr>
                <p:nvPr/>
              </p:nvSpPr>
              <p:spPr bwMode="auto">
                <a:xfrm>
                  <a:off x="30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5" name="Line 17769"/>
                <p:cNvSpPr>
                  <a:spLocks noChangeShapeType="1"/>
                </p:cNvSpPr>
                <p:nvPr/>
              </p:nvSpPr>
              <p:spPr bwMode="auto">
                <a:xfrm>
                  <a:off x="30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6" name="Line 17770"/>
                <p:cNvSpPr>
                  <a:spLocks noChangeShapeType="1"/>
                </p:cNvSpPr>
                <p:nvPr/>
              </p:nvSpPr>
              <p:spPr bwMode="auto">
                <a:xfrm>
                  <a:off x="30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7" name="Line 17771"/>
                <p:cNvSpPr>
                  <a:spLocks noChangeShapeType="1"/>
                </p:cNvSpPr>
                <p:nvPr/>
              </p:nvSpPr>
              <p:spPr bwMode="auto">
                <a:xfrm>
                  <a:off x="30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8" name="Line 17772"/>
                <p:cNvSpPr>
                  <a:spLocks noChangeShapeType="1"/>
                </p:cNvSpPr>
                <p:nvPr/>
              </p:nvSpPr>
              <p:spPr bwMode="auto">
                <a:xfrm>
                  <a:off x="30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49" name="Line 17773"/>
                <p:cNvSpPr>
                  <a:spLocks noChangeShapeType="1"/>
                </p:cNvSpPr>
                <p:nvPr/>
              </p:nvSpPr>
              <p:spPr bwMode="auto">
                <a:xfrm>
                  <a:off x="30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0" name="Line 17774"/>
                <p:cNvSpPr>
                  <a:spLocks noChangeShapeType="1"/>
                </p:cNvSpPr>
                <p:nvPr/>
              </p:nvSpPr>
              <p:spPr bwMode="auto">
                <a:xfrm>
                  <a:off x="30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1" name="Line 17775"/>
                <p:cNvSpPr>
                  <a:spLocks noChangeShapeType="1"/>
                </p:cNvSpPr>
                <p:nvPr/>
              </p:nvSpPr>
              <p:spPr bwMode="auto">
                <a:xfrm>
                  <a:off x="30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2" name="Line 17776"/>
                <p:cNvSpPr>
                  <a:spLocks noChangeShapeType="1"/>
                </p:cNvSpPr>
                <p:nvPr/>
              </p:nvSpPr>
              <p:spPr bwMode="auto">
                <a:xfrm>
                  <a:off x="30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3" name="Line 17777"/>
                <p:cNvSpPr>
                  <a:spLocks noChangeShapeType="1"/>
                </p:cNvSpPr>
                <p:nvPr/>
              </p:nvSpPr>
              <p:spPr bwMode="auto">
                <a:xfrm>
                  <a:off x="31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4" name="Line 17778"/>
                <p:cNvSpPr>
                  <a:spLocks noChangeShapeType="1"/>
                </p:cNvSpPr>
                <p:nvPr/>
              </p:nvSpPr>
              <p:spPr bwMode="auto">
                <a:xfrm>
                  <a:off x="31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5" name="Line 17779"/>
                <p:cNvSpPr>
                  <a:spLocks noChangeShapeType="1"/>
                </p:cNvSpPr>
                <p:nvPr/>
              </p:nvSpPr>
              <p:spPr bwMode="auto">
                <a:xfrm>
                  <a:off x="31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6" name="Line 17780"/>
                <p:cNvSpPr>
                  <a:spLocks noChangeShapeType="1"/>
                </p:cNvSpPr>
                <p:nvPr/>
              </p:nvSpPr>
              <p:spPr bwMode="auto">
                <a:xfrm>
                  <a:off x="31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7" name="Line 17781"/>
                <p:cNvSpPr>
                  <a:spLocks noChangeShapeType="1"/>
                </p:cNvSpPr>
                <p:nvPr/>
              </p:nvSpPr>
              <p:spPr bwMode="auto">
                <a:xfrm>
                  <a:off x="31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8" name="Line 17782"/>
                <p:cNvSpPr>
                  <a:spLocks noChangeShapeType="1"/>
                </p:cNvSpPr>
                <p:nvPr/>
              </p:nvSpPr>
              <p:spPr bwMode="auto">
                <a:xfrm>
                  <a:off x="31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59" name="Line 17783"/>
                <p:cNvSpPr>
                  <a:spLocks noChangeShapeType="1"/>
                </p:cNvSpPr>
                <p:nvPr/>
              </p:nvSpPr>
              <p:spPr bwMode="auto">
                <a:xfrm>
                  <a:off x="31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0" name="Line 17784"/>
                <p:cNvSpPr>
                  <a:spLocks noChangeShapeType="1"/>
                </p:cNvSpPr>
                <p:nvPr/>
              </p:nvSpPr>
              <p:spPr bwMode="auto">
                <a:xfrm>
                  <a:off x="31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1" name="Line 17785"/>
                <p:cNvSpPr>
                  <a:spLocks noChangeShapeType="1"/>
                </p:cNvSpPr>
                <p:nvPr/>
              </p:nvSpPr>
              <p:spPr bwMode="auto">
                <a:xfrm>
                  <a:off x="3201"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2" name="Line 17786"/>
                <p:cNvSpPr>
                  <a:spLocks noChangeShapeType="1"/>
                </p:cNvSpPr>
                <p:nvPr/>
              </p:nvSpPr>
              <p:spPr bwMode="auto">
                <a:xfrm>
                  <a:off x="32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3" name="Line 17787"/>
                <p:cNvSpPr>
                  <a:spLocks noChangeShapeType="1"/>
                </p:cNvSpPr>
                <p:nvPr/>
              </p:nvSpPr>
              <p:spPr bwMode="auto">
                <a:xfrm>
                  <a:off x="32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4" name="Line 17788"/>
                <p:cNvSpPr>
                  <a:spLocks noChangeShapeType="1"/>
                </p:cNvSpPr>
                <p:nvPr/>
              </p:nvSpPr>
              <p:spPr bwMode="auto">
                <a:xfrm>
                  <a:off x="32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5" name="Line 17789"/>
                <p:cNvSpPr>
                  <a:spLocks noChangeShapeType="1"/>
                </p:cNvSpPr>
                <p:nvPr/>
              </p:nvSpPr>
              <p:spPr bwMode="auto">
                <a:xfrm>
                  <a:off x="32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6" name="Line 17790"/>
                <p:cNvSpPr>
                  <a:spLocks noChangeShapeType="1"/>
                </p:cNvSpPr>
                <p:nvPr/>
              </p:nvSpPr>
              <p:spPr bwMode="auto">
                <a:xfrm>
                  <a:off x="32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7" name="Line 17791"/>
                <p:cNvSpPr>
                  <a:spLocks noChangeShapeType="1"/>
                </p:cNvSpPr>
                <p:nvPr/>
              </p:nvSpPr>
              <p:spPr bwMode="auto">
                <a:xfrm>
                  <a:off x="32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8" name="Line 17792"/>
                <p:cNvSpPr>
                  <a:spLocks noChangeShapeType="1"/>
                </p:cNvSpPr>
                <p:nvPr/>
              </p:nvSpPr>
              <p:spPr bwMode="auto">
                <a:xfrm>
                  <a:off x="32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69" name="Line 17793"/>
                <p:cNvSpPr>
                  <a:spLocks noChangeShapeType="1"/>
                </p:cNvSpPr>
                <p:nvPr/>
              </p:nvSpPr>
              <p:spPr bwMode="auto">
                <a:xfrm>
                  <a:off x="32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0" name="Line 17794"/>
                <p:cNvSpPr>
                  <a:spLocks noChangeShapeType="1"/>
                </p:cNvSpPr>
                <p:nvPr/>
              </p:nvSpPr>
              <p:spPr bwMode="auto">
                <a:xfrm>
                  <a:off x="33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1" name="Line 17795"/>
                <p:cNvSpPr>
                  <a:spLocks noChangeShapeType="1"/>
                </p:cNvSpPr>
                <p:nvPr/>
              </p:nvSpPr>
              <p:spPr bwMode="auto">
                <a:xfrm>
                  <a:off x="33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2" name="Line 17796"/>
                <p:cNvSpPr>
                  <a:spLocks noChangeShapeType="1"/>
                </p:cNvSpPr>
                <p:nvPr/>
              </p:nvSpPr>
              <p:spPr bwMode="auto">
                <a:xfrm>
                  <a:off x="33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3" name="Line 17797"/>
                <p:cNvSpPr>
                  <a:spLocks noChangeShapeType="1"/>
                </p:cNvSpPr>
                <p:nvPr/>
              </p:nvSpPr>
              <p:spPr bwMode="auto">
                <a:xfrm>
                  <a:off x="33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4" name="Line 17798"/>
                <p:cNvSpPr>
                  <a:spLocks noChangeShapeType="1"/>
                </p:cNvSpPr>
                <p:nvPr/>
              </p:nvSpPr>
              <p:spPr bwMode="auto">
                <a:xfrm>
                  <a:off x="33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5" name="Line 17799"/>
                <p:cNvSpPr>
                  <a:spLocks noChangeShapeType="1"/>
                </p:cNvSpPr>
                <p:nvPr/>
              </p:nvSpPr>
              <p:spPr bwMode="auto">
                <a:xfrm>
                  <a:off x="33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6" name="Line 17800"/>
                <p:cNvSpPr>
                  <a:spLocks noChangeShapeType="1"/>
                </p:cNvSpPr>
                <p:nvPr/>
              </p:nvSpPr>
              <p:spPr bwMode="auto">
                <a:xfrm>
                  <a:off x="33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7" name="Line 17801"/>
                <p:cNvSpPr>
                  <a:spLocks noChangeShapeType="1"/>
                </p:cNvSpPr>
                <p:nvPr/>
              </p:nvSpPr>
              <p:spPr bwMode="auto">
                <a:xfrm>
                  <a:off x="3390"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8" name="Line 17802"/>
                <p:cNvSpPr>
                  <a:spLocks noChangeShapeType="1"/>
                </p:cNvSpPr>
                <p:nvPr/>
              </p:nvSpPr>
              <p:spPr bwMode="auto">
                <a:xfrm>
                  <a:off x="34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79" name="Line 17803"/>
                <p:cNvSpPr>
                  <a:spLocks noChangeShapeType="1"/>
                </p:cNvSpPr>
                <p:nvPr/>
              </p:nvSpPr>
              <p:spPr bwMode="auto">
                <a:xfrm>
                  <a:off x="34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0" name="Line 17804"/>
                <p:cNvSpPr>
                  <a:spLocks noChangeShapeType="1"/>
                </p:cNvSpPr>
                <p:nvPr/>
              </p:nvSpPr>
              <p:spPr bwMode="auto">
                <a:xfrm>
                  <a:off x="34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1" name="Line 17805"/>
                <p:cNvSpPr>
                  <a:spLocks noChangeShapeType="1"/>
                </p:cNvSpPr>
                <p:nvPr/>
              </p:nvSpPr>
              <p:spPr bwMode="auto">
                <a:xfrm>
                  <a:off x="34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2" name="Line 17806"/>
                <p:cNvSpPr>
                  <a:spLocks noChangeShapeType="1"/>
                </p:cNvSpPr>
                <p:nvPr/>
              </p:nvSpPr>
              <p:spPr bwMode="auto">
                <a:xfrm>
                  <a:off x="34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3" name="Line 17807"/>
                <p:cNvSpPr>
                  <a:spLocks noChangeShapeType="1"/>
                </p:cNvSpPr>
                <p:nvPr/>
              </p:nvSpPr>
              <p:spPr bwMode="auto">
                <a:xfrm>
                  <a:off x="34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4" name="Line 17808"/>
                <p:cNvSpPr>
                  <a:spLocks noChangeShapeType="1"/>
                </p:cNvSpPr>
                <p:nvPr/>
              </p:nvSpPr>
              <p:spPr bwMode="auto">
                <a:xfrm>
                  <a:off x="34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5" name="Line 17809"/>
                <p:cNvSpPr>
                  <a:spLocks noChangeShapeType="1"/>
                </p:cNvSpPr>
                <p:nvPr/>
              </p:nvSpPr>
              <p:spPr bwMode="auto">
                <a:xfrm>
                  <a:off x="34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6" name="Line 17810"/>
                <p:cNvSpPr>
                  <a:spLocks noChangeShapeType="1"/>
                </p:cNvSpPr>
                <p:nvPr/>
              </p:nvSpPr>
              <p:spPr bwMode="auto">
                <a:xfrm>
                  <a:off x="34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7" name="Line 17811"/>
                <p:cNvSpPr>
                  <a:spLocks noChangeShapeType="1"/>
                </p:cNvSpPr>
                <p:nvPr/>
              </p:nvSpPr>
              <p:spPr bwMode="auto">
                <a:xfrm>
                  <a:off x="35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8" name="Line 17812"/>
                <p:cNvSpPr>
                  <a:spLocks noChangeShapeType="1"/>
                </p:cNvSpPr>
                <p:nvPr/>
              </p:nvSpPr>
              <p:spPr bwMode="auto">
                <a:xfrm>
                  <a:off x="35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89" name="Line 17813"/>
                <p:cNvSpPr>
                  <a:spLocks noChangeShapeType="1"/>
                </p:cNvSpPr>
                <p:nvPr/>
              </p:nvSpPr>
              <p:spPr bwMode="auto">
                <a:xfrm>
                  <a:off x="35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0" name="Line 17814"/>
                <p:cNvSpPr>
                  <a:spLocks noChangeShapeType="1"/>
                </p:cNvSpPr>
                <p:nvPr/>
              </p:nvSpPr>
              <p:spPr bwMode="auto">
                <a:xfrm>
                  <a:off x="35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1" name="Line 17815"/>
                <p:cNvSpPr>
                  <a:spLocks noChangeShapeType="1"/>
                </p:cNvSpPr>
                <p:nvPr/>
              </p:nvSpPr>
              <p:spPr bwMode="auto">
                <a:xfrm>
                  <a:off x="35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2" name="Line 17816"/>
                <p:cNvSpPr>
                  <a:spLocks noChangeShapeType="1"/>
                </p:cNvSpPr>
                <p:nvPr/>
              </p:nvSpPr>
              <p:spPr bwMode="auto">
                <a:xfrm>
                  <a:off x="35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3" name="Line 17817"/>
                <p:cNvSpPr>
                  <a:spLocks noChangeShapeType="1"/>
                </p:cNvSpPr>
                <p:nvPr/>
              </p:nvSpPr>
              <p:spPr bwMode="auto">
                <a:xfrm>
                  <a:off x="35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4" name="Line 17818"/>
                <p:cNvSpPr>
                  <a:spLocks noChangeShapeType="1"/>
                </p:cNvSpPr>
                <p:nvPr/>
              </p:nvSpPr>
              <p:spPr bwMode="auto">
                <a:xfrm>
                  <a:off x="35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5" name="Line 17819"/>
                <p:cNvSpPr>
                  <a:spLocks noChangeShapeType="1"/>
                </p:cNvSpPr>
                <p:nvPr/>
              </p:nvSpPr>
              <p:spPr bwMode="auto">
                <a:xfrm>
                  <a:off x="36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6" name="Line 17820"/>
                <p:cNvSpPr>
                  <a:spLocks noChangeShapeType="1"/>
                </p:cNvSpPr>
                <p:nvPr/>
              </p:nvSpPr>
              <p:spPr bwMode="auto">
                <a:xfrm>
                  <a:off x="36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7" name="Line 17821"/>
                <p:cNvSpPr>
                  <a:spLocks noChangeShapeType="1"/>
                </p:cNvSpPr>
                <p:nvPr/>
              </p:nvSpPr>
              <p:spPr bwMode="auto">
                <a:xfrm>
                  <a:off x="36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8" name="Line 17822"/>
                <p:cNvSpPr>
                  <a:spLocks noChangeShapeType="1"/>
                </p:cNvSpPr>
                <p:nvPr/>
              </p:nvSpPr>
              <p:spPr bwMode="auto">
                <a:xfrm>
                  <a:off x="36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599" name="Line 17823"/>
                <p:cNvSpPr>
                  <a:spLocks noChangeShapeType="1"/>
                </p:cNvSpPr>
                <p:nvPr/>
              </p:nvSpPr>
              <p:spPr bwMode="auto">
                <a:xfrm>
                  <a:off x="36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0" name="Line 17824"/>
                <p:cNvSpPr>
                  <a:spLocks noChangeShapeType="1"/>
                </p:cNvSpPr>
                <p:nvPr/>
              </p:nvSpPr>
              <p:spPr bwMode="auto">
                <a:xfrm>
                  <a:off x="36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1" name="Line 17825"/>
                <p:cNvSpPr>
                  <a:spLocks noChangeShapeType="1"/>
                </p:cNvSpPr>
                <p:nvPr/>
              </p:nvSpPr>
              <p:spPr bwMode="auto">
                <a:xfrm>
                  <a:off x="36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2" name="Line 17826"/>
                <p:cNvSpPr>
                  <a:spLocks noChangeShapeType="1"/>
                </p:cNvSpPr>
                <p:nvPr/>
              </p:nvSpPr>
              <p:spPr bwMode="auto">
                <a:xfrm>
                  <a:off x="36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3" name="Line 17827"/>
                <p:cNvSpPr>
                  <a:spLocks noChangeShapeType="1"/>
                </p:cNvSpPr>
                <p:nvPr/>
              </p:nvSpPr>
              <p:spPr bwMode="auto">
                <a:xfrm>
                  <a:off x="36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4" name="Line 17828"/>
                <p:cNvSpPr>
                  <a:spLocks noChangeShapeType="1"/>
                </p:cNvSpPr>
                <p:nvPr/>
              </p:nvSpPr>
              <p:spPr bwMode="auto">
                <a:xfrm>
                  <a:off x="37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5" name="Line 17829"/>
                <p:cNvSpPr>
                  <a:spLocks noChangeShapeType="1"/>
                </p:cNvSpPr>
                <p:nvPr/>
              </p:nvSpPr>
              <p:spPr bwMode="auto">
                <a:xfrm>
                  <a:off x="37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6" name="Line 17830"/>
                <p:cNvSpPr>
                  <a:spLocks noChangeShapeType="1"/>
                </p:cNvSpPr>
                <p:nvPr/>
              </p:nvSpPr>
              <p:spPr bwMode="auto">
                <a:xfrm>
                  <a:off x="37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7" name="Line 17831"/>
                <p:cNvSpPr>
                  <a:spLocks noChangeShapeType="1"/>
                </p:cNvSpPr>
                <p:nvPr/>
              </p:nvSpPr>
              <p:spPr bwMode="auto">
                <a:xfrm>
                  <a:off x="37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8" name="Line 17832"/>
                <p:cNvSpPr>
                  <a:spLocks noChangeShapeType="1"/>
                </p:cNvSpPr>
                <p:nvPr/>
              </p:nvSpPr>
              <p:spPr bwMode="auto">
                <a:xfrm>
                  <a:off x="37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09" name="Line 17833"/>
                <p:cNvSpPr>
                  <a:spLocks noChangeShapeType="1"/>
                </p:cNvSpPr>
                <p:nvPr/>
              </p:nvSpPr>
              <p:spPr bwMode="auto">
                <a:xfrm>
                  <a:off x="37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0" name="Line 17834"/>
                <p:cNvSpPr>
                  <a:spLocks noChangeShapeType="1"/>
                </p:cNvSpPr>
                <p:nvPr/>
              </p:nvSpPr>
              <p:spPr bwMode="auto">
                <a:xfrm>
                  <a:off x="37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1" name="Line 17835"/>
                <p:cNvSpPr>
                  <a:spLocks noChangeShapeType="1"/>
                </p:cNvSpPr>
                <p:nvPr/>
              </p:nvSpPr>
              <p:spPr bwMode="auto">
                <a:xfrm>
                  <a:off x="37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2" name="Line 17836"/>
                <p:cNvSpPr>
                  <a:spLocks noChangeShapeType="1"/>
                </p:cNvSpPr>
                <p:nvPr/>
              </p:nvSpPr>
              <p:spPr bwMode="auto">
                <a:xfrm>
                  <a:off x="38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3" name="Line 17837"/>
                <p:cNvSpPr>
                  <a:spLocks noChangeShapeType="1"/>
                </p:cNvSpPr>
                <p:nvPr/>
              </p:nvSpPr>
              <p:spPr bwMode="auto">
                <a:xfrm>
                  <a:off x="38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4" name="Line 17838"/>
                <p:cNvSpPr>
                  <a:spLocks noChangeShapeType="1"/>
                </p:cNvSpPr>
                <p:nvPr/>
              </p:nvSpPr>
              <p:spPr bwMode="auto">
                <a:xfrm>
                  <a:off x="3827"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5" name="Line 17839"/>
                <p:cNvSpPr>
                  <a:spLocks noChangeShapeType="1"/>
                </p:cNvSpPr>
                <p:nvPr/>
              </p:nvSpPr>
              <p:spPr bwMode="auto">
                <a:xfrm>
                  <a:off x="38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6" name="Line 17840"/>
                <p:cNvSpPr>
                  <a:spLocks noChangeShapeType="1"/>
                </p:cNvSpPr>
                <p:nvPr/>
              </p:nvSpPr>
              <p:spPr bwMode="auto">
                <a:xfrm>
                  <a:off x="38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7" name="Line 17841"/>
                <p:cNvSpPr>
                  <a:spLocks noChangeShapeType="1"/>
                </p:cNvSpPr>
                <p:nvPr/>
              </p:nvSpPr>
              <p:spPr bwMode="auto">
                <a:xfrm>
                  <a:off x="38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8" name="Line 17842"/>
                <p:cNvSpPr>
                  <a:spLocks noChangeShapeType="1"/>
                </p:cNvSpPr>
                <p:nvPr/>
              </p:nvSpPr>
              <p:spPr bwMode="auto">
                <a:xfrm>
                  <a:off x="38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19" name="Line 17843"/>
                <p:cNvSpPr>
                  <a:spLocks noChangeShapeType="1"/>
                </p:cNvSpPr>
                <p:nvPr/>
              </p:nvSpPr>
              <p:spPr bwMode="auto">
                <a:xfrm>
                  <a:off x="38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0" name="Line 17844"/>
                <p:cNvSpPr>
                  <a:spLocks noChangeShapeType="1"/>
                </p:cNvSpPr>
                <p:nvPr/>
              </p:nvSpPr>
              <p:spPr bwMode="auto">
                <a:xfrm>
                  <a:off x="38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1" name="Line 17845"/>
                <p:cNvSpPr>
                  <a:spLocks noChangeShapeType="1"/>
                </p:cNvSpPr>
                <p:nvPr/>
              </p:nvSpPr>
              <p:spPr bwMode="auto">
                <a:xfrm>
                  <a:off x="39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2" name="Line 17846"/>
                <p:cNvSpPr>
                  <a:spLocks noChangeShapeType="1"/>
                </p:cNvSpPr>
                <p:nvPr/>
              </p:nvSpPr>
              <p:spPr bwMode="auto">
                <a:xfrm>
                  <a:off x="39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3" name="Line 17847"/>
                <p:cNvSpPr>
                  <a:spLocks noChangeShapeType="1"/>
                </p:cNvSpPr>
                <p:nvPr/>
              </p:nvSpPr>
              <p:spPr bwMode="auto">
                <a:xfrm>
                  <a:off x="39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4" name="Line 17848"/>
                <p:cNvSpPr>
                  <a:spLocks noChangeShapeType="1"/>
                </p:cNvSpPr>
                <p:nvPr/>
              </p:nvSpPr>
              <p:spPr bwMode="auto">
                <a:xfrm>
                  <a:off x="39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5" name="Line 17849"/>
                <p:cNvSpPr>
                  <a:spLocks noChangeShapeType="1"/>
                </p:cNvSpPr>
                <p:nvPr/>
              </p:nvSpPr>
              <p:spPr bwMode="auto">
                <a:xfrm>
                  <a:off x="39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6" name="Line 17850"/>
                <p:cNvSpPr>
                  <a:spLocks noChangeShapeType="1"/>
                </p:cNvSpPr>
                <p:nvPr/>
              </p:nvSpPr>
              <p:spPr bwMode="auto">
                <a:xfrm>
                  <a:off x="39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7" name="Line 17851"/>
                <p:cNvSpPr>
                  <a:spLocks noChangeShapeType="1"/>
                </p:cNvSpPr>
                <p:nvPr/>
              </p:nvSpPr>
              <p:spPr bwMode="auto">
                <a:xfrm>
                  <a:off x="39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8" name="Line 17852"/>
                <p:cNvSpPr>
                  <a:spLocks noChangeShapeType="1"/>
                </p:cNvSpPr>
                <p:nvPr/>
              </p:nvSpPr>
              <p:spPr bwMode="auto">
                <a:xfrm>
                  <a:off x="39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29" name="Line 17853"/>
                <p:cNvSpPr>
                  <a:spLocks noChangeShapeType="1"/>
                </p:cNvSpPr>
                <p:nvPr/>
              </p:nvSpPr>
              <p:spPr bwMode="auto">
                <a:xfrm>
                  <a:off x="40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0" name="Line 17854"/>
                <p:cNvSpPr>
                  <a:spLocks noChangeShapeType="1"/>
                </p:cNvSpPr>
                <p:nvPr/>
              </p:nvSpPr>
              <p:spPr bwMode="auto">
                <a:xfrm>
                  <a:off x="4016"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1" name="Line 17855"/>
                <p:cNvSpPr>
                  <a:spLocks noChangeShapeType="1"/>
                </p:cNvSpPr>
                <p:nvPr/>
              </p:nvSpPr>
              <p:spPr bwMode="auto">
                <a:xfrm>
                  <a:off x="40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2" name="Line 17856"/>
                <p:cNvSpPr>
                  <a:spLocks noChangeShapeType="1"/>
                </p:cNvSpPr>
                <p:nvPr/>
              </p:nvSpPr>
              <p:spPr bwMode="auto">
                <a:xfrm>
                  <a:off x="40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3" name="Line 17857"/>
                <p:cNvSpPr>
                  <a:spLocks noChangeShapeType="1"/>
                </p:cNvSpPr>
                <p:nvPr/>
              </p:nvSpPr>
              <p:spPr bwMode="auto">
                <a:xfrm>
                  <a:off x="40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4" name="Line 17858"/>
                <p:cNvSpPr>
                  <a:spLocks noChangeShapeType="1"/>
                </p:cNvSpPr>
                <p:nvPr/>
              </p:nvSpPr>
              <p:spPr bwMode="auto">
                <a:xfrm>
                  <a:off x="40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5" name="Line 17859"/>
                <p:cNvSpPr>
                  <a:spLocks noChangeShapeType="1"/>
                </p:cNvSpPr>
                <p:nvPr/>
              </p:nvSpPr>
              <p:spPr bwMode="auto">
                <a:xfrm>
                  <a:off x="40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6" name="Line 17860"/>
                <p:cNvSpPr>
                  <a:spLocks noChangeShapeType="1"/>
                </p:cNvSpPr>
                <p:nvPr/>
              </p:nvSpPr>
              <p:spPr bwMode="auto">
                <a:xfrm>
                  <a:off x="40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7" name="Line 17861"/>
                <p:cNvSpPr>
                  <a:spLocks noChangeShapeType="1"/>
                </p:cNvSpPr>
                <p:nvPr/>
              </p:nvSpPr>
              <p:spPr bwMode="auto">
                <a:xfrm>
                  <a:off x="409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8" name="Line 17862"/>
                <p:cNvSpPr>
                  <a:spLocks noChangeShapeType="1"/>
                </p:cNvSpPr>
                <p:nvPr/>
              </p:nvSpPr>
              <p:spPr bwMode="auto">
                <a:xfrm>
                  <a:off x="411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39" name="Line 17863"/>
                <p:cNvSpPr>
                  <a:spLocks noChangeShapeType="1"/>
                </p:cNvSpPr>
                <p:nvPr/>
              </p:nvSpPr>
              <p:spPr bwMode="auto">
                <a:xfrm>
                  <a:off x="412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0" name="Line 17864"/>
                <p:cNvSpPr>
                  <a:spLocks noChangeShapeType="1"/>
                </p:cNvSpPr>
                <p:nvPr/>
              </p:nvSpPr>
              <p:spPr bwMode="auto">
                <a:xfrm>
                  <a:off x="41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1" name="Line 17865"/>
                <p:cNvSpPr>
                  <a:spLocks noChangeShapeType="1"/>
                </p:cNvSpPr>
                <p:nvPr/>
              </p:nvSpPr>
              <p:spPr bwMode="auto">
                <a:xfrm>
                  <a:off x="41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2" name="Line 17866"/>
                <p:cNvSpPr>
                  <a:spLocks noChangeShapeType="1"/>
                </p:cNvSpPr>
                <p:nvPr/>
              </p:nvSpPr>
              <p:spPr bwMode="auto">
                <a:xfrm>
                  <a:off x="415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3" name="Line 17867"/>
                <p:cNvSpPr>
                  <a:spLocks noChangeShapeType="1"/>
                </p:cNvSpPr>
                <p:nvPr/>
              </p:nvSpPr>
              <p:spPr bwMode="auto">
                <a:xfrm>
                  <a:off x="416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4" name="Line 17868"/>
                <p:cNvSpPr>
                  <a:spLocks noChangeShapeType="1"/>
                </p:cNvSpPr>
                <p:nvPr/>
              </p:nvSpPr>
              <p:spPr bwMode="auto">
                <a:xfrm>
                  <a:off x="418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5" name="Line 17869"/>
                <p:cNvSpPr>
                  <a:spLocks noChangeShapeType="1"/>
                </p:cNvSpPr>
                <p:nvPr/>
              </p:nvSpPr>
              <p:spPr bwMode="auto">
                <a:xfrm>
                  <a:off x="41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6" name="Line 17870"/>
                <p:cNvSpPr>
                  <a:spLocks noChangeShapeType="1"/>
                </p:cNvSpPr>
                <p:nvPr/>
              </p:nvSpPr>
              <p:spPr bwMode="auto">
                <a:xfrm>
                  <a:off x="42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7" name="Line 17871"/>
                <p:cNvSpPr>
                  <a:spLocks noChangeShapeType="1"/>
                </p:cNvSpPr>
                <p:nvPr/>
              </p:nvSpPr>
              <p:spPr bwMode="auto">
                <a:xfrm>
                  <a:off x="42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8" name="Line 17872"/>
                <p:cNvSpPr>
                  <a:spLocks noChangeShapeType="1"/>
                </p:cNvSpPr>
                <p:nvPr/>
              </p:nvSpPr>
              <p:spPr bwMode="auto">
                <a:xfrm>
                  <a:off x="422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49" name="Line 17873"/>
                <p:cNvSpPr>
                  <a:spLocks noChangeShapeType="1"/>
                </p:cNvSpPr>
                <p:nvPr/>
              </p:nvSpPr>
              <p:spPr bwMode="auto">
                <a:xfrm>
                  <a:off x="424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0" name="Line 17874"/>
                <p:cNvSpPr>
                  <a:spLocks noChangeShapeType="1"/>
                </p:cNvSpPr>
                <p:nvPr/>
              </p:nvSpPr>
              <p:spPr bwMode="auto">
                <a:xfrm>
                  <a:off x="425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1" name="Line 17875"/>
                <p:cNvSpPr>
                  <a:spLocks noChangeShapeType="1"/>
                </p:cNvSpPr>
                <p:nvPr/>
              </p:nvSpPr>
              <p:spPr bwMode="auto">
                <a:xfrm>
                  <a:off x="42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2" name="Line 17876"/>
                <p:cNvSpPr>
                  <a:spLocks noChangeShapeType="1"/>
                </p:cNvSpPr>
                <p:nvPr/>
              </p:nvSpPr>
              <p:spPr bwMode="auto">
                <a:xfrm>
                  <a:off x="42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3" name="Line 17877"/>
                <p:cNvSpPr>
                  <a:spLocks noChangeShapeType="1"/>
                </p:cNvSpPr>
                <p:nvPr/>
              </p:nvSpPr>
              <p:spPr bwMode="auto">
                <a:xfrm>
                  <a:off x="428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4" name="Line 17878"/>
                <p:cNvSpPr>
                  <a:spLocks noChangeShapeType="1"/>
                </p:cNvSpPr>
                <p:nvPr/>
              </p:nvSpPr>
              <p:spPr bwMode="auto">
                <a:xfrm>
                  <a:off x="429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5" name="Line 17879"/>
                <p:cNvSpPr>
                  <a:spLocks noChangeShapeType="1"/>
                </p:cNvSpPr>
                <p:nvPr/>
              </p:nvSpPr>
              <p:spPr bwMode="auto">
                <a:xfrm>
                  <a:off x="431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6" name="Line 17880"/>
                <p:cNvSpPr>
                  <a:spLocks noChangeShapeType="1"/>
                </p:cNvSpPr>
                <p:nvPr/>
              </p:nvSpPr>
              <p:spPr bwMode="auto">
                <a:xfrm>
                  <a:off x="43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7" name="Line 17881"/>
                <p:cNvSpPr>
                  <a:spLocks noChangeShapeType="1"/>
                </p:cNvSpPr>
                <p:nvPr/>
              </p:nvSpPr>
              <p:spPr bwMode="auto">
                <a:xfrm>
                  <a:off x="433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8" name="Line 17882"/>
                <p:cNvSpPr>
                  <a:spLocks noChangeShapeType="1"/>
                </p:cNvSpPr>
                <p:nvPr/>
              </p:nvSpPr>
              <p:spPr bwMode="auto">
                <a:xfrm>
                  <a:off x="434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59" name="Line 17883"/>
                <p:cNvSpPr>
                  <a:spLocks noChangeShapeType="1"/>
                </p:cNvSpPr>
                <p:nvPr/>
              </p:nvSpPr>
              <p:spPr bwMode="auto">
                <a:xfrm>
                  <a:off x="435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0" name="Line 17884"/>
                <p:cNvSpPr>
                  <a:spLocks noChangeShapeType="1"/>
                </p:cNvSpPr>
                <p:nvPr/>
              </p:nvSpPr>
              <p:spPr bwMode="auto">
                <a:xfrm>
                  <a:off x="437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1" name="Line 17885"/>
                <p:cNvSpPr>
                  <a:spLocks noChangeShapeType="1"/>
                </p:cNvSpPr>
                <p:nvPr/>
              </p:nvSpPr>
              <p:spPr bwMode="auto">
                <a:xfrm>
                  <a:off x="43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2" name="Line 17886"/>
                <p:cNvSpPr>
                  <a:spLocks noChangeShapeType="1"/>
                </p:cNvSpPr>
                <p:nvPr/>
              </p:nvSpPr>
              <p:spPr bwMode="auto">
                <a:xfrm>
                  <a:off x="439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3" name="Line 17887"/>
                <p:cNvSpPr>
                  <a:spLocks noChangeShapeType="1"/>
                </p:cNvSpPr>
                <p:nvPr/>
              </p:nvSpPr>
              <p:spPr bwMode="auto">
                <a:xfrm>
                  <a:off x="440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4" name="Line 17888"/>
                <p:cNvSpPr>
                  <a:spLocks noChangeShapeType="1"/>
                </p:cNvSpPr>
                <p:nvPr/>
              </p:nvSpPr>
              <p:spPr bwMode="auto">
                <a:xfrm>
                  <a:off x="441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5" name="Line 17889"/>
                <p:cNvSpPr>
                  <a:spLocks noChangeShapeType="1"/>
                </p:cNvSpPr>
                <p:nvPr/>
              </p:nvSpPr>
              <p:spPr bwMode="auto">
                <a:xfrm>
                  <a:off x="442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6" name="Line 17890"/>
                <p:cNvSpPr>
                  <a:spLocks noChangeShapeType="1"/>
                </p:cNvSpPr>
                <p:nvPr/>
              </p:nvSpPr>
              <p:spPr bwMode="auto">
                <a:xfrm>
                  <a:off x="444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7" name="Line 17891"/>
                <p:cNvSpPr>
                  <a:spLocks noChangeShapeType="1"/>
                </p:cNvSpPr>
                <p:nvPr/>
              </p:nvSpPr>
              <p:spPr bwMode="auto">
                <a:xfrm>
                  <a:off x="4453"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8" name="Line 17892"/>
                <p:cNvSpPr>
                  <a:spLocks noChangeShapeType="1"/>
                </p:cNvSpPr>
                <p:nvPr/>
              </p:nvSpPr>
              <p:spPr bwMode="auto">
                <a:xfrm>
                  <a:off x="446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69" name="Line 17893"/>
                <p:cNvSpPr>
                  <a:spLocks noChangeShapeType="1"/>
                </p:cNvSpPr>
                <p:nvPr/>
              </p:nvSpPr>
              <p:spPr bwMode="auto">
                <a:xfrm>
                  <a:off x="447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0" name="Line 17894"/>
                <p:cNvSpPr>
                  <a:spLocks noChangeShapeType="1"/>
                </p:cNvSpPr>
                <p:nvPr/>
              </p:nvSpPr>
              <p:spPr bwMode="auto">
                <a:xfrm>
                  <a:off x="448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1671" name="Group 17895"/>
              <p:cNvGrpSpPr>
                <a:grpSpLocks/>
              </p:cNvGrpSpPr>
              <p:nvPr/>
            </p:nvGrpSpPr>
            <p:grpSpPr bwMode="auto">
              <a:xfrm>
                <a:off x="956" y="627"/>
                <a:ext cx="4630" cy="402"/>
                <a:chOff x="956" y="627"/>
                <a:chExt cx="4630" cy="402"/>
              </a:xfrm>
            </p:grpSpPr>
            <p:sp>
              <p:nvSpPr>
                <p:cNvPr id="861672" name="Line 17896"/>
                <p:cNvSpPr>
                  <a:spLocks noChangeShapeType="1"/>
                </p:cNvSpPr>
                <p:nvPr/>
              </p:nvSpPr>
              <p:spPr bwMode="auto">
                <a:xfrm>
                  <a:off x="450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3" name="Line 17897"/>
                <p:cNvSpPr>
                  <a:spLocks noChangeShapeType="1"/>
                </p:cNvSpPr>
                <p:nvPr/>
              </p:nvSpPr>
              <p:spPr bwMode="auto">
                <a:xfrm>
                  <a:off x="45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4" name="Line 17898"/>
                <p:cNvSpPr>
                  <a:spLocks noChangeShapeType="1"/>
                </p:cNvSpPr>
                <p:nvPr/>
              </p:nvSpPr>
              <p:spPr bwMode="auto">
                <a:xfrm>
                  <a:off x="452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5" name="Line 17899"/>
                <p:cNvSpPr>
                  <a:spLocks noChangeShapeType="1"/>
                </p:cNvSpPr>
                <p:nvPr/>
              </p:nvSpPr>
              <p:spPr bwMode="auto">
                <a:xfrm>
                  <a:off x="453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6" name="Line 17900"/>
                <p:cNvSpPr>
                  <a:spLocks noChangeShapeType="1"/>
                </p:cNvSpPr>
                <p:nvPr/>
              </p:nvSpPr>
              <p:spPr bwMode="auto">
                <a:xfrm>
                  <a:off x="454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7" name="Line 17901"/>
                <p:cNvSpPr>
                  <a:spLocks noChangeShapeType="1"/>
                </p:cNvSpPr>
                <p:nvPr/>
              </p:nvSpPr>
              <p:spPr bwMode="auto">
                <a:xfrm>
                  <a:off x="455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8" name="Line 17902"/>
                <p:cNvSpPr>
                  <a:spLocks noChangeShapeType="1"/>
                </p:cNvSpPr>
                <p:nvPr/>
              </p:nvSpPr>
              <p:spPr bwMode="auto">
                <a:xfrm>
                  <a:off x="45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79" name="Line 17903"/>
                <p:cNvSpPr>
                  <a:spLocks noChangeShapeType="1"/>
                </p:cNvSpPr>
                <p:nvPr/>
              </p:nvSpPr>
              <p:spPr bwMode="auto">
                <a:xfrm>
                  <a:off x="458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0" name="Line 17904"/>
                <p:cNvSpPr>
                  <a:spLocks noChangeShapeType="1"/>
                </p:cNvSpPr>
                <p:nvPr/>
              </p:nvSpPr>
              <p:spPr bwMode="auto">
                <a:xfrm>
                  <a:off x="459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1" name="Line 17905"/>
                <p:cNvSpPr>
                  <a:spLocks noChangeShapeType="1"/>
                </p:cNvSpPr>
                <p:nvPr/>
              </p:nvSpPr>
              <p:spPr bwMode="auto">
                <a:xfrm>
                  <a:off x="460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2" name="Line 17906"/>
                <p:cNvSpPr>
                  <a:spLocks noChangeShapeType="1"/>
                </p:cNvSpPr>
                <p:nvPr/>
              </p:nvSpPr>
              <p:spPr bwMode="auto">
                <a:xfrm>
                  <a:off x="461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3" name="Line 17907"/>
                <p:cNvSpPr>
                  <a:spLocks noChangeShapeType="1"/>
                </p:cNvSpPr>
                <p:nvPr/>
              </p:nvSpPr>
              <p:spPr bwMode="auto">
                <a:xfrm>
                  <a:off x="46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4" name="Line 17908"/>
                <p:cNvSpPr>
                  <a:spLocks noChangeShapeType="1"/>
                </p:cNvSpPr>
                <p:nvPr/>
              </p:nvSpPr>
              <p:spPr bwMode="auto">
                <a:xfrm>
                  <a:off x="4642"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5" name="Line 17909"/>
                <p:cNvSpPr>
                  <a:spLocks noChangeShapeType="1"/>
                </p:cNvSpPr>
                <p:nvPr/>
              </p:nvSpPr>
              <p:spPr bwMode="auto">
                <a:xfrm>
                  <a:off x="465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6" name="Line 17910"/>
                <p:cNvSpPr>
                  <a:spLocks noChangeShapeType="1"/>
                </p:cNvSpPr>
                <p:nvPr/>
              </p:nvSpPr>
              <p:spPr bwMode="auto">
                <a:xfrm>
                  <a:off x="466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7" name="Line 17911"/>
                <p:cNvSpPr>
                  <a:spLocks noChangeShapeType="1"/>
                </p:cNvSpPr>
                <p:nvPr/>
              </p:nvSpPr>
              <p:spPr bwMode="auto">
                <a:xfrm>
                  <a:off x="467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8" name="Line 17912"/>
                <p:cNvSpPr>
                  <a:spLocks noChangeShapeType="1"/>
                </p:cNvSpPr>
                <p:nvPr/>
              </p:nvSpPr>
              <p:spPr bwMode="auto">
                <a:xfrm>
                  <a:off x="468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89" name="Line 17913"/>
                <p:cNvSpPr>
                  <a:spLocks noChangeShapeType="1"/>
                </p:cNvSpPr>
                <p:nvPr/>
              </p:nvSpPr>
              <p:spPr bwMode="auto">
                <a:xfrm>
                  <a:off x="47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0" name="Line 17914"/>
                <p:cNvSpPr>
                  <a:spLocks noChangeShapeType="1"/>
                </p:cNvSpPr>
                <p:nvPr/>
              </p:nvSpPr>
              <p:spPr bwMode="auto">
                <a:xfrm>
                  <a:off x="471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1" name="Line 17915"/>
                <p:cNvSpPr>
                  <a:spLocks noChangeShapeType="1"/>
                </p:cNvSpPr>
                <p:nvPr/>
              </p:nvSpPr>
              <p:spPr bwMode="auto">
                <a:xfrm>
                  <a:off x="472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2" name="Line 17916"/>
                <p:cNvSpPr>
                  <a:spLocks noChangeShapeType="1"/>
                </p:cNvSpPr>
                <p:nvPr/>
              </p:nvSpPr>
              <p:spPr bwMode="auto">
                <a:xfrm>
                  <a:off x="473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3" name="Line 17917"/>
                <p:cNvSpPr>
                  <a:spLocks noChangeShapeType="1"/>
                </p:cNvSpPr>
                <p:nvPr/>
              </p:nvSpPr>
              <p:spPr bwMode="auto">
                <a:xfrm>
                  <a:off x="474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4" name="Line 17918"/>
                <p:cNvSpPr>
                  <a:spLocks noChangeShapeType="1"/>
                </p:cNvSpPr>
                <p:nvPr/>
              </p:nvSpPr>
              <p:spPr bwMode="auto">
                <a:xfrm>
                  <a:off x="47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5" name="Line 17919"/>
                <p:cNvSpPr>
                  <a:spLocks noChangeShapeType="1"/>
                </p:cNvSpPr>
                <p:nvPr/>
              </p:nvSpPr>
              <p:spPr bwMode="auto">
                <a:xfrm>
                  <a:off x="477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6" name="Line 17920"/>
                <p:cNvSpPr>
                  <a:spLocks noChangeShapeType="1"/>
                </p:cNvSpPr>
                <p:nvPr/>
              </p:nvSpPr>
              <p:spPr bwMode="auto">
                <a:xfrm>
                  <a:off x="478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7" name="Line 17921"/>
                <p:cNvSpPr>
                  <a:spLocks noChangeShapeType="1"/>
                </p:cNvSpPr>
                <p:nvPr/>
              </p:nvSpPr>
              <p:spPr bwMode="auto">
                <a:xfrm>
                  <a:off x="479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8" name="Line 17922"/>
                <p:cNvSpPr>
                  <a:spLocks noChangeShapeType="1"/>
                </p:cNvSpPr>
                <p:nvPr/>
              </p:nvSpPr>
              <p:spPr bwMode="auto">
                <a:xfrm>
                  <a:off x="480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699" name="Line 17923"/>
                <p:cNvSpPr>
                  <a:spLocks noChangeShapeType="1"/>
                </p:cNvSpPr>
                <p:nvPr/>
              </p:nvSpPr>
              <p:spPr bwMode="auto">
                <a:xfrm>
                  <a:off x="48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0" name="Line 17924"/>
                <p:cNvSpPr>
                  <a:spLocks noChangeShapeType="1"/>
                </p:cNvSpPr>
                <p:nvPr/>
              </p:nvSpPr>
              <p:spPr bwMode="auto">
                <a:xfrm>
                  <a:off x="483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1" name="Line 17925"/>
                <p:cNvSpPr>
                  <a:spLocks noChangeShapeType="1"/>
                </p:cNvSpPr>
                <p:nvPr/>
              </p:nvSpPr>
              <p:spPr bwMode="auto">
                <a:xfrm>
                  <a:off x="484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2" name="Line 17926"/>
                <p:cNvSpPr>
                  <a:spLocks noChangeShapeType="1"/>
                </p:cNvSpPr>
                <p:nvPr/>
              </p:nvSpPr>
              <p:spPr bwMode="auto">
                <a:xfrm>
                  <a:off x="485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3" name="Line 17927"/>
                <p:cNvSpPr>
                  <a:spLocks noChangeShapeType="1"/>
                </p:cNvSpPr>
                <p:nvPr/>
              </p:nvSpPr>
              <p:spPr bwMode="auto">
                <a:xfrm>
                  <a:off x="486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4" name="Line 17928"/>
                <p:cNvSpPr>
                  <a:spLocks noChangeShapeType="1"/>
                </p:cNvSpPr>
                <p:nvPr/>
              </p:nvSpPr>
              <p:spPr bwMode="auto">
                <a:xfrm>
                  <a:off x="487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5" name="Line 17929"/>
                <p:cNvSpPr>
                  <a:spLocks noChangeShapeType="1"/>
                </p:cNvSpPr>
                <p:nvPr/>
              </p:nvSpPr>
              <p:spPr bwMode="auto">
                <a:xfrm>
                  <a:off x="48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6" name="Line 17930"/>
                <p:cNvSpPr>
                  <a:spLocks noChangeShapeType="1"/>
                </p:cNvSpPr>
                <p:nvPr/>
              </p:nvSpPr>
              <p:spPr bwMode="auto">
                <a:xfrm>
                  <a:off x="490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7" name="Line 17931"/>
                <p:cNvSpPr>
                  <a:spLocks noChangeShapeType="1"/>
                </p:cNvSpPr>
                <p:nvPr/>
              </p:nvSpPr>
              <p:spPr bwMode="auto">
                <a:xfrm>
                  <a:off x="491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8" name="Line 17932"/>
                <p:cNvSpPr>
                  <a:spLocks noChangeShapeType="1"/>
                </p:cNvSpPr>
                <p:nvPr/>
              </p:nvSpPr>
              <p:spPr bwMode="auto">
                <a:xfrm>
                  <a:off x="492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09" name="Line 17933"/>
                <p:cNvSpPr>
                  <a:spLocks noChangeShapeType="1"/>
                </p:cNvSpPr>
                <p:nvPr/>
              </p:nvSpPr>
              <p:spPr bwMode="auto">
                <a:xfrm>
                  <a:off x="493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0" name="Line 17934"/>
                <p:cNvSpPr>
                  <a:spLocks noChangeShapeType="1"/>
                </p:cNvSpPr>
                <p:nvPr/>
              </p:nvSpPr>
              <p:spPr bwMode="auto">
                <a:xfrm>
                  <a:off x="49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1" name="Line 17935"/>
                <p:cNvSpPr>
                  <a:spLocks noChangeShapeType="1"/>
                </p:cNvSpPr>
                <p:nvPr/>
              </p:nvSpPr>
              <p:spPr bwMode="auto">
                <a:xfrm>
                  <a:off x="496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2" name="Line 17936"/>
                <p:cNvSpPr>
                  <a:spLocks noChangeShapeType="1"/>
                </p:cNvSpPr>
                <p:nvPr/>
              </p:nvSpPr>
              <p:spPr bwMode="auto">
                <a:xfrm>
                  <a:off x="497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3" name="Line 17937"/>
                <p:cNvSpPr>
                  <a:spLocks noChangeShapeType="1"/>
                </p:cNvSpPr>
                <p:nvPr/>
              </p:nvSpPr>
              <p:spPr bwMode="auto">
                <a:xfrm>
                  <a:off x="498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4" name="Line 17938"/>
                <p:cNvSpPr>
                  <a:spLocks noChangeShapeType="1"/>
                </p:cNvSpPr>
                <p:nvPr/>
              </p:nvSpPr>
              <p:spPr bwMode="auto">
                <a:xfrm>
                  <a:off x="499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5" name="Line 17939"/>
                <p:cNvSpPr>
                  <a:spLocks noChangeShapeType="1"/>
                </p:cNvSpPr>
                <p:nvPr/>
              </p:nvSpPr>
              <p:spPr bwMode="auto">
                <a:xfrm>
                  <a:off x="50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6" name="Line 17940"/>
                <p:cNvSpPr>
                  <a:spLocks noChangeShapeType="1"/>
                </p:cNvSpPr>
                <p:nvPr/>
              </p:nvSpPr>
              <p:spPr bwMode="auto">
                <a:xfrm>
                  <a:off x="501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7" name="Line 17941"/>
                <p:cNvSpPr>
                  <a:spLocks noChangeShapeType="1"/>
                </p:cNvSpPr>
                <p:nvPr/>
              </p:nvSpPr>
              <p:spPr bwMode="auto">
                <a:xfrm>
                  <a:off x="503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8" name="Line 17942"/>
                <p:cNvSpPr>
                  <a:spLocks noChangeShapeType="1"/>
                </p:cNvSpPr>
                <p:nvPr/>
              </p:nvSpPr>
              <p:spPr bwMode="auto">
                <a:xfrm>
                  <a:off x="504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19" name="Line 17943"/>
                <p:cNvSpPr>
                  <a:spLocks noChangeShapeType="1"/>
                </p:cNvSpPr>
                <p:nvPr/>
              </p:nvSpPr>
              <p:spPr bwMode="auto">
                <a:xfrm>
                  <a:off x="505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0" name="Line 17944"/>
                <p:cNvSpPr>
                  <a:spLocks noChangeShapeType="1"/>
                </p:cNvSpPr>
                <p:nvPr/>
              </p:nvSpPr>
              <p:spPr bwMode="auto">
                <a:xfrm>
                  <a:off x="506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1" name="Line 17945"/>
                <p:cNvSpPr>
                  <a:spLocks noChangeShapeType="1"/>
                </p:cNvSpPr>
                <p:nvPr/>
              </p:nvSpPr>
              <p:spPr bwMode="auto">
                <a:xfrm>
                  <a:off x="5079"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2" name="Line 17946"/>
                <p:cNvSpPr>
                  <a:spLocks noChangeShapeType="1"/>
                </p:cNvSpPr>
                <p:nvPr/>
              </p:nvSpPr>
              <p:spPr bwMode="auto">
                <a:xfrm>
                  <a:off x="509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3" name="Line 17947"/>
                <p:cNvSpPr>
                  <a:spLocks noChangeShapeType="1"/>
                </p:cNvSpPr>
                <p:nvPr/>
              </p:nvSpPr>
              <p:spPr bwMode="auto">
                <a:xfrm>
                  <a:off x="510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4" name="Line 17948"/>
                <p:cNvSpPr>
                  <a:spLocks noChangeShapeType="1"/>
                </p:cNvSpPr>
                <p:nvPr/>
              </p:nvSpPr>
              <p:spPr bwMode="auto">
                <a:xfrm>
                  <a:off x="511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5" name="Line 17949"/>
                <p:cNvSpPr>
                  <a:spLocks noChangeShapeType="1"/>
                </p:cNvSpPr>
                <p:nvPr/>
              </p:nvSpPr>
              <p:spPr bwMode="auto">
                <a:xfrm>
                  <a:off x="512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6" name="Line 17950"/>
                <p:cNvSpPr>
                  <a:spLocks noChangeShapeType="1"/>
                </p:cNvSpPr>
                <p:nvPr/>
              </p:nvSpPr>
              <p:spPr bwMode="auto">
                <a:xfrm>
                  <a:off x="51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7" name="Line 17951"/>
                <p:cNvSpPr>
                  <a:spLocks noChangeShapeType="1"/>
                </p:cNvSpPr>
                <p:nvPr/>
              </p:nvSpPr>
              <p:spPr bwMode="auto">
                <a:xfrm>
                  <a:off x="514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8" name="Line 17952"/>
                <p:cNvSpPr>
                  <a:spLocks noChangeShapeType="1"/>
                </p:cNvSpPr>
                <p:nvPr/>
              </p:nvSpPr>
              <p:spPr bwMode="auto">
                <a:xfrm>
                  <a:off x="516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29" name="Line 17953"/>
                <p:cNvSpPr>
                  <a:spLocks noChangeShapeType="1"/>
                </p:cNvSpPr>
                <p:nvPr/>
              </p:nvSpPr>
              <p:spPr bwMode="auto">
                <a:xfrm>
                  <a:off x="517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0" name="Line 17954"/>
                <p:cNvSpPr>
                  <a:spLocks noChangeShapeType="1"/>
                </p:cNvSpPr>
                <p:nvPr/>
              </p:nvSpPr>
              <p:spPr bwMode="auto">
                <a:xfrm>
                  <a:off x="518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1" name="Line 17955"/>
                <p:cNvSpPr>
                  <a:spLocks noChangeShapeType="1"/>
                </p:cNvSpPr>
                <p:nvPr/>
              </p:nvSpPr>
              <p:spPr bwMode="auto">
                <a:xfrm>
                  <a:off x="51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2" name="Line 17956"/>
                <p:cNvSpPr>
                  <a:spLocks noChangeShapeType="1"/>
                </p:cNvSpPr>
                <p:nvPr/>
              </p:nvSpPr>
              <p:spPr bwMode="auto">
                <a:xfrm>
                  <a:off x="520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3" name="Line 17957"/>
                <p:cNvSpPr>
                  <a:spLocks noChangeShapeType="1"/>
                </p:cNvSpPr>
                <p:nvPr/>
              </p:nvSpPr>
              <p:spPr bwMode="auto">
                <a:xfrm>
                  <a:off x="522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4" name="Line 17958"/>
                <p:cNvSpPr>
                  <a:spLocks noChangeShapeType="1"/>
                </p:cNvSpPr>
                <p:nvPr/>
              </p:nvSpPr>
              <p:spPr bwMode="auto">
                <a:xfrm>
                  <a:off x="523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5" name="Line 17959"/>
                <p:cNvSpPr>
                  <a:spLocks noChangeShapeType="1"/>
                </p:cNvSpPr>
                <p:nvPr/>
              </p:nvSpPr>
              <p:spPr bwMode="auto">
                <a:xfrm>
                  <a:off x="524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6" name="Line 17960"/>
                <p:cNvSpPr>
                  <a:spLocks noChangeShapeType="1"/>
                </p:cNvSpPr>
                <p:nvPr/>
              </p:nvSpPr>
              <p:spPr bwMode="auto">
                <a:xfrm>
                  <a:off x="52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7" name="Line 17961"/>
                <p:cNvSpPr>
                  <a:spLocks noChangeShapeType="1"/>
                </p:cNvSpPr>
                <p:nvPr/>
              </p:nvSpPr>
              <p:spPr bwMode="auto">
                <a:xfrm>
                  <a:off x="5268" y="1029"/>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8" name="Line 17962"/>
                <p:cNvSpPr>
                  <a:spLocks noChangeShapeType="1"/>
                </p:cNvSpPr>
                <p:nvPr/>
              </p:nvSpPr>
              <p:spPr bwMode="auto">
                <a:xfrm>
                  <a:off x="527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39" name="Line 17963"/>
                <p:cNvSpPr>
                  <a:spLocks noChangeShapeType="1"/>
                </p:cNvSpPr>
                <p:nvPr/>
              </p:nvSpPr>
              <p:spPr bwMode="auto">
                <a:xfrm>
                  <a:off x="529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0" name="Line 17964"/>
                <p:cNvSpPr>
                  <a:spLocks noChangeShapeType="1"/>
                </p:cNvSpPr>
                <p:nvPr/>
              </p:nvSpPr>
              <p:spPr bwMode="auto">
                <a:xfrm>
                  <a:off x="530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1" name="Line 17965"/>
                <p:cNvSpPr>
                  <a:spLocks noChangeShapeType="1"/>
                </p:cNvSpPr>
                <p:nvPr/>
              </p:nvSpPr>
              <p:spPr bwMode="auto">
                <a:xfrm>
                  <a:off x="531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2" name="Line 17966"/>
                <p:cNvSpPr>
                  <a:spLocks noChangeShapeType="1"/>
                </p:cNvSpPr>
                <p:nvPr/>
              </p:nvSpPr>
              <p:spPr bwMode="auto">
                <a:xfrm>
                  <a:off x="53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3" name="Line 17967"/>
                <p:cNvSpPr>
                  <a:spLocks noChangeShapeType="1"/>
                </p:cNvSpPr>
                <p:nvPr/>
              </p:nvSpPr>
              <p:spPr bwMode="auto">
                <a:xfrm>
                  <a:off x="533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4" name="Line 17968"/>
                <p:cNvSpPr>
                  <a:spLocks noChangeShapeType="1"/>
                </p:cNvSpPr>
                <p:nvPr/>
              </p:nvSpPr>
              <p:spPr bwMode="auto">
                <a:xfrm>
                  <a:off x="535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5" name="Line 17969"/>
                <p:cNvSpPr>
                  <a:spLocks noChangeShapeType="1"/>
                </p:cNvSpPr>
                <p:nvPr/>
              </p:nvSpPr>
              <p:spPr bwMode="auto">
                <a:xfrm>
                  <a:off x="536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6" name="Line 17970"/>
                <p:cNvSpPr>
                  <a:spLocks noChangeShapeType="1"/>
                </p:cNvSpPr>
                <p:nvPr/>
              </p:nvSpPr>
              <p:spPr bwMode="auto">
                <a:xfrm>
                  <a:off x="537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7" name="Line 17971"/>
                <p:cNvSpPr>
                  <a:spLocks noChangeShapeType="1"/>
                </p:cNvSpPr>
                <p:nvPr/>
              </p:nvSpPr>
              <p:spPr bwMode="auto">
                <a:xfrm>
                  <a:off x="538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8" name="Line 17972"/>
                <p:cNvSpPr>
                  <a:spLocks noChangeShapeType="1"/>
                </p:cNvSpPr>
                <p:nvPr/>
              </p:nvSpPr>
              <p:spPr bwMode="auto">
                <a:xfrm>
                  <a:off x="539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49" name="Line 17973"/>
                <p:cNvSpPr>
                  <a:spLocks noChangeShapeType="1"/>
                </p:cNvSpPr>
                <p:nvPr/>
              </p:nvSpPr>
              <p:spPr bwMode="auto">
                <a:xfrm>
                  <a:off x="540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0" name="Line 17974"/>
                <p:cNvSpPr>
                  <a:spLocks noChangeShapeType="1"/>
                </p:cNvSpPr>
                <p:nvPr/>
              </p:nvSpPr>
              <p:spPr bwMode="auto">
                <a:xfrm>
                  <a:off x="542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1" name="Line 17975"/>
                <p:cNvSpPr>
                  <a:spLocks noChangeShapeType="1"/>
                </p:cNvSpPr>
                <p:nvPr/>
              </p:nvSpPr>
              <p:spPr bwMode="auto">
                <a:xfrm>
                  <a:off x="543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2" name="Line 17976"/>
                <p:cNvSpPr>
                  <a:spLocks noChangeShapeType="1"/>
                </p:cNvSpPr>
                <p:nvPr/>
              </p:nvSpPr>
              <p:spPr bwMode="auto">
                <a:xfrm>
                  <a:off x="544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3" name="Line 17977"/>
                <p:cNvSpPr>
                  <a:spLocks noChangeShapeType="1"/>
                </p:cNvSpPr>
                <p:nvPr/>
              </p:nvSpPr>
              <p:spPr bwMode="auto">
                <a:xfrm>
                  <a:off x="545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4" name="Line 17978"/>
                <p:cNvSpPr>
                  <a:spLocks noChangeShapeType="1"/>
                </p:cNvSpPr>
                <p:nvPr/>
              </p:nvSpPr>
              <p:spPr bwMode="auto">
                <a:xfrm>
                  <a:off x="5468"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5" name="Line 17979"/>
                <p:cNvSpPr>
                  <a:spLocks noChangeShapeType="1"/>
                </p:cNvSpPr>
                <p:nvPr/>
              </p:nvSpPr>
              <p:spPr bwMode="auto">
                <a:xfrm>
                  <a:off x="5480"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6" name="Line 17980"/>
                <p:cNvSpPr>
                  <a:spLocks noChangeShapeType="1"/>
                </p:cNvSpPr>
                <p:nvPr/>
              </p:nvSpPr>
              <p:spPr bwMode="auto">
                <a:xfrm>
                  <a:off x="5492"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7" name="Line 17981"/>
                <p:cNvSpPr>
                  <a:spLocks noChangeShapeType="1"/>
                </p:cNvSpPr>
                <p:nvPr/>
              </p:nvSpPr>
              <p:spPr bwMode="auto">
                <a:xfrm>
                  <a:off x="5504"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8" name="Line 17982"/>
                <p:cNvSpPr>
                  <a:spLocks noChangeShapeType="1"/>
                </p:cNvSpPr>
                <p:nvPr/>
              </p:nvSpPr>
              <p:spPr bwMode="auto">
                <a:xfrm>
                  <a:off x="5516"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59" name="Line 17983"/>
                <p:cNvSpPr>
                  <a:spLocks noChangeShapeType="1"/>
                </p:cNvSpPr>
                <p:nvPr/>
              </p:nvSpPr>
              <p:spPr bwMode="auto">
                <a:xfrm>
                  <a:off x="5527"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0" name="Line 17984"/>
                <p:cNvSpPr>
                  <a:spLocks noChangeShapeType="1"/>
                </p:cNvSpPr>
                <p:nvPr/>
              </p:nvSpPr>
              <p:spPr bwMode="auto">
                <a:xfrm>
                  <a:off x="5539"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1" name="Line 17985"/>
                <p:cNvSpPr>
                  <a:spLocks noChangeShapeType="1"/>
                </p:cNvSpPr>
                <p:nvPr/>
              </p:nvSpPr>
              <p:spPr bwMode="auto">
                <a:xfrm>
                  <a:off x="5551"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2" name="Line 17986"/>
                <p:cNvSpPr>
                  <a:spLocks noChangeShapeType="1"/>
                </p:cNvSpPr>
                <p:nvPr/>
              </p:nvSpPr>
              <p:spPr bwMode="auto">
                <a:xfrm>
                  <a:off x="5563"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3" name="Line 17987"/>
                <p:cNvSpPr>
                  <a:spLocks noChangeShapeType="1"/>
                </p:cNvSpPr>
                <p:nvPr/>
              </p:nvSpPr>
              <p:spPr bwMode="auto">
                <a:xfrm>
                  <a:off x="5575" y="1029"/>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4" name="Line 17988"/>
                <p:cNvSpPr>
                  <a:spLocks noChangeShapeType="1"/>
                </p:cNvSpPr>
                <p:nvPr/>
              </p:nvSpPr>
              <p:spPr bwMode="auto">
                <a:xfrm>
                  <a:off x="5586" y="1029"/>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5" name="Line 17989"/>
                <p:cNvSpPr>
                  <a:spLocks noChangeShapeType="1"/>
                </p:cNvSpPr>
                <p:nvPr/>
              </p:nvSpPr>
              <p:spPr bwMode="auto">
                <a:xfrm>
                  <a:off x="9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6" name="Line 17990"/>
                <p:cNvSpPr>
                  <a:spLocks noChangeShapeType="1"/>
                </p:cNvSpPr>
                <p:nvPr/>
              </p:nvSpPr>
              <p:spPr bwMode="auto">
                <a:xfrm>
                  <a:off x="9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7" name="Line 17991"/>
                <p:cNvSpPr>
                  <a:spLocks noChangeShapeType="1"/>
                </p:cNvSpPr>
                <p:nvPr/>
              </p:nvSpPr>
              <p:spPr bwMode="auto">
                <a:xfrm>
                  <a:off x="9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8" name="Line 17992"/>
                <p:cNvSpPr>
                  <a:spLocks noChangeShapeType="1"/>
                </p:cNvSpPr>
                <p:nvPr/>
              </p:nvSpPr>
              <p:spPr bwMode="auto">
                <a:xfrm>
                  <a:off x="9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69" name="Line 17993"/>
                <p:cNvSpPr>
                  <a:spLocks noChangeShapeType="1"/>
                </p:cNvSpPr>
                <p:nvPr/>
              </p:nvSpPr>
              <p:spPr bwMode="auto">
                <a:xfrm>
                  <a:off x="10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0" name="Line 17994"/>
                <p:cNvSpPr>
                  <a:spLocks noChangeShapeType="1"/>
                </p:cNvSpPr>
                <p:nvPr/>
              </p:nvSpPr>
              <p:spPr bwMode="auto">
                <a:xfrm>
                  <a:off x="10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1" name="Line 17995"/>
                <p:cNvSpPr>
                  <a:spLocks noChangeShapeType="1"/>
                </p:cNvSpPr>
                <p:nvPr/>
              </p:nvSpPr>
              <p:spPr bwMode="auto">
                <a:xfrm>
                  <a:off x="10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2" name="Line 17996"/>
                <p:cNvSpPr>
                  <a:spLocks noChangeShapeType="1"/>
                </p:cNvSpPr>
                <p:nvPr/>
              </p:nvSpPr>
              <p:spPr bwMode="auto">
                <a:xfrm>
                  <a:off x="10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3" name="Line 17997"/>
                <p:cNvSpPr>
                  <a:spLocks noChangeShapeType="1"/>
                </p:cNvSpPr>
                <p:nvPr/>
              </p:nvSpPr>
              <p:spPr bwMode="auto">
                <a:xfrm>
                  <a:off x="10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4" name="Line 17998"/>
                <p:cNvSpPr>
                  <a:spLocks noChangeShapeType="1"/>
                </p:cNvSpPr>
                <p:nvPr/>
              </p:nvSpPr>
              <p:spPr bwMode="auto">
                <a:xfrm>
                  <a:off x="10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5" name="Line 17999"/>
                <p:cNvSpPr>
                  <a:spLocks noChangeShapeType="1"/>
                </p:cNvSpPr>
                <p:nvPr/>
              </p:nvSpPr>
              <p:spPr bwMode="auto">
                <a:xfrm>
                  <a:off x="10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6" name="Line 18000"/>
                <p:cNvSpPr>
                  <a:spLocks noChangeShapeType="1"/>
                </p:cNvSpPr>
                <p:nvPr/>
              </p:nvSpPr>
              <p:spPr bwMode="auto">
                <a:xfrm>
                  <a:off x="10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7" name="Line 18001"/>
                <p:cNvSpPr>
                  <a:spLocks noChangeShapeType="1"/>
                </p:cNvSpPr>
                <p:nvPr/>
              </p:nvSpPr>
              <p:spPr bwMode="auto">
                <a:xfrm>
                  <a:off x="10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8" name="Line 18002"/>
                <p:cNvSpPr>
                  <a:spLocks noChangeShapeType="1"/>
                </p:cNvSpPr>
                <p:nvPr/>
              </p:nvSpPr>
              <p:spPr bwMode="auto">
                <a:xfrm>
                  <a:off x="11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79" name="Line 18003"/>
                <p:cNvSpPr>
                  <a:spLocks noChangeShapeType="1"/>
                </p:cNvSpPr>
                <p:nvPr/>
              </p:nvSpPr>
              <p:spPr bwMode="auto">
                <a:xfrm>
                  <a:off x="11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0" name="Line 18004"/>
                <p:cNvSpPr>
                  <a:spLocks noChangeShapeType="1"/>
                </p:cNvSpPr>
                <p:nvPr/>
              </p:nvSpPr>
              <p:spPr bwMode="auto">
                <a:xfrm>
                  <a:off x="11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1" name="Line 18005"/>
                <p:cNvSpPr>
                  <a:spLocks noChangeShapeType="1"/>
                </p:cNvSpPr>
                <p:nvPr/>
              </p:nvSpPr>
              <p:spPr bwMode="auto">
                <a:xfrm>
                  <a:off x="11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2" name="Line 18006"/>
                <p:cNvSpPr>
                  <a:spLocks noChangeShapeType="1"/>
                </p:cNvSpPr>
                <p:nvPr/>
              </p:nvSpPr>
              <p:spPr bwMode="auto">
                <a:xfrm>
                  <a:off x="11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3" name="Line 18007"/>
                <p:cNvSpPr>
                  <a:spLocks noChangeShapeType="1"/>
                </p:cNvSpPr>
                <p:nvPr/>
              </p:nvSpPr>
              <p:spPr bwMode="auto">
                <a:xfrm>
                  <a:off x="11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4" name="Line 18008"/>
                <p:cNvSpPr>
                  <a:spLocks noChangeShapeType="1"/>
                </p:cNvSpPr>
                <p:nvPr/>
              </p:nvSpPr>
              <p:spPr bwMode="auto">
                <a:xfrm>
                  <a:off x="11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5" name="Line 18009"/>
                <p:cNvSpPr>
                  <a:spLocks noChangeShapeType="1"/>
                </p:cNvSpPr>
                <p:nvPr/>
              </p:nvSpPr>
              <p:spPr bwMode="auto">
                <a:xfrm>
                  <a:off x="11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6" name="Line 18010"/>
                <p:cNvSpPr>
                  <a:spLocks noChangeShapeType="1"/>
                </p:cNvSpPr>
                <p:nvPr/>
              </p:nvSpPr>
              <p:spPr bwMode="auto">
                <a:xfrm>
                  <a:off x="12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7" name="Line 18011"/>
                <p:cNvSpPr>
                  <a:spLocks noChangeShapeType="1"/>
                </p:cNvSpPr>
                <p:nvPr/>
              </p:nvSpPr>
              <p:spPr bwMode="auto">
                <a:xfrm>
                  <a:off x="12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8" name="Line 18012"/>
                <p:cNvSpPr>
                  <a:spLocks noChangeShapeType="1"/>
                </p:cNvSpPr>
                <p:nvPr/>
              </p:nvSpPr>
              <p:spPr bwMode="auto">
                <a:xfrm>
                  <a:off x="12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89" name="Line 18013"/>
                <p:cNvSpPr>
                  <a:spLocks noChangeShapeType="1"/>
                </p:cNvSpPr>
                <p:nvPr/>
              </p:nvSpPr>
              <p:spPr bwMode="auto">
                <a:xfrm>
                  <a:off x="12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0" name="Line 18014"/>
                <p:cNvSpPr>
                  <a:spLocks noChangeShapeType="1"/>
                </p:cNvSpPr>
                <p:nvPr/>
              </p:nvSpPr>
              <p:spPr bwMode="auto">
                <a:xfrm>
                  <a:off x="12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1" name="Line 18015"/>
                <p:cNvSpPr>
                  <a:spLocks noChangeShapeType="1"/>
                </p:cNvSpPr>
                <p:nvPr/>
              </p:nvSpPr>
              <p:spPr bwMode="auto">
                <a:xfrm>
                  <a:off x="12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2" name="Line 18016"/>
                <p:cNvSpPr>
                  <a:spLocks noChangeShapeType="1"/>
                </p:cNvSpPr>
                <p:nvPr/>
              </p:nvSpPr>
              <p:spPr bwMode="auto">
                <a:xfrm>
                  <a:off x="12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3" name="Line 18017"/>
                <p:cNvSpPr>
                  <a:spLocks noChangeShapeType="1"/>
                </p:cNvSpPr>
                <p:nvPr/>
              </p:nvSpPr>
              <p:spPr bwMode="auto">
                <a:xfrm>
                  <a:off x="12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4" name="Line 18018"/>
                <p:cNvSpPr>
                  <a:spLocks noChangeShapeType="1"/>
                </p:cNvSpPr>
                <p:nvPr/>
              </p:nvSpPr>
              <p:spPr bwMode="auto">
                <a:xfrm>
                  <a:off x="12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5" name="Line 18019"/>
                <p:cNvSpPr>
                  <a:spLocks noChangeShapeType="1"/>
                </p:cNvSpPr>
                <p:nvPr/>
              </p:nvSpPr>
              <p:spPr bwMode="auto">
                <a:xfrm>
                  <a:off x="13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6" name="Line 18020"/>
                <p:cNvSpPr>
                  <a:spLocks noChangeShapeType="1"/>
                </p:cNvSpPr>
                <p:nvPr/>
              </p:nvSpPr>
              <p:spPr bwMode="auto">
                <a:xfrm>
                  <a:off x="1323"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7" name="Line 18021"/>
                <p:cNvSpPr>
                  <a:spLocks noChangeShapeType="1"/>
                </p:cNvSpPr>
                <p:nvPr/>
              </p:nvSpPr>
              <p:spPr bwMode="auto">
                <a:xfrm>
                  <a:off x="13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8" name="Line 18022"/>
                <p:cNvSpPr>
                  <a:spLocks noChangeShapeType="1"/>
                </p:cNvSpPr>
                <p:nvPr/>
              </p:nvSpPr>
              <p:spPr bwMode="auto">
                <a:xfrm>
                  <a:off x="13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799" name="Line 18023"/>
                <p:cNvSpPr>
                  <a:spLocks noChangeShapeType="1"/>
                </p:cNvSpPr>
                <p:nvPr/>
              </p:nvSpPr>
              <p:spPr bwMode="auto">
                <a:xfrm>
                  <a:off x="13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0" name="Line 18024"/>
                <p:cNvSpPr>
                  <a:spLocks noChangeShapeType="1"/>
                </p:cNvSpPr>
                <p:nvPr/>
              </p:nvSpPr>
              <p:spPr bwMode="auto">
                <a:xfrm>
                  <a:off x="13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1" name="Line 18025"/>
                <p:cNvSpPr>
                  <a:spLocks noChangeShapeType="1"/>
                </p:cNvSpPr>
                <p:nvPr/>
              </p:nvSpPr>
              <p:spPr bwMode="auto">
                <a:xfrm>
                  <a:off x="13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2" name="Line 18026"/>
                <p:cNvSpPr>
                  <a:spLocks noChangeShapeType="1"/>
                </p:cNvSpPr>
                <p:nvPr/>
              </p:nvSpPr>
              <p:spPr bwMode="auto">
                <a:xfrm>
                  <a:off x="13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3" name="Line 18027"/>
                <p:cNvSpPr>
                  <a:spLocks noChangeShapeType="1"/>
                </p:cNvSpPr>
                <p:nvPr/>
              </p:nvSpPr>
              <p:spPr bwMode="auto">
                <a:xfrm>
                  <a:off x="14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4" name="Line 18028"/>
                <p:cNvSpPr>
                  <a:spLocks noChangeShapeType="1"/>
                </p:cNvSpPr>
                <p:nvPr/>
              </p:nvSpPr>
              <p:spPr bwMode="auto">
                <a:xfrm>
                  <a:off x="14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5" name="Line 18029"/>
                <p:cNvSpPr>
                  <a:spLocks noChangeShapeType="1"/>
                </p:cNvSpPr>
                <p:nvPr/>
              </p:nvSpPr>
              <p:spPr bwMode="auto">
                <a:xfrm>
                  <a:off x="14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6" name="Line 18030"/>
                <p:cNvSpPr>
                  <a:spLocks noChangeShapeType="1"/>
                </p:cNvSpPr>
                <p:nvPr/>
              </p:nvSpPr>
              <p:spPr bwMode="auto">
                <a:xfrm>
                  <a:off x="14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7" name="Line 18031"/>
                <p:cNvSpPr>
                  <a:spLocks noChangeShapeType="1"/>
                </p:cNvSpPr>
                <p:nvPr/>
              </p:nvSpPr>
              <p:spPr bwMode="auto">
                <a:xfrm>
                  <a:off x="14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8" name="Line 18032"/>
                <p:cNvSpPr>
                  <a:spLocks noChangeShapeType="1"/>
                </p:cNvSpPr>
                <p:nvPr/>
              </p:nvSpPr>
              <p:spPr bwMode="auto">
                <a:xfrm>
                  <a:off x="14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09" name="Line 18033"/>
                <p:cNvSpPr>
                  <a:spLocks noChangeShapeType="1"/>
                </p:cNvSpPr>
                <p:nvPr/>
              </p:nvSpPr>
              <p:spPr bwMode="auto">
                <a:xfrm>
                  <a:off x="14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0" name="Line 18034"/>
                <p:cNvSpPr>
                  <a:spLocks noChangeShapeType="1"/>
                </p:cNvSpPr>
                <p:nvPr/>
              </p:nvSpPr>
              <p:spPr bwMode="auto">
                <a:xfrm>
                  <a:off x="14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1" name="Line 18035"/>
                <p:cNvSpPr>
                  <a:spLocks noChangeShapeType="1"/>
                </p:cNvSpPr>
                <p:nvPr/>
              </p:nvSpPr>
              <p:spPr bwMode="auto">
                <a:xfrm>
                  <a:off x="15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2" name="Line 18036"/>
                <p:cNvSpPr>
                  <a:spLocks noChangeShapeType="1"/>
                </p:cNvSpPr>
                <p:nvPr/>
              </p:nvSpPr>
              <p:spPr bwMode="auto">
                <a:xfrm>
                  <a:off x="1512"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3" name="Line 18037"/>
                <p:cNvSpPr>
                  <a:spLocks noChangeShapeType="1"/>
                </p:cNvSpPr>
                <p:nvPr/>
              </p:nvSpPr>
              <p:spPr bwMode="auto">
                <a:xfrm>
                  <a:off x="15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4" name="Line 18038"/>
                <p:cNvSpPr>
                  <a:spLocks noChangeShapeType="1"/>
                </p:cNvSpPr>
                <p:nvPr/>
              </p:nvSpPr>
              <p:spPr bwMode="auto">
                <a:xfrm>
                  <a:off x="15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5" name="Line 18039"/>
                <p:cNvSpPr>
                  <a:spLocks noChangeShapeType="1"/>
                </p:cNvSpPr>
                <p:nvPr/>
              </p:nvSpPr>
              <p:spPr bwMode="auto">
                <a:xfrm>
                  <a:off x="15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6" name="Line 18040"/>
                <p:cNvSpPr>
                  <a:spLocks noChangeShapeType="1"/>
                </p:cNvSpPr>
                <p:nvPr/>
              </p:nvSpPr>
              <p:spPr bwMode="auto">
                <a:xfrm>
                  <a:off x="15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7" name="Line 18041"/>
                <p:cNvSpPr>
                  <a:spLocks noChangeShapeType="1"/>
                </p:cNvSpPr>
                <p:nvPr/>
              </p:nvSpPr>
              <p:spPr bwMode="auto">
                <a:xfrm>
                  <a:off x="15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8" name="Line 18042"/>
                <p:cNvSpPr>
                  <a:spLocks noChangeShapeType="1"/>
                </p:cNvSpPr>
                <p:nvPr/>
              </p:nvSpPr>
              <p:spPr bwMode="auto">
                <a:xfrm>
                  <a:off x="15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19" name="Line 18043"/>
                <p:cNvSpPr>
                  <a:spLocks noChangeShapeType="1"/>
                </p:cNvSpPr>
                <p:nvPr/>
              </p:nvSpPr>
              <p:spPr bwMode="auto">
                <a:xfrm>
                  <a:off x="15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0" name="Line 18044"/>
                <p:cNvSpPr>
                  <a:spLocks noChangeShapeType="1"/>
                </p:cNvSpPr>
                <p:nvPr/>
              </p:nvSpPr>
              <p:spPr bwMode="auto">
                <a:xfrm>
                  <a:off x="16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1" name="Line 18045"/>
                <p:cNvSpPr>
                  <a:spLocks noChangeShapeType="1"/>
                </p:cNvSpPr>
                <p:nvPr/>
              </p:nvSpPr>
              <p:spPr bwMode="auto">
                <a:xfrm>
                  <a:off x="16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2" name="Line 18046"/>
                <p:cNvSpPr>
                  <a:spLocks noChangeShapeType="1"/>
                </p:cNvSpPr>
                <p:nvPr/>
              </p:nvSpPr>
              <p:spPr bwMode="auto">
                <a:xfrm>
                  <a:off x="16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3" name="Line 18047"/>
                <p:cNvSpPr>
                  <a:spLocks noChangeShapeType="1"/>
                </p:cNvSpPr>
                <p:nvPr/>
              </p:nvSpPr>
              <p:spPr bwMode="auto">
                <a:xfrm>
                  <a:off x="16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4" name="Line 18048"/>
                <p:cNvSpPr>
                  <a:spLocks noChangeShapeType="1"/>
                </p:cNvSpPr>
                <p:nvPr/>
              </p:nvSpPr>
              <p:spPr bwMode="auto">
                <a:xfrm>
                  <a:off x="16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5" name="Line 18049"/>
                <p:cNvSpPr>
                  <a:spLocks noChangeShapeType="1"/>
                </p:cNvSpPr>
                <p:nvPr/>
              </p:nvSpPr>
              <p:spPr bwMode="auto">
                <a:xfrm>
                  <a:off x="16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6" name="Line 18050"/>
                <p:cNvSpPr>
                  <a:spLocks noChangeShapeType="1"/>
                </p:cNvSpPr>
                <p:nvPr/>
              </p:nvSpPr>
              <p:spPr bwMode="auto">
                <a:xfrm>
                  <a:off x="16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7" name="Line 18051"/>
                <p:cNvSpPr>
                  <a:spLocks noChangeShapeType="1"/>
                </p:cNvSpPr>
                <p:nvPr/>
              </p:nvSpPr>
              <p:spPr bwMode="auto">
                <a:xfrm>
                  <a:off x="16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8" name="Line 18052"/>
                <p:cNvSpPr>
                  <a:spLocks noChangeShapeType="1"/>
                </p:cNvSpPr>
                <p:nvPr/>
              </p:nvSpPr>
              <p:spPr bwMode="auto">
                <a:xfrm>
                  <a:off x="17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29" name="Line 18053"/>
                <p:cNvSpPr>
                  <a:spLocks noChangeShapeType="1"/>
                </p:cNvSpPr>
                <p:nvPr/>
              </p:nvSpPr>
              <p:spPr bwMode="auto">
                <a:xfrm>
                  <a:off x="17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0" name="Line 18054"/>
                <p:cNvSpPr>
                  <a:spLocks noChangeShapeType="1"/>
                </p:cNvSpPr>
                <p:nvPr/>
              </p:nvSpPr>
              <p:spPr bwMode="auto">
                <a:xfrm>
                  <a:off x="17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1" name="Line 18055"/>
                <p:cNvSpPr>
                  <a:spLocks noChangeShapeType="1"/>
                </p:cNvSpPr>
                <p:nvPr/>
              </p:nvSpPr>
              <p:spPr bwMode="auto">
                <a:xfrm>
                  <a:off x="17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2" name="Line 18056"/>
                <p:cNvSpPr>
                  <a:spLocks noChangeShapeType="1"/>
                </p:cNvSpPr>
                <p:nvPr/>
              </p:nvSpPr>
              <p:spPr bwMode="auto">
                <a:xfrm>
                  <a:off x="17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3" name="Line 18057"/>
                <p:cNvSpPr>
                  <a:spLocks noChangeShapeType="1"/>
                </p:cNvSpPr>
                <p:nvPr/>
              </p:nvSpPr>
              <p:spPr bwMode="auto">
                <a:xfrm>
                  <a:off x="17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4" name="Line 18058"/>
                <p:cNvSpPr>
                  <a:spLocks noChangeShapeType="1"/>
                </p:cNvSpPr>
                <p:nvPr/>
              </p:nvSpPr>
              <p:spPr bwMode="auto">
                <a:xfrm>
                  <a:off x="17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5" name="Line 18059"/>
                <p:cNvSpPr>
                  <a:spLocks noChangeShapeType="1"/>
                </p:cNvSpPr>
                <p:nvPr/>
              </p:nvSpPr>
              <p:spPr bwMode="auto">
                <a:xfrm>
                  <a:off x="17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6" name="Line 18060"/>
                <p:cNvSpPr>
                  <a:spLocks noChangeShapeType="1"/>
                </p:cNvSpPr>
                <p:nvPr/>
              </p:nvSpPr>
              <p:spPr bwMode="auto">
                <a:xfrm>
                  <a:off x="17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7" name="Line 18061"/>
                <p:cNvSpPr>
                  <a:spLocks noChangeShapeType="1"/>
                </p:cNvSpPr>
                <p:nvPr/>
              </p:nvSpPr>
              <p:spPr bwMode="auto">
                <a:xfrm>
                  <a:off x="18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8" name="Line 18062"/>
                <p:cNvSpPr>
                  <a:spLocks noChangeShapeType="1"/>
                </p:cNvSpPr>
                <p:nvPr/>
              </p:nvSpPr>
              <p:spPr bwMode="auto">
                <a:xfrm>
                  <a:off x="18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39" name="Line 18063"/>
                <p:cNvSpPr>
                  <a:spLocks noChangeShapeType="1"/>
                </p:cNvSpPr>
                <p:nvPr/>
              </p:nvSpPr>
              <p:spPr bwMode="auto">
                <a:xfrm>
                  <a:off x="18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0" name="Line 18064"/>
                <p:cNvSpPr>
                  <a:spLocks noChangeShapeType="1"/>
                </p:cNvSpPr>
                <p:nvPr/>
              </p:nvSpPr>
              <p:spPr bwMode="auto">
                <a:xfrm>
                  <a:off x="18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1" name="Line 18065"/>
                <p:cNvSpPr>
                  <a:spLocks noChangeShapeType="1"/>
                </p:cNvSpPr>
                <p:nvPr/>
              </p:nvSpPr>
              <p:spPr bwMode="auto">
                <a:xfrm>
                  <a:off x="18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2" name="Line 18066"/>
                <p:cNvSpPr>
                  <a:spLocks noChangeShapeType="1"/>
                </p:cNvSpPr>
                <p:nvPr/>
              </p:nvSpPr>
              <p:spPr bwMode="auto">
                <a:xfrm>
                  <a:off x="18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3" name="Line 18067"/>
                <p:cNvSpPr>
                  <a:spLocks noChangeShapeType="1"/>
                </p:cNvSpPr>
                <p:nvPr/>
              </p:nvSpPr>
              <p:spPr bwMode="auto">
                <a:xfrm>
                  <a:off x="18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4" name="Line 18068"/>
                <p:cNvSpPr>
                  <a:spLocks noChangeShapeType="1"/>
                </p:cNvSpPr>
                <p:nvPr/>
              </p:nvSpPr>
              <p:spPr bwMode="auto">
                <a:xfrm>
                  <a:off x="18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5" name="Line 18069"/>
                <p:cNvSpPr>
                  <a:spLocks noChangeShapeType="1"/>
                </p:cNvSpPr>
                <p:nvPr/>
              </p:nvSpPr>
              <p:spPr bwMode="auto">
                <a:xfrm>
                  <a:off x="19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6" name="Line 18070"/>
                <p:cNvSpPr>
                  <a:spLocks noChangeShapeType="1"/>
                </p:cNvSpPr>
                <p:nvPr/>
              </p:nvSpPr>
              <p:spPr bwMode="auto">
                <a:xfrm>
                  <a:off x="19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7" name="Line 18071"/>
                <p:cNvSpPr>
                  <a:spLocks noChangeShapeType="1"/>
                </p:cNvSpPr>
                <p:nvPr/>
              </p:nvSpPr>
              <p:spPr bwMode="auto">
                <a:xfrm>
                  <a:off x="19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8" name="Line 18072"/>
                <p:cNvSpPr>
                  <a:spLocks noChangeShapeType="1"/>
                </p:cNvSpPr>
                <p:nvPr/>
              </p:nvSpPr>
              <p:spPr bwMode="auto">
                <a:xfrm>
                  <a:off x="19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49" name="Line 18073"/>
                <p:cNvSpPr>
                  <a:spLocks noChangeShapeType="1"/>
                </p:cNvSpPr>
                <p:nvPr/>
              </p:nvSpPr>
              <p:spPr bwMode="auto">
                <a:xfrm>
                  <a:off x="1949"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0" name="Line 18074"/>
                <p:cNvSpPr>
                  <a:spLocks noChangeShapeType="1"/>
                </p:cNvSpPr>
                <p:nvPr/>
              </p:nvSpPr>
              <p:spPr bwMode="auto">
                <a:xfrm>
                  <a:off x="19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1" name="Line 18075"/>
                <p:cNvSpPr>
                  <a:spLocks noChangeShapeType="1"/>
                </p:cNvSpPr>
                <p:nvPr/>
              </p:nvSpPr>
              <p:spPr bwMode="auto">
                <a:xfrm>
                  <a:off x="19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2" name="Line 18076"/>
                <p:cNvSpPr>
                  <a:spLocks noChangeShapeType="1"/>
                </p:cNvSpPr>
                <p:nvPr/>
              </p:nvSpPr>
              <p:spPr bwMode="auto">
                <a:xfrm>
                  <a:off x="19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3" name="Line 18077"/>
                <p:cNvSpPr>
                  <a:spLocks noChangeShapeType="1"/>
                </p:cNvSpPr>
                <p:nvPr/>
              </p:nvSpPr>
              <p:spPr bwMode="auto">
                <a:xfrm>
                  <a:off x="19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4" name="Line 18078"/>
                <p:cNvSpPr>
                  <a:spLocks noChangeShapeType="1"/>
                </p:cNvSpPr>
                <p:nvPr/>
              </p:nvSpPr>
              <p:spPr bwMode="auto">
                <a:xfrm>
                  <a:off x="20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5" name="Line 18079"/>
                <p:cNvSpPr>
                  <a:spLocks noChangeShapeType="1"/>
                </p:cNvSpPr>
                <p:nvPr/>
              </p:nvSpPr>
              <p:spPr bwMode="auto">
                <a:xfrm>
                  <a:off x="20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6" name="Line 18080"/>
                <p:cNvSpPr>
                  <a:spLocks noChangeShapeType="1"/>
                </p:cNvSpPr>
                <p:nvPr/>
              </p:nvSpPr>
              <p:spPr bwMode="auto">
                <a:xfrm>
                  <a:off x="20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7" name="Line 18081"/>
                <p:cNvSpPr>
                  <a:spLocks noChangeShapeType="1"/>
                </p:cNvSpPr>
                <p:nvPr/>
              </p:nvSpPr>
              <p:spPr bwMode="auto">
                <a:xfrm>
                  <a:off x="20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8" name="Line 18082"/>
                <p:cNvSpPr>
                  <a:spLocks noChangeShapeType="1"/>
                </p:cNvSpPr>
                <p:nvPr/>
              </p:nvSpPr>
              <p:spPr bwMode="auto">
                <a:xfrm>
                  <a:off x="20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59" name="Line 18083"/>
                <p:cNvSpPr>
                  <a:spLocks noChangeShapeType="1"/>
                </p:cNvSpPr>
                <p:nvPr/>
              </p:nvSpPr>
              <p:spPr bwMode="auto">
                <a:xfrm>
                  <a:off x="20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0" name="Line 18084"/>
                <p:cNvSpPr>
                  <a:spLocks noChangeShapeType="1"/>
                </p:cNvSpPr>
                <p:nvPr/>
              </p:nvSpPr>
              <p:spPr bwMode="auto">
                <a:xfrm>
                  <a:off x="20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1" name="Line 18085"/>
                <p:cNvSpPr>
                  <a:spLocks noChangeShapeType="1"/>
                </p:cNvSpPr>
                <p:nvPr/>
              </p:nvSpPr>
              <p:spPr bwMode="auto">
                <a:xfrm>
                  <a:off x="20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2" name="Line 18086"/>
                <p:cNvSpPr>
                  <a:spLocks noChangeShapeType="1"/>
                </p:cNvSpPr>
                <p:nvPr/>
              </p:nvSpPr>
              <p:spPr bwMode="auto">
                <a:xfrm>
                  <a:off x="21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3" name="Line 18087"/>
                <p:cNvSpPr>
                  <a:spLocks noChangeShapeType="1"/>
                </p:cNvSpPr>
                <p:nvPr/>
              </p:nvSpPr>
              <p:spPr bwMode="auto">
                <a:xfrm>
                  <a:off x="21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4" name="Line 18088"/>
                <p:cNvSpPr>
                  <a:spLocks noChangeShapeType="1"/>
                </p:cNvSpPr>
                <p:nvPr/>
              </p:nvSpPr>
              <p:spPr bwMode="auto">
                <a:xfrm>
                  <a:off x="21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5" name="Line 18089"/>
                <p:cNvSpPr>
                  <a:spLocks noChangeShapeType="1"/>
                </p:cNvSpPr>
                <p:nvPr/>
              </p:nvSpPr>
              <p:spPr bwMode="auto">
                <a:xfrm>
                  <a:off x="2138"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6" name="Line 18090"/>
                <p:cNvSpPr>
                  <a:spLocks noChangeShapeType="1"/>
                </p:cNvSpPr>
                <p:nvPr/>
              </p:nvSpPr>
              <p:spPr bwMode="auto">
                <a:xfrm>
                  <a:off x="21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7" name="Line 18091"/>
                <p:cNvSpPr>
                  <a:spLocks noChangeShapeType="1"/>
                </p:cNvSpPr>
                <p:nvPr/>
              </p:nvSpPr>
              <p:spPr bwMode="auto">
                <a:xfrm>
                  <a:off x="21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8" name="Line 18092"/>
                <p:cNvSpPr>
                  <a:spLocks noChangeShapeType="1"/>
                </p:cNvSpPr>
                <p:nvPr/>
              </p:nvSpPr>
              <p:spPr bwMode="auto">
                <a:xfrm>
                  <a:off x="21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69" name="Line 18093"/>
                <p:cNvSpPr>
                  <a:spLocks noChangeShapeType="1"/>
                </p:cNvSpPr>
                <p:nvPr/>
              </p:nvSpPr>
              <p:spPr bwMode="auto">
                <a:xfrm>
                  <a:off x="21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0" name="Line 18094"/>
                <p:cNvSpPr>
                  <a:spLocks noChangeShapeType="1"/>
                </p:cNvSpPr>
                <p:nvPr/>
              </p:nvSpPr>
              <p:spPr bwMode="auto">
                <a:xfrm>
                  <a:off x="21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1" name="Line 18095"/>
                <p:cNvSpPr>
                  <a:spLocks noChangeShapeType="1"/>
                </p:cNvSpPr>
                <p:nvPr/>
              </p:nvSpPr>
              <p:spPr bwMode="auto">
                <a:xfrm>
                  <a:off x="22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1872" name="Group 18096"/>
              <p:cNvGrpSpPr>
                <a:grpSpLocks/>
              </p:cNvGrpSpPr>
              <p:nvPr/>
            </p:nvGrpSpPr>
            <p:grpSpPr bwMode="auto">
              <a:xfrm>
                <a:off x="2220" y="627"/>
                <a:ext cx="2353" cy="0"/>
                <a:chOff x="2220" y="627"/>
                <a:chExt cx="2353" cy="0"/>
              </a:xfrm>
            </p:grpSpPr>
            <p:sp>
              <p:nvSpPr>
                <p:cNvPr id="861873" name="Line 18097"/>
                <p:cNvSpPr>
                  <a:spLocks noChangeShapeType="1"/>
                </p:cNvSpPr>
                <p:nvPr/>
              </p:nvSpPr>
              <p:spPr bwMode="auto">
                <a:xfrm>
                  <a:off x="22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4" name="Line 18098"/>
                <p:cNvSpPr>
                  <a:spLocks noChangeShapeType="1"/>
                </p:cNvSpPr>
                <p:nvPr/>
              </p:nvSpPr>
              <p:spPr bwMode="auto">
                <a:xfrm>
                  <a:off x="22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5" name="Line 18099"/>
                <p:cNvSpPr>
                  <a:spLocks noChangeShapeType="1"/>
                </p:cNvSpPr>
                <p:nvPr/>
              </p:nvSpPr>
              <p:spPr bwMode="auto">
                <a:xfrm>
                  <a:off x="22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6" name="Line 18100"/>
                <p:cNvSpPr>
                  <a:spLocks noChangeShapeType="1"/>
                </p:cNvSpPr>
                <p:nvPr/>
              </p:nvSpPr>
              <p:spPr bwMode="auto">
                <a:xfrm>
                  <a:off x="22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7" name="Line 18101"/>
                <p:cNvSpPr>
                  <a:spLocks noChangeShapeType="1"/>
                </p:cNvSpPr>
                <p:nvPr/>
              </p:nvSpPr>
              <p:spPr bwMode="auto">
                <a:xfrm>
                  <a:off x="22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8" name="Line 18102"/>
                <p:cNvSpPr>
                  <a:spLocks noChangeShapeType="1"/>
                </p:cNvSpPr>
                <p:nvPr/>
              </p:nvSpPr>
              <p:spPr bwMode="auto">
                <a:xfrm>
                  <a:off x="22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79" name="Line 18103"/>
                <p:cNvSpPr>
                  <a:spLocks noChangeShapeType="1"/>
                </p:cNvSpPr>
                <p:nvPr/>
              </p:nvSpPr>
              <p:spPr bwMode="auto">
                <a:xfrm>
                  <a:off x="22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0" name="Line 18104"/>
                <p:cNvSpPr>
                  <a:spLocks noChangeShapeType="1"/>
                </p:cNvSpPr>
                <p:nvPr/>
              </p:nvSpPr>
              <p:spPr bwMode="auto">
                <a:xfrm>
                  <a:off x="23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1" name="Line 18105"/>
                <p:cNvSpPr>
                  <a:spLocks noChangeShapeType="1"/>
                </p:cNvSpPr>
                <p:nvPr/>
              </p:nvSpPr>
              <p:spPr bwMode="auto">
                <a:xfrm>
                  <a:off x="23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2" name="Line 18106"/>
                <p:cNvSpPr>
                  <a:spLocks noChangeShapeType="1"/>
                </p:cNvSpPr>
                <p:nvPr/>
              </p:nvSpPr>
              <p:spPr bwMode="auto">
                <a:xfrm>
                  <a:off x="23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3" name="Line 18107"/>
                <p:cNvSpPr>
                  <a:spLocks noChangeShapeType="1"/>
                </p:cNvSpPr>
                <p:nvPr/>
              </p:nvSpPr>
              <p:spPr bwMode="auto">
                <a:xfrm>
                  <a:off x="23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4" name="Line 18108"/>
                <p:cNvSpPr>
                  <a:spLocks noChangeShapeType="1"/>
                </p:cNvSpPr>
                <p:nvPr/>
              </p:nvSpPr>
              <p:spPr bwMode="auto">
                <a:xfrm>
                  <a:off x="23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5" name="Line 18109"/>
                <p:cNvSpPr>
                  <a:spLocks noChangeShapeType="1"/>
                </p:cNvSpPr>
                <p:nvPr/>
              </p:nvSpPr>
              <p:spPr bwMode="auto">
                <a:xfrm>
                  <a:off x="23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6" name="Line 18110"/>
                <p:cNvSpPr>
                  <a:spLocks noChangeShapeType="1"/>
                </p:cNvSpPr>
                <p:nvPr/>
              </p:nvSpPr>
              <p:spPr bwMode="auto">
                <a:xfrm>
                  <a:off x="23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7" name="Line 18111"/>
                <p:cNvSpPr>
                  <a:spLocks noChangeShapeType="1"/>
                </p:cNvSpPr>
                <p:nvPr/>
              </p:nvSpPr>
              <p:spPr bwMode="auto">
                <a:xfrm>
                  <a:off x="23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8" name="Line 18112"/>
                <p:cNvSpPr>
                  <a:spLocks noChangeShapeType="1"/>
                </p:cNvSpPr>
                <p:nvPr/>
              </p:nvSpPr>
              <p:spPr bwMode="auto">
                <a:xfrm>
                  <a:off x="23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89" name="Line 18113"/>
                <p:cNvSpPr>
                  <a:spLocks noChangeShapeType="1"/>
                </p:cNvSpPr>
                <p:nvPr/>
              </p:nvSpPr>
              <p:spPr bwMode="auto">
                <a:xfrm>
                  <a:off x="24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0" name="Line 18114"/>
                <p:cNvSpPr>
                  <a:spLocks noChangeShapeType="1"/>
                </p:cNvSpPr>
                <p:nvPr/>
              </p:nvSpPr>
              <p:spPr bwMode="auto">
                <a:xfrm>
                  <a:off x="24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1" name="Line 18115"/>
                <p:cNvSpPr>
                  <a:spLocks noChangeShapeType="1"/>
                </p:cNvSpPr>
                <p:nvPr/>
              </p:nvSpPr>
              <p:spPr bwMode="auto">
                <a:xfrm>
                  <a:off x="24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2" name="Line 18116"/>
                <p:cNvSpPr>
                  <a:spLocks noChangeShapeType="1"/>
                </p:cNvSpPr>
                <p:nvPr/>
              </p:nvSpPr>
              <p:spPr bwMode="auto">
                <a:xfrm>
                  <a:off x="24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3" name="Line 18117"/>
                <p:cNvSpPr>
                  <a:spLocks noChangeShapeType="1"/>
                </p:cNvSpPr>
                <p:nvPr/>
              </p:nvSpPr>
              <p:spPr bwMode="auto">
                <a:xfrm>
                  <a:off x="24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4" name="Line 18118"/>
                <p:cNvSpPr>
                  <a:spLocks noChangeShapeType="1"/>
                </p:cNvSpPr>
                <p:nvPr/>
              </p:nvSpPr>
              <p:spPr bwMode="auto">
                <a:xfrm>
                  <a:off x="24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5" name="Line 18119"/>
                <p:cNvSpPr>
                  <a:spLocks noChangeShapeType="1"/>
                </p:cNvSpPr>
                <p:nvPr/>
              </p:nvSpPr>
              <p:spPr bwMode="auto">
                <a:xfrm>
                  <a:off x="24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6" name="Line 18120"/>
                <p:cNvSpPr>
                  <a:spLocks noChangeShapeType="1"/>
                </p:cNvSpPr>
                <p:nvPr/>
              </p:nvSpPr>
              <p:spPr bwMode="auto">
                <a:xfrm>
                  <a:off x="24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7" name="Line 18121"/>
                <p:cNvSpPr>
                  <a:spLocks noChangeShapeType="1"/>
                </p:cNvSpPr>
                <p:nvPr/>
              </p:nvSpPr>
              <p:spPr bwMode="auto">
                <a:xfrm>
                  <a:off x="25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8" name="Line 18122"/>
                <p:cNvSpPr>
                  <a:spLocks noChangeShapeType="1"/>
                </p:cNvSpPr>
                <p:nvPr/>
              </p:nvSpPr>
              <p:spPr bwMode="auto">
                <a:xfrm>
                  <a:off x="25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899" name="Line 18123"/>
                <p:cNvSpPr>
                  <a:spLocks noChangeShapeType="1"/>
                </p:cNvSpPr>
                <p:nvPr/>
              </p:nvSpPr>
              <p:spPr bwMode="auto">
                <a:xfrm>
                  <a:off x="25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0" name="Line 18124"/>
                <p:cNvSpPr>
                  <a:spLocks noChangeShapeType="1"/>
                </p:cNvSpPr>
                <p:nvPr/>
              </p:nvSpPr>
              <p:spPr bwMode="auto">
                <a:xfrm>
                  <a:off x="25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1" name="Line 18125"/>
                <p:cNvSpPr>
                  <a:spLocks noChangeShapeType="1"/>
                </p:cNvSpPr>
                <p:nvPr/>
              </p:nvSpPr>
              <p:spPr bwMode="auto">
                <a:xfrm>
                  <a:off x="25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2" name="Line 18126"/>
                <p:cNvSpPr>
                  <a:spLocks noChangeShapeType="1"/>
                </p:cNvSpPr>
                <p:nvPr/>
              </p:nvSpPr>
              <p:spPr bwMode="auto">
                <a:xfrm>
                  <a:off x="25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3" name="Line 18127"/>
                <p:cNvSpPr>
                  <a:spLocks noChangeShapeType="1"/>
                </p:cNvSpPr>
                <p:nvPr/>
              </p:nvSpPr>
              <p:spPr bwMode="auto">
                <a:xfrm>
                  <a:off x="2575"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4" name="Line 18128"/>
                <p:cNvSpPr>
                  <a:spLocks noChangeShapeType="1"/>
                </p:cNvSpPr>
                <p:nvPr/>
              </p:nvSpPr>
              <p:spPr bwMode="auto">
                <a:xfrm>
                  <a:off x="25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5" name="Line 18129"/>
                <p:cNvSpPr>
                  <a:spLocks noChangeShapeType="1"/>
                </p:cNvSpPr>
                <p:nvPr/>
              </p:nvSpPr>
              <p:spPr bwMode="auto">
                <a:xfrm>
                  <a:off x="25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6" name="Line 18130"/>
                <p:cNvSpPr>
                  <a:spLocks noChangeShapeType="1"/>
                </p:cNvSpPr>
                <p:nvPr/>
              </p:nvSpPr>
              <p:spPr bwMode="auto">
                <a:xfrm>
                  <a:off x="26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7" name="Line 18131"/>
                <p:cNvSpPr>
                  <a:spLocks noChangeShapeType="1"/>
                </p:cNvSpPr>
                <p:nvPr/>
              </p:nvSpPr>
              <p:spPr bwMode="auto">
                <a:xfrm>
                  <a:off x="26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8" name="Line 18132"/>
                <p:cNvSpPr>
                  <a:spLocks noChangeShapeType="1"/>
                </p:cNvSpPr>
                <p:nvPr/>
              </p:nvSpPr>
              <p:spPr bwMode="auto">
                <a:xfrm>
                  <a:off x="26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09" name="Line 18133"/>
                <p:cNvSpPr>
                  <a:spLocks noChangeShapeType="1"/>
                </p:cNvSpPr>
                <p:nvPr/>
              </p:nvSpPr>
              <p:spPr bwMode="auto">
                <a:xfrm>
                  <a:off x="26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0" name="Line 18134"/>
                <p:cNvSpPr>
                  <a:spLocks noChangeShapeType="1"/>
                </p:cNvSpPr>
                <p:nvPr/>
              </p:nvSpPr>
              <p:spPr bwMode="auto">
                <a:xfrm>
                  <a:off x="26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1" name="Line 18135"/>
                <p:cNvSpPr>
                  <a:spLocks noChangeShapeType="1"/>
                </p:cNvSpPr>
                <p:nvPr/>
              </p:nvSpPr>
              <p:spPr bwMode="auto">
                <a:xfrm>
                  <a:off x="26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2" name="Line 18136"/>
                <p:cNvSpPr>
                  <a:spLocks noChangeShapeType="1"/>
                </p:cNvSpPr>
                <p:nvPr/>
              </p:nvSpPr>
              <p:spPr bwMode="auto">
                <a:xfrm>
                  <a:off x="26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3" name="Line 18137"/>
                <p:cNvSpPr>
                  <a:spLocks noChangeShapeType="1"/>
                </p:cNvSpPr>
                <p:nvPr/>
              </p:nvSpPr>
              <p:spPr bwMode="auto">
                <a:xfrm>
                  <a:off x="26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4" name="Line 18138"/>
                <p:cNvSpPr>
                  <a:spLocks noChangeShapeType="1"/>
                </p:cNvSpPr>
                <p:nvPr/>
              </p:nvSpPr>
              <p:spPr bwMode="auto">
                <a:xfrm>
                  <a:off x="27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5" name="Line 18139"/>
                <p:cNvSpPr>
                  <a:spLocks noChangeShapeType="1"/>
                </p:cNvSpPr>
                <p:nvPr/>
              </p:nvSpPr>
              <p:spPr bwMode="auto">
                <a:xfrm>
                  <a:off x="27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6" name="Line 18140"/>
                <p:cNvSpPr>
                  <a:spLocks noChangeShapeType="1"/>
                </p:cNvSpPr>
                <p:nvPr/>
              </p:nvSpPr>
              <p:spPr bwMode="auto">
                <a:xfrm>
                  <a:off x="27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7" name="Line 18141"/>
                <p:cNvSpPr>
                  <a:spLocks noChangeShapeType="1"/>
                </p:cNvSpPr>
                <p:nvPr/>
              </p:nvSpPr>
              <p:spPr bwMode="auto">
                <a:xfrm>
                  <a:off x="27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8" name="Line 18142"/>
                <p:cNvSpPr>
                  <a:spLocks noChangeShapeType="1"/>
                </p:cNvSpPr>
                <p:nvPr/>
              </p:nvSpPr>
              <p:spPr bwMode="auto">
                <a:xfrm>
                  <a:off x="27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19" name="Line 18143"/>
                <p:cNvSpPr>
                  <a:spLocks noChangeShapeType="1"/>
                </p:cNvSpPr>
                <p:nvPr/>
              </p:nvSpPr>
              <p:spPr bwMode="auto">
                <a:xfrm>
                  <a:off x="2764"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0" name="Line 18144"/>
                <p:cNvSpPr>
                  <a:spLocks noChangeShapeType="1"/>
                </p:cNvSpPr>
                <p:nvPr/>
              </p:nvSpPr>
              <p:spPr bwMode="auto">
                <a:xfrm>
                  <a:off x="27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1" name="Line 18145"/>
                <p:cNvSpPr>
                  <a:spLocks noChangeShapeType="1"/>
                </p:cNvSpPr>
                <p:nvPr/>
              </p:nvSpPr>
              <p:spPr bwMode="auto">
                <a:xfrm>
                  <a:off x="27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2" name="Line 18146"/>
                <p:cNvSpPr>
                  <a:spLocks noChangeShapeType="1"/>
                </p:cNvSpPr>
                <p:nvPr/>
              </p:nvSpPr>
              <p:spPr bwMode="auto">
                <a:xfrm>
                  <a:off x="27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3" name="Line 18147"/>
                <p:cNvSpPr>
                  <a:spLocks noChangeShapeType="1"/>
                </p:cNvSpPr>
                <p:nvPr/>
              </p:nvSpPr>
              <p:spPr bwMode="auto">
                <a:xfrm>
                  <a:off x="28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4" name="Line 18148"/>
                <p:cNvSpPr>
                  <a:spLocks noChangeShapeType="1"/>
                </p:cNvSpPr>
                <p:nvPr/>
              </p:nvSpPr>
              <p:spPr bwMode="auto">
                <a:xfrm>
                  <a:off x="28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5" name="Line 18149"/>
                <p:cNvSpPr>
                  <a:spLocks noChangeShapeType="1"/>
                </p:cNvSpPr>
                <p:nvPr/>
              </p:nvSpPr>
              <p:spPr bwMode="auto">
                <a:xfrm>
                  <a:off x="28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6" name="Line 18150"/>
                <p:cNvSpPr>
                  <a:spLocks noChangeShapeType="1"/>
                </p:cNvSpPr>
                <p:nvPr/>
              </p:nvSpPr>
              <p:spPr bwMode="auto">
                <a:xfrm>
                  <a:off x="28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7" name="Line 18151"/>
                <p:cNvSpPr>
                  <a:spLocks noChangeShapeType="1"/>
                </p:cNvSpPr>
                <p:nvPr/>
              </p:nvSpPr>
              <p:spPr bwMode="auto">
                <a:xfrm>
                  <a:off x="28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8" name="Line 18152"/>
                <p:cNvSpPr>
                  <a:spLocks noChangeShapeType="1"/>
                </p:cNvSpPr>
                <p:nvPr/>
              </p:nvSpPr>
              <p:spPr bwMode="auto">
                <a:xfrm>
                  <a:off x="28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29" name="Line 18153"/>
                <p:cNvSpPr>
                  <a:spLocks noChangeShapeType="1"/>
                </p:cNvSpPr>
                <p:nvPr/>
              </p:nvSpPr>
              <p:spPr bwMode="auto">
                <a:xfrm>
                  <a:off x="28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0" name="Line 18154"/>
                <p:cNvSpPr>
                  <a:spLocks noChangeShapeType="1"/>
                </p:cNvSpPr>
                <p:nvPr/>
              </p:nvSpPr>
              <p:spPr bwMode="auto">
                <a:xfrm>
                  <a:off x="28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1" name="Line 18155"/>
                <p:cNvSpPr>
                  <a:spLocks noChangeShapeType="1"/>
                </p:cNvSpPr>
                <p:nvPr/>
              </p:nvSpPr>
              <p:spPr bwMode="auto">
                <a:xfrm>
                  <a:off x="29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2" name="Line 18156"/>
                <p:cNvSpPr>
                  <a:spLocks noChangeShapeType="1"/>
                </p:cNvSpPr>
                <p:nvPr/>
              </p:nvSpPr>
              <p:spPr bwMode="auto">
                <a:xfrm>
                  <a:off x="29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3" name="Line 18157"/>
                <p:cNvSpPr>
                  <a:spLocks noChangeShapeType="1"/>
                </p:cNvSpPr>
                <p:nvPr/>
              </p:nvSpPr>
              <p:spPr bwMode="auto">
                <a:xfrm>
                  <a:off x="29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4" name="Line 18158"/>
                <p:cNvSpPr>
                  <a:spLocks noChangeShapeType="1"/>
                </p:cNvSpPr>
                <p:nvPr/>
              </p:nvSpPr>
              <p:spPr bwMode="auto">
                <a:xfrm>
                  <a:off x="29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5" name="Line 18159"/>
                <p:cNvSpPr>
                  <a:spLocks noChangeShapeType="1"/>
                </p:cNvSpPr>
                <p:nvPr/>
              </p:nvSpPr>
              <p:spPr bwMode="auto">
                <a:xfrm>
                  <a:off x="29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6" name="Line 18160"/>
                <p:cNvSpPr>
                  <a:spLocks noChangeShapeType="1"/>
                </p:cNvSpPr>
                <p:nvPr/>
              </p:nvSpPr>
              <p:spPr bwMode="auto">
                <a:xfrm>
                  <a:off x="29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7" name="Line 18161"/>
                <p:cNvSpPr>
                  <a:spLocks noChangeShapeType="1"/>
                </p:cNvSpPr>
                <p:nvPr/>
              </p:nvSpPr>
              <p:spPr bwMode="auto">
                <a:xfrm>
                  <a:off x="29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8" name="Line 18162"/>
                <p:cNvSpPr>
                  <a:spLocks noChangeShapeType="1"/>
                </p:cNvSpPr>
                <p:nvPr/>
              </p:nvSpPr>
              <p:spPr bwMode="auto">
                <a:xfrm>
                  <a:off x="29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39" name="Line 18163"/>
                <p:cNvSpPr>
                  <a:spLocks noChangeShapeType="1"/>
                </p:cNvSpPr>
                <p:nvPr/>
              </p:nvSpPr>
              <p:spPr bwMode="auto">
                <a:xfrm>
                  <a:off x="30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0" name="Line 18164"/>
                <p:cNvSpPr>
                  <a:spLocks noChangeShapeType="1"/>
                </p:cNvSpPr>
                <p:nvPr/>
              </p:nvSpPr>
              <p:spPr bwMode="auto">
                <a:xfrm>
                  <a:off x="30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1" name="Line 18165"/>
                <p:cNvSpPr>
                  <a:spLocks noChangeShapeType="1"/>
                </p:cNvSpPr>
                <p:nvPr/>
              </p:nvSpPr>
              <p:spPr bwMode="auto">
                <a:xfrm>
                  <a:off x="30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2" name="Line 18166"/>
                <p:cNvSpPr>
                  <a:spLocks noChangeShapeType="1"/>
                </p:cNvSpPr>
                <p:nvPr/>
              </p:nvSpPr>
              <p:spPr bwMode="auto">
                <a:xfrm>
                  <a:off x="30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3" name="Line 18167"/>
                <p:cNvSpPr>
                  <a:spLocks noChangeShapeType="1"/>
                </p:cNvSpPr>
                <p:nvPr/>
              </p:nvSpPr>
              <p:spPr bwMode="auto">
                <a:xfrm>
                  <a:off x="30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4" name="Line 18168"/>
                <p:cNvSpPr>
                  <a:spLocks noChangeShapeType="1"/>
                </p:cNvSpPr>
                <p:nvPr/>
              </p:nvSpPr>
              <p:spPr bwMode="auto">
                <a:xfrm>
                  <a:off x="30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5" name="Line 18169"/>
                <p:cNvSpPr>
                  <a:spLocks noChangeShapeType="1"/>
                </p:cNvSpPr>
                <p:nvPr/>
              </p:nvSpPr>
              <p:spPr bwMode="auto">
                <a:xfrm>
                  <a:off x="30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6" name="Line 18170"/>
                <p:cNvSpPr>
                  <a:spLocks noChangeShapeType="1"/>
                </p:cNvSpPr>
                <p:nvPr/>
              </p:nvSpPr>
              <p:spPr bwMode="auto">
                <a:xfrm>
                  <a:off x="30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7" name="Line 18171"/>
                <p:cNvSpPr>
                  <a:spLocks noChangeShapeType="1"/>
                </p:cNvSpPr>
                <p:nvPr/>
              </p:nvSpPr>
              <p:spPr bwMode="auto">
                <a:xfrm>
                  <a:off x="30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8" name="Line 18172"/>
                <p:cNvSpPr>
                  <a:spLocks noChangeShapeType="1"/>
                </p:cNvSpPr>
                <p:nvPr/>
              </p:nvSpPr>
              <p:spPr bwMode="auto">
                <a:xfrm>
                  <a:off x="31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49" name="Line 18173"/>
                <p:cNvSpPr>
                  <a:spLocks noChangeShapeType="1"/>
                </p:cNvSpPr>
                <p:nvPr/>
              </p:nvSpPr>
              <p:spPr bwMode="auto">
                <a:xfrm>
                  <a:off x="31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0" name="Line 18174"/>
                <p:cNvSpPr>
                  <a:spLocks noChangeShapeType="1"/>
                </p:cNvSpPr>
                <p:nvPr/>
              </p:nvSpPr>
              <p:spPr bwMode="auto">
                <a:xfrm>
                  <a:off x="31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1" name="Line 18175"/>
                <p:cNvSpPr>
                  <a:spLocks noChangeShapeType="1"/>
                </p:cNvSpPr>
                <p:nvPr/>
              </p:nvSpPr>
              <p:spPr bwMode="auto">
                <a:xfrm>
                  <a:off x="31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2" name="Line 18176"/>
                <p:cNvSpPr>
                  <a:spLocks noChangeShapeType="1"/>
                </p:cNvSpPr>
                <p:nvPr/>
              </p:nvSpPr>
              <p:spPr bwMode="auto">
                <a:xfrm>
                  <a:off x="31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3" name="Line 18177"/>
                <p:cNvSpPr>
                  <a:spLocks noChangeShapeType="1"/>
                </p:cNvSpPr>
                <p:nvPr/>
              </p:nvSpPr>
              <p:spPr bwMode="auto">
                <a:xfrm>
                  <a:off x="31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4" name="Line 18178"/>
                <p:cNvSpPr>
                  <a:spLocks noChangeShapeType="1"/>
                </p:cNvSpPr>
                <p:nvPr/>
              </p:nvSpPr>
              <p:spPr bwMode="auto">
                <a:xfrm>
                  <a:off x="31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5" name="Line 18179"/>
                <p:cNvSpPr>
                  <a:spLocks noChangeShapeType="1"/>
                </p:cNvSpPr>
                <p:nvPr/>
              </p:nvSpPr>
              <p:spPr bwMode="auto">
                <a:xfrm>
                  <a:off x="31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6" name="Line 18180"/>
                <p:cNvSpPr>
                  <a:spLocks noChangeShapeType="1"/>
                </p:cNvSpPr>
                <p:nvPr/>
              </p:nvSpPr>
              <p:spPr bwMode="auto">
                <a:xfrm>
                  <a:off x="3201"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7" name="Line 18181"/>
                <p:cNvSpPr>
                  <a:spLocks noChangeShapeType="1"/>
                </p:cNvSpPr>
                <p:nvPr/>
              </p:nvSpPr>
              <p:spPr bwMode="auto">
                <a:xfrm>
                  <a:off x="32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8" name="Line 18182"/>
                <p:cNvSpPr>
                  <a:spLocks noChangeShapeType="1"/>
                </p:cNvSpPr>
                <p:nvPr/>
              </p:nvSpPr>
              <p:spPr bwMode="auto">
                <a:xfrm>
                  <a:off x="32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59" name="Line 18183"/>
                <p:cNvSpPr>
                  <a:spLocks noChangeShapeType="1"/>
                </p:cNvSpPr>
                <p:nvPr/>
              </p:nvSpPr>
              <p:spPr bwMode="auto">
                <a:xfrm>
                  <a:off x="32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0" name="Line 18184"/>
                <p:cNvSpPr>
                  <a:spLocks noChangeShapeType="1"/>
                </p:cNvSpPr>
                <p:nvPr/>
              </p:nvSpPr>
              <p:spPr bwMode="auto">
                <a:xfrm>
                  <a:off x="32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1" name="Line 18185"/>
                <p:cNvSpPr>
                  <a:spLocks noChangeShapeType="1"/>
                </p:cNvSpPr>
                <p:nvPr/>
              </p:nvSpPr>
              <p:spPr bwMode="auto">
                <a:xfrm>
                  <a:off x="32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2" name="Line 18186"/>
                <p:cNvSpPr>
                  <a:spLocks noChangeShapeType="1"/>
                </p:cNvSpPr>
                <p:nvPr/>
              </p:nvSpPr>
              <p:spPr bwMode="auto">
                <a:xfrm>
                  <a:off x="32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3" name="Line 18187"/>
                <p:cNvSpPr>
                  <a:spLocks noChangeShapeType="1"/>
                </p:cNvSpPr>
                <p:nvPr/>
              </p:nvSpPr>
              <p:spPr bwMode="auto">
                <a:xfrm>
                  <a:off x="32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4" name="Line 18188"/>
                <p:cNvSpPr>
                  <a:spLocks noChangeShapeType="1"/>
                </p:cNvSpPr>
                <p:nvPr/>
              </p:nvSpPr>
              <p:spPr bwMode="auto">
                <a:xfrm>
                  <a:off x="32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5" name="Line 18189"/>
                <p:cNvSpPr>
                  <a:spLocks noChangeShapeType="1"/>
                </p:cNvSpPr>
                <p:nvPr/>
              </p:nvSpPr>
              <p:spPr bwMode="auto">
                <a:xfrm>
                  <a:off x="33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6" name="Line 18190"/>
                <p:cNvSpPr>
                  <a:spLocks noChangeShapeType="1"/>
                </p:cNvSpPr>
                <p:nvPr/>
              </p:nvSpPr>
              <p:spPr bwMode="auto">
                <a:xfrm>
                  <a:off x="33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7" name="Line 18191"/>
                <p:cNvSpPr>
                  <a:spLocks noChangeShapeType="1"/>
                </p:cNvSpPr>
                <p:nvPr/>
              </p:nvSpPr>
              <p:spPr bwMode="auto">
                <a:xfrm>
                  <a:off x="33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8" name="Line 18192"/>
                <p:cNvSpPr>
                  <a:spLocks noChangeShapeType="1"/>
                </p:cNvSpPr>
                <p:nvPr/>
              </p:nvSpPr>
              <p:spPr bwMode="auto">
                <a:xfrm>
                  <a:off x="33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69" name="Line 18193"/>
                <p:cNvSpPr>
                  <a:spLocks noChangeShapeType="1"/>
                </p:cNvSpPr>
                <p:nvPr/>
              </p:nvSpPr>
              <p:spPr bwMode="auto">
                <a:xfrm>
                  <a:off x="33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0" name="Line 18194"/>
                <p:cNvSpPr>
                  <a:spLocks noChangeShapeType="1"/>
                </p:cNvSpPr>
                <p:nvPr/>
              </p:nvSpPr>
              <p:spPr bwMode="auto">
                <a:xfrm>
                  <a:off x="33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1" name="Line 18195"/>
                <p:cNvSpPr>
                  <a:spLocks noChangeShapeType="1"/>
                </p:cNvSpPr>
                <p:nvPr/>
              </p:nvSpPr>
              <p:spPr bwMode="auto">
                <a:xfrm>
                  <a:off x="33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2" name="Line 18196"/>
                <p:cNvSpPr>
                  <a:spLocks noChangeShapeType="1"/>
                </p:cNvSpPr>
                <p:nvPr/>
              </p:nvSpPr>
              <p:spPr bwMode="auto">
                <a:xfrm>
                  <a:off x="3390"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3" name="Line 18197"/>
                <p:cNvSpPr>
                  <a:spLocks noChangeShapeType="1"/>
                </p:cNvSpPr>
                <p:nvPr/>
              </p:nvSpPr>
              <p:spPr bwMode="auto">
                <a:xfrm>
                  <a:off x="34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4" name="Line 18198"/>
                <p:cNvSpPr>
                  <a:spLocks noChangeShapeType="1"/>
                </p:cNvSpPr>
                <p:nvPr/>
              </p:nvSpPr>
              <p:spPr bwMode="auto">
                <a:xfrm>
                  <a:off x="34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5" name="Line 18199"/>
                <p:cNvSpPr>
                  <a:spLocks noChangeShapeType="1"/>
                </p:cNvSpPr>
                <p:nvPr/>
              </p:nvSpPr>
              <p:spPr bwMode="auto">
                <a:xfrm>
                  <a:off x="34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6" name="Line 18200"/>
                <p:cNvSpPr>
                  <a:spLocks noChangeShapeType="1"/>
                </p:cNvSpPr>
                <p:nvPr/>
              </p:nvSpPr>
              <p:spPr bwMode="auto">
                <a:xfrm>
                  <a:off x="34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7" name="Line 18201"/>
                <p:cNvSpPr>
                  <a:spLocks noChangeShapeType="1"/>
                </p:cNvSpPr>
                <p:nvPr/>
              </p:nvSpPr>
              <p:spPr bwMode="auto">
                <a:xfrm>
                  <a:off x="34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8" name="Line 18202"/>
                <p:cNvSpPr>
                  <a:spLocks noChangeShapeType="1"/>
                </p:cNvSpPr>
                <p:nvPr/>
              </p:nvSpPr>
              <p:spPr bwMode="auto">
                <a:xfrm>
                  <a:off x="34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79" name="Line 18203"/>
                <p:cNvSpPr>
                  <a:spLocks noChangeShapeType="1"/>
                </p:cNvSpPr>
                <p:nvPr/>
              </p:nvSpPr>
              <p:spPr bwMode="auto">
                <a:xfrm>
                  <a:off x="34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0" name="Line 18204"/>
                <p:cNvSpPr>
                  <a:spLocks noChangeShapeType="1"/>
                </p:cNvSpPr>
                <p:nvPr/>
              </p:nvSpPr>
              <p:spPr bwMode="auto">
                <a:xfrm>
                  <a:off x="34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1" name="Line 18205"/>
                <p:cNvSpPr>
                  <a:spLocks noChangeShapeType="1"/>
                </p:cNvSpPr>
                <p:nvPr/>
              </p:nvSpPr>
              <p:spPr bwMode="auto">
                <a:xfrm>
                  <a:off x="34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2" name="Line 18206"/>
                <p:cNvSpPr>
                  <a:spLocks noChangeShapeType="1"/>
                </p:cNvSpPr>
                <p:nvPr/>
              </p:nvSpPr>
              <p:spPr bwMode="auto">
                <a:xfrm>
                  <a:off x="35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3" name="Line 18207"/>
                <p:cNvSpPr>
                  <a:spLocks noChangeShapeType="1"/>
                </p:cNvSpPr>
                <p:nvPr/>
              </p:nvSpPr>
              <p:spPr bwMode="auto">
                <a:xfrm>
                  <a:off x="35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4" name="Line 18208"/>
                <p:cNvSpPr>
                  <a:spLocks noChangeShapeType="1"/>
                </p:cNvSpPr>
                <p:nvPr/>
              </p:nvSpPr>
              <p:spPr bwMode="auto">
                <a:xfrm>
                  <a:off x="35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5" name="Line 18209"/>
                <p:cNvSpPr>
                  <a:spLocks noChangeShapeType="1"/>
                </p:cNvSpPr>
                <p:nvPr/>
              </p:nvSpPr>
              <p:spPr bwMode="auto">
                <a:xfrm>
                  <a:off x="35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6" name="Line 18210"/>
                <p:cNvSpPr>
                  <a:spLocks noChangeShapeType="1"/>
                </p:cNvSpPr>
                <p:nvPr/>
              </p:nvSpPr>
              <p:spPr bwMode="auto">
                <a:xfrm>
                  <a:off x="35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7" name="Line 18211"/>
                <p:cNvSpPr>
                  <a:spLocks noChangeShapeType="1"/>
                </p:cNvSpPr>
                <p:nvPr/>
              </p:nvSpPr>
              <p:spPr bwMode="auto">
                <a:xfrm>
                  <a:off x="35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8" name="Line 18212"/>
                <p:cNvSpPr>
                  <a:spLocks noChangeShapeType="1"/>
                </p:cNvSpPr>
                <p:nvPr/>
              </p:nvSpPr>
              <p:spPr bwMode="auto">
                <a:xfrm>
                  <a:off x="35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89" name="Line 18213"/>
                <p:cNvSpPr>
                  <a:spLocks noChangeShapeType="1"/>
                </p:cNvSpPr>
                <p:nvPr/>
              </p:nvSpPr>
              <p:spPr bwMode="auto">
                <a:xfrm>
                  <a:off x="35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0" name="Line 18214"/>
                <p:cNvSpPr>
                  <a:spLocks noChangeShapeType="1"/>
                </p:cNvSpPr>
                <p:nvPr/>
              </p:nvSpPr>
              <p:spPr bwMode="auto">
                <a:xfrm>
                  <a:off x="36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1" name="Line 18215"/>
                <p:cNvSpPr>
                  <a:spLocks noChangeShapeType="1"/>
                </p:cNvSpPr>
                <p:nvPr/>
              </p:nvSpPr>
              <p:spPr bwMode="auto">
                <a:xfrm>
                  <a:off x="36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2" name="Line 18216"/>
                <p:cNvSpPr>
                  <a:spLocks noChangeShapeType="1"/>
                </p:cNvSpPr>
                <p:nvPr/>
              </p:nvSpPr>
              <p:spPr bwMode="auto">
                <a:xfrm>
                  <a:off x="36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3" name="Line 18217"/>
                <p:cNvSpPr>
                  <a:spLocks noChangeShapeType="1"/>
                </p:cNvSpPr>
                <p:nvPr/>
              </p:nvSpPr>
              <p:spPr bwMode="auto">
                <a:xfrm>
                  <a:off x="36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4" name="Line 18218"/>
                <p:cNvSpPr>
                  <a:spLocks noChangeShapeType="1"/>
                </p:cNvSpPr>
                <p:nvPr/>
              </p:nvSpPr>
              <p:spPr bwMode="auto">
                <a:xfrm>
                  <a:off x="36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5" name="Line 18219"/>
                <p:cNvSpPr>
                  <a:spLocks noChangeShapeType="1"/>
                </p:cNvSpPr>
                <p:nvPr/>
              </p:nvSpPr>
              <p:spPr bwMode="auto">
                <a:xfrm>
                  <a:off x="36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6" name="Line 18220"/>
                <p:cNvSpPr>
                  <a:spLocks noChangeShapeType="1"/>
                </p:cNvSpPr>
                <p:nvPr/>
              </p:nvSpPr>
              <p:spPr bwMode="auto">
                <a:xfrm>
                  <a:off x="36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7" name="Line 18221"/>
                <p:cNvSpPr>
                  <a:spLocks noChangeShapeType="1"/>
                </p:cNvSpPr>
                <p:nvPr/>
              </p:nvSpPr>
              <p:spPr bwMode="auto">
                <a:xfrm>
                  <a:off x="36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8" name="Line 18222"/>
                <p:cNvSpPr>
                  <a:spLocks noChangeShapeType="1"/>
                </p:cNvSpPr>
                <p:nvPr/>
              </p:nvSpPr>
              <p:spPr bwMode="auto">
                <a:xfrm>
                  <a:off x="36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1999" name="Line 18223"/>
                <p:cNvSpPr>
                  <a:spLocks noChangeShapeType="1"/>
                </p:cNvSpPr>
                <p:nvPr/>
              </p:nvSpPr>
              <p:spPr bwMode="auto">
                <a:xfrm>
                  <a:off x="37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0" name="Line 18224"/>
                <p:cNvSpPr>
                  <a:spLocks noChangeShapeType="1"/>
                </p:cNvSpPr>
                <p:nvPr/>
              </p:nvSpPr>
              <p:spPr bwMode="auto">
                <a:xfrm>
                  <a:off x="37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1" name="Line 18225"/>
                <p:cNvSpPr>
                  <a:spLocks noChangeShapeType="1"/>
                </p:cNvSpPr>
                <p:nvPr/>
              </p:nvSpPr>
              <p:spPr bwMode="auto">
                <a:xfrm>
                  <a:off x="37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2" name="Line 18226"/>
                <p:cNvSpPr>
                  <a:spLocks noChangeShapeType="1"/>
                </p:cNvSpPr>
                <p:nvPr/>
              </p:nvSpPr>
              <p:spPr bwMode="auto">
                <a:xfrm>
                  <a:off x="37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3" name="Line 18227"/>
                <p:cNvSpPr>
                  <a:spLocks noChangeShapeType="1"/>
                </p:cNvSpPr>
                <p:nvPr/>
              </p:nvSpPr>
              <p:spPr bwMode="auto">
                <a:xfrm>
                  <a:off x="37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4" name="Line 18228"/>
                <p:cNvSpPr>
                  <a:spLocks noChangeShapeType="1"/>
                </p:cNvSpPr>
                <p:nvPr/>
              </p:nvSpPr>
              <p:spPr bwMode="auto">
                <a:xfrm>
                  <a:off x="37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5" name="Line 18229"/>
                <p:cNvSpPr>
                  <a:spLocks noChangeShapeType="1"/>
                </p:cNvSpPr>
                <p:nvPr/>
              </p:nvSpPr>
              <p:spPr bwMode="auto">
                <a:xfrm>
                  <a:off x="37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6" name="Line 18230"/>
                <p:cNvSpPr>
                  <a:spLocks noChangeShapeType="1"/>
                </p:cNvSpPr>
                <p:nvPr/>
              </p:nvSpPr>
              <p:spPr bwMode="auto">
                <a:xfrm>
                  <a:off x="37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7" name="Line 18231"/>
                <p:cNvSpPr>
                  <a:spLocks noChangeShapeType="1"/>
                </p:cNvSpPr>
                <p:nvPr/>
              </p:nvSpPr>
              <p:spPr bwMode="auto">
                <a:xfrm>
                  <a:off x="38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8" name="Line 18232"/>
                <p:cNvSpPr>
                  <a:spLocks noChangeShapeType="1"/>
                </p:cNvSpPr>
                <p:nvPr/>
              </p:nvSpPr>
              <p:spPr bwMode="auto">
                <a:xfrm>
                  <a:off x="38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09" name="Line 18233"/>
                <p:cNvSpPr>
                  <a:spLocks noChangeShapeType="1"/>
                </p:cNvSpPr>
                <p:nvPr/>
              </p:nvSpPr>
              <p:spPr bwMode="auto">
                <a:xfrm>
                  <a:off x="3827"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0" name="Line 18234"/>
                <p:cNvSpPr>
                  <a:spLocks noChangeShapeType="1"/>
                </p:cNvSpPr>
                <p:nvPr/>
              </p:nvSpPr>
              <p:spPr bwMode="auto">
                <a:xfrm>
                  <a:off x="38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1" name="Line 18235"/>
                <p:cNvSpPr>
                  <a:spLocks noChangeShapeType="1"/>
                </p:cNvSpPr>
                <p:nvPr/>
              </p:nvSpPr>
              <p:spPr bwMode="auto">
                <a:xfrm>
                  <a:off x="38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2" name="Line 18236"/>
                <p:cNvSpPr>
                  <a:spLocks noChangeShapeType="1"/>
                </p:cNvSpPr>
                <p:nvPr/>
              </p:nvSpPr>
              <p:spPr bwMode="auto">
                <a:xfrm>
                  <a:off x="38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3" name="Line 18237"/>
                <p:cNvSpPr>
                  <a:spLocks noChangeShapeType="1"/>
                </p:cNvSpPr>
                <p:nvPr/>
              </p:nvSpPr>
              <p:spPr bwMode="auto">
                <a:xfrm>
                  <a:off x="38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4" name="Line 18238"/>
                <p:cNvSpPr>
                  <a:spLocks noChangeShapeType="1"/>
                </p:cNvSpPr>
                <p:nvPr/>
              </p:nvSpPr>
              <p:spPr bwMode="auto">
                <a:xfrm>
                  <a:off x="38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5" name="Line 18239"/>
                <p:cNvSpPr>
                  <a:spLocks noChangeShapeType="1"/>
                </p:cNvSpPr>
                <p:nvPr/>
              </p:nvSpPr>
              <p:spPr bwMode="auto">
                <a:xfrm>
                  <a:off x="38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6" name="Line 18240"/>
                <p:cNvSpPr>
                  <a:spLocks noChangeShapeType="1"/>
                </p:cNvSpPr>
                <p:nvPr/>
              </p:nvSpPr>
              <p:spPr bwMode="auto">
                <a:xfrm>
                  <a:off x="39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7" name="Line 18241"/>
                <p:cNvSpPr>
                  <a:spLocks noChangeShapeType="1"/>
                </p:cNvSpPr>
                <p:nvPr/>
              </p:nvSpPr>
              <p:spPr bwMode="auto">
                <a:xfrm>
                  <a:off x="39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8" name="Line 18242"/>
                <p:cNvSpPr>
                  <a:spLocks noChangeShapeType="1"/>
                </p:cNvSpPr>
                <p:nvPr/>
              </p:nvSpPr>
              <p:spPr bwMode="auto">
                <a:xfrm>
                  <a:off x="39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19" name="Line 18243"/>
                <p:cNvSpPr>
                  <a:spLocks noChangeShapeType="1"/>
                </p:cNvSpPr>
                <p:nvPr/>
              </p:nvSpPr>
              <p:spPr bwMode="auto">
                <a:xfrm>
                  <a:off x="39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0" name="Line 18244"/>
                <p:cNvSpPr>
                  <a:spLocks noChangeShapeType="1"/>
                </p:cNvSpPr>
                <p:nvPr/>
              </p:nvSpPr>
              <p:spPr bwMode="auto">
                <a:xfrm>
                  <a:off x="39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1" name="Line 18245"/>
                <p:cNvSpPr>
                  <a:spLocks noChangeShapeType="1"/>
                </p:cNvSpPr>
                <p:nvPr/>
              </p:nvSpPr>
              <p:spPr bwMode="auto">
                <a:xfrm>
                  <a:off x="39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2" name="Line 18246"/>
                <p:cNvSpPr>
                  <a:spLocks noChangeShapeType="1"/>
                </p:cNvSpPr>
                <p:nvPr/>
              </p:nvSpPr>
              <p:spPr bwMode="auto">
                <a:xfrm>
                  <a:off x="39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3" name="Line 18247"/>
                <p:cNvSpPr>
                  <a:spLocks noChangeShapeType="1"/>
                </p:cNvSpPr>
                <p:nvPr/>
              </p:nvSpPr>
              <p:spPr bwMode="auto">
                <a:xfrm>
                  <a:off x="39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4" name="Line 18248"/>
                <p:cNvSpPr>
                  <a:spLocks noChangeShapeType="1"/>
                </p:cNvSpPr>
                <p:nvPr/>
              </p:nvSpPr>
              <p:spPr bwMode="auto">
                <a:xfrm>
                  <a:off x="40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5" name="Line 18249"/>
                <p:cNvSpPr>
                  <a:spLocks noChangeShapeType="1"/>
                </p:cNvSpPr>
                <p:nvPr/>
              </p:nvSpPr>
              <p:spPr bwMode="auto">
                <a:xfrm>
                  <a:off x="4016"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6" name="Line 18250"/>
                <p:cNvSpPr>
                  <a:spLocks noChangeShapeType="1"/>
                </p:cNvSpPr>
                <p:nvPr/>
              </p:nvSpPr>
              <p:spPr bwMode="auto">
                <a:xfrm>
                  <a:off x="40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7" name="Line 18251"/>
                <p:cNvSpPr>
                  <a:spLocks noChangeShapeType="1"/>
                </p:cNvSpPr>
                <p:nvPr/>
              </p:nvSpPr>
              <p:spPr bwMode="auto">
                <a:xfrm>
                  <a:off x="40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8" name="Line 18252"/>
                <p:cNvSpPr>
                  <a:spLocks noChangeShapeType="1"/>
                </p:cNvSpPr>
                <p:nvPr/>
              </p:nvSpPr>
              <p:spPr bwMode="auto">
                <a:xfrm>
                  <a:off x="40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29" name="Line 18253"/>
                <p:cNvSpPr>
                  <a:spLocks noChangeShapeType="1"/>
                </p:cNvSpPr>
                <p:nvPr/>
              </p:nvSpPr>
              <p:spPr bwMode="auto">
                <a:xfrm>
                  <a:off x="40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0" name="Line 18254"/>
                <p:cNvSpPr>
                  <a:spLocks noChangeShapeType="1"/>
                </p:cNvSpPr>
                <p:nvPr/>
              </p:nvSpPr>
              <p:spPr bwMode="auto">
                <a:xfrm>
                  <a:off x="40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1" name="Line 18255"/>
                <p:cNvSpPr>
                  <a:spLocks noChangeShapeType="1"/>
                </p:cNvSpPr>
                <p:nvPr/>
              </p:nvSpPr>
              <p:spPr bwMode="auto">
                <a:xfrm>
                  <a:off x="40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2" name="Line 18256"/>
                <p:cNvSpPr>
                  <a:spLocks noChangeShapeType="1"/>
                </p:cNvSpPr>
                <p:nvPr/>
              </p:nvSpPr>
              <p:spPr bwMode="auto">
                <a:xfrm>
                  <a:off x="409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3" name="Line 18257"/>
                <p:cNvSpPr>
                  <a:spLocks noChangeShapeType="1"/>
                </p:cNvSpPr>
                <p:nvPr/>
              </p:nvSpPr>
              <p:spPr bwMode="auto">
                <a:xfrm>
                  <a:off x="411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4" name="Line 18258"/>
                <p:cNvSpPr>
                  <a:spLocks noChangeShapeType="1"/>
                </p:cNvSpPr>
                <p:nvPr/>
              </p:nvSpPr>
              <p:spPr bwMode="auto">
                <a:xfrm>
                  <a:off x="412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5" name="Line 18259"/>
                <p:cNvSpPr>
                  <a:spLocks noChangeShapeType="1"/>
                </p:cNvSpPr>
                <p:nvPr/>
              </p:nvSpPr>
              <p:spPr bwMode="auto">
                <a:xfrm>
                  <a:off x="41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6" name="Line 18260"/>
                <p:cNvSpPr>
                  <a:spLocks noChangeShapeType="1"/>
                </p:cNvSpPr>
                <p:nvPr/>
              </p:nvSpPr>
              <p:spPr bwMode="auto">
                <a:xfrm>
                  <a:off x="41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7" name="Line 18261"/>
                <p:cNvSpPr>
                  <a:spLocks noChangeShapeType="1"/>
                </p:cNvSpPr>
                <p:nvPr/>
              </p:nvSpPr>
              <p:spPr bwMode="auto">
                <a:xfrm>
                  <a:off x="415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8" name="Line 18262"/>
                <p:cNvSpPr>
                  <a:spLocks noChangeShapeType="1"/>
                </p:cNvSpPr>
                <p:nvPr/>
              </p:nvSpPr>
              <p:spPr bwMode="auto">
                <a:xfrm>
                  <a:off x="416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39" name="Line 18263"/>
                <p:cNvSpPr>
                  <a:spLocks noChangeShapeType="1"/>
                </p:cNvSpPr>
                <p:nvPr/>
              </p:nvSpPr>
              <p:spPr bwMode="auto">
                <a:xfrm>
                  <a:off x="418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0" name="Line 18264"/>
                <p:cNvSpPr>
                  <a:spLocks noChangeShapeType="1"/>
                </p:cNvSpPr>
                <p:nvPr/>
              </p:nvSpPr>
              <p:spPr bwMode="auto">
                <a:xfrm>
                  <a:off x="41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1" name="Line 18265"/>
                <p:cNvSpPr>
                  <a:spLocks noChangeShapeType="1"/>
                </p:cNvSpPr>
                <p:nvPr/>
              </p:nvSpPr>
              <p:spPr bwMode="auto">
                <a:xfrm>
                  <a:off x="42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2" name="Line 18266"/>
                <p:cNvSpPr>
                  <a:spLocks noChangeShapeType="1"/>
                </p:cNvSpPr>
                <p:nvPr/>
              </p:nvSpPr>
              <p:spPr bwMode="auto">
                <a:xfrm>
                  <a:off x="42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3" name="Line 18267"/>
                <p:cNvSpPr>
                  <a:spLocks noChangeShapeType="1"/>
                </p:cNvSpPr>
                <p:nvPr/>
              </p:nvSpPr>
              <p:spPr bwMode="auto">
                <a:xfrm>
                  <a:off x="422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4" name="Line 18268"/>
                <p:cNvSpPr>
                  <a:spLocks noChangeShapeType="1"/>
                </p:cNvSpPr>
                <p:nvPr/>
              </p:nvSpPr>
              <p:spPr bwMode="auto">
                <a:xfrm>
                  <a:off x="424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5" name="Line 18269"/>
                <p:cNvSpPr>
                  <a:spLocks noChangeShapeType="1"/>
                </p:cNvSpPr>
                <p:nvPr/>
              </p:nvSpPr>
              <p:spPr bwMode="auto">
                <a:xfrm>
                  <a:off x="425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6" name="Line 18270"/>
                <p:cNvSpPr>
                  <a:spLocks noChangeShapeType="1"/>
                </p:cNvSpPr>
                <p:nvPr/>
              </p:nvSpPr>
              <p:spPr bwMode="auto">
                <a:xfrm>
                  <a:off x="42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7" name="Line 18271"/>
                <p:cNvSpPr>
                  <a:spLocks noChangeShapeType="1"/>
                </p:cNvSpPr>
                <p:nvPr/>
              </p:nvSpPr>
              <p:spPr bwMode="auto">
                <a:xfrm>
                  <a:off x="42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8" name="Line 18272"/>
                <p:cNvSpPr>
                  <a:spLocks noChangeShapeType="1"/>
                </p:cNvSpPr>
                <p:nvPr/>
              </p:nvSpPr>
              <p:spPr bwMode="auto">
                <a:xfrm>
                  <a:off x="428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49" name="Line 18273"/>
                <p:cNvSpPr>
                  <a:spLocks noChangeShapeType="1"/>
                </p:cNvSpPr>
                <p:nvPr/>
              </p:nvSpPr>
              <p:spPr bwMode="auto">
                <a:xfrm>
                  <a:off x="429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0" name="Line 18274"/>
                <p:cNvSpPr>
                  <a:spLocks noChangeShapeType="1"/>
                </p:cNvSpPr>
                <p:nvPr/>
              </p:nvSpPr>
              <p:spPr bwMode="auto">
                <a:xfrm>
                  <a:off x="431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1" name="Line 18275"/>
                <p:cNvSpPr>
                  <a:spLocks noChangeShapeType="1"/>
                </p:cNvSpPr>
                <p:nvPr/>
              </p:nvSpPr>
              <p:spPr bwMode="auto">
                <a:xfrm>
                  <a:off x="43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2" name="Line 18276"/>
                <p:cNvSpPr>
                  <a:spLocks noChangeShapeType="1"/>
                </p:cNvSpPr>
                <p:nvPr/>
              </p:nvSpPr>
              <p:spPr bwMode="auto">
                <a:xfrm>
                  <a:off x="433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3" name="Line 18277"/>
                <p:cNvSpPr>
                  <a:spLocks noChangeShapeType="1"/>
                </p:cNvSpPr>
                <p:nvPr/>
              </p:nvSpPr>
              <p:spPr bwMode="auto">
                <a:xfrm>
                  <a:off x="434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4" name="Line 18278"/>
                <p:cNvSpPr>
                  <a:spLocks noChangeShapeType="1"/>
                </p:cNvSpPr>
                <p:nvPr/>
              </p:nvSpPr>
              <p:spPr bwMode="auto">
                <a:xfrm>
                  <a:off x="435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5" name="Line 18279"/>
                <p:cNvSpPr>
                  <a:spLocks noChangeShapeType="1"/>
                </p:cNvSpPr>
                <p:nvPr/>
              </p:nvSpPr>
              <p:spPr bwMode="auto">
                <a:xfrm>
                  <a:off x="437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6" name="Line 18280"/>
                <p:cNvSpPr>
                  <a:spLocks noChangeShapeType="1"/>
                </p:cNvSpPr>
                <p:nvPr/>
              </p:nvSpPr>
              <p:spPr bwMode="auto">
                <a:xfrm>
                  <a:off x="43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7" name="Line 18281"/>
                <p:cNvSpPr>
                  <a:spLocks noChangeShapeType="1"/>
                </p:cNvSpPr>
                <p:nvPr/>
              </p:nvSpPr>
              <p:spPr bwMode="auto">
                <a:xfrm>
                  <a:off x="439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8" name="Line 18282"/>
                <p:cNvSpPr>
                  <a:spLocks noChangeShapeType="1"/>
                </p:cNvSpPr>
                <p:nvPr/>
              </p:nvSpPr>
              <p:spPr bwMode="auto">
                <a:xfrm>
                  <a:off x="440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59" name="Line 18283"/>
                <p:cNvSpPr>
                  <a:spLocks noChangeShapeType="1"/>
                </p:cNvSpPr>
                <p:nvPr/>
              </p:nvSpPr>
              <p:spPr bwMode="auto">
                <a:xfrm>
                  <a:off x="441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0" name="Line 18284"/>
                <p:cNvSpPr>
                  <a:spLocks noChangeShapeType="1"/>
                </p:cNvSpPr>
                <p:nvPr/>
              </p:nvSpPr>
              <p:spPr bwMode="auto">
                <a:xfrm>
                  <a:off x="442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1" name="Line 18285"/>
                <p:cNvSpPr>
                  <a:spLocks noChangeShapeType="1"/>
                </p:cNvSpPr>
                <p:nvPr/>
              </p:nvSpPr>
              <p:spPr bwMode="auto">
                <a:xfrm>
                  <a:off x="444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2" name="Line 18286"/>
                <p:cNvSpPr>
                  <a:spLocks noChangeShapeType="1"/>
                </p:cNvSpPr>
                <p:nvPr/>
              </p:nvSpPr>
              <p:spPr bwMode="auto">
                <a:xfrm>
                  <a:off x="4453"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3" name="Line 18287"/>
                <p:cNvSpPr>
                  <a:spLocks noChangeShapeType="1"/>
                </p:cNvSpPr>
                <p:nvPr/>
              </p:nvSpPr>
              <p:spPr bwMode="auto">
                <a:xfrm>
                  <a:off x="446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4" name="Line 18288"/>
                <p:cNvSpPr>
                  <a:spLocks noChangeShapeType="1"/>
                </p:cNvSpPr>
                <p:nvPr/>
              </p:nvSpPr>
              <p:spPr bwMode="auto">
                <a:xfrm>
                  <a:off x="447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5" name="Line 18289"/>
                <p:cNvSpPr>
                  <a:spLocks noChangeShapeType="1"/>
                </p:cNvSpPr>
                <p:nvPr/>
              </p:nvSpPr>
              <p:spPr bwMode="auto">
                <a:xfrm>
                  <a:off x="448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6" name="Line 18290"/>
                <p:cNvSpPr>
                  <a:spLocks noChangeShapeType="1"/>
                </p:cNvSpPr>
                <p:nvPr/>
              </p:nvSpPr>
              <p:spPr bwMode="auto">
                <a:xfrm>
                  <a:off x="450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7" name="Line 18291"/>
                <p:cNvSpPr>
                  <a:spLocks noChangeShapeType="1"/>
                </p:cNvSpPr>
                <p:nvPr/>
              </p:nvSpPr>
              <p:spPr bwMode="auto">
                <a:xfrm>
                  <a:off x="45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8" name="Line 18292"/>
                <p:cNvSpPr>
                  <a:spLocks noChangeShapeType="1"/>
                </p:cNvSpPr>
                <p:nvPr/>
              </p:nvSpPr>
              <p:spPr bwMode="auto">
                <a:xfrm>
                  <a:off x="452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69" name="Line 18293"/>
                <p:cNvSpPr>
                  <a:spLocks noChangeShapeType="1"/>
                </p:cNvSpPr>
                <p:nvPr/>
              </p:nvSpPr>
              <p:spPr bwMode="auto">
                <a:xfrm>
                  <a:off x="453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0" name="Line 18294"/>
                <p:cNvSpPr>
                  <a:spLocks noChangeShapeType="1"/>
                </p:cNvSpPr>
                <p:nvPr/>
              </p:nvSpPr>
              <p:spPr bwMode="auto">
                <a:xfrm>
                  <a:off x="454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1" name="Line 18295"/>
                <p:cNvSpPr>
                  <a:spLocks noChangeShapeType="1"/>
                </p:cNvSpPr>
                <p:nvPr/>
              </p:nvSpPr>
              <p:spPr bwMode="auto">
                <a:xfrm>
                  <a:off x="455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2" name="Line 18296"/>
                <p:cNvSpPr>
                  <a:spLocks noChangeShapeType="1"/>
                </p:cNvSpPr>
                <p:nvPr/>
              </p:nvSpPr>
              <p:spPr bwMode="auto">
                <a:xfrm>
                  <a:off x="45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862073" name="Group 18297"/>
              <p:cNvGrpSpPr>
                <a:grpSpLocks/>
              </p:cNvGrpSpPr>
              <p:nvPr/>
            </p:nvGrpSpPr>
            <p:grpSpPr bwMode="auto">
              <a:xfrm>
                <a:off x="663" y="505"/>
                <a:ext cx="4925" cy="3405"/>
                <a:chOff x="663" y="505"/>
                <a:chExt cx="4925" cy="3405"/>
              </a:xfrm>
            </p:grpSpPr>
            <p:sp>
              <p:nvSpPr>
                <p:cNvPr id="862074" name="Line 18298"/>
                <p:cNvSpPr>
                  <a:spLocks noChangeShapeType="1"/>
                </p:cNvSpPr>
                <p:nvPr/>
              </p:nvSpPr>
              <p:spPr bwMode="auto">
                <a:xfrm>
                  <a:off x="458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5" name="Line 18299"/>
                <p:cNvSpPr>
                  <a:spLocks noChangeShapeType="1"/>
                </p:cNvSpPr>
                <p:nvPr/>
              </p:nvSpPr>
              <p:spPr bwMode="auto">
                <a:xfrm>
                  <a:off x="459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6" name="Line 18300"/>
                <p:cNvSpPr>
                  <a:spLocks noChangeShapeType="1"/>
                </p:cNvSpPr>
                <p:nvPr/>
              </p:nvSpPr>
              <p:spPr bwMode="auto">
                <a:xfrm>
                  <a:off x="460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7" name="Line 18301"/>
                <p:cNvSpPr>
                  <a:spLocks noChangeShapeType="1"/>
                </p:cNvSpPr>
                <p:nvPr/>
              </p:nvSpPr>
              <p:spPr bwMode="auto">
                <a:xfrm>
                  <a:off x="461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8" name="Line 18302"/>
                <p:cNvSpPr>
                  <a:spLocks noChangeShapeType="1"/>
                </p:cNvSpPr>
                <p:nvPr/>
              </p:nvSpPr>
              <p:spPr bwMode="auto">
                <a:xfrm>
                  <a:off x="46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79" name="Line 18303"/>
                <p:cNvSpPr>
                  <a:spLocks noChangeShapeType="1"/>
                </p:cNvSpPr>
                <p:nvPr/>
              </p:nvSpPr>
              <p:spPr bwMode="auto">
                <a:xfrm>
                  <a:off x="4642"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0" name="Line 18304"/>
                <p:cNvSpPr>
                  <a:spLocks noChangeShapeType="1"/>
                </p:cNvSpPr>
                <p:nvPr/>
              </p:nvSpPr>
              <p:spPr bwMode="auto">
                <a:xfrm>
                  <a:off x="465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1" name="Line 18305"/>
                <p:cNvSpPr>
                  <a:spLocks noChangeShapeType="1"/>
                </p:cNvSpPr>
                <p:nvPr/>
              </p:nvSpPr>
              <p:spPr bwMode="auto">
                <a:xfrm>
                  <a:off x="466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2" name="Line 18306"/>
                <p:cNvSpPr>
                  <a:spLocks noChangeShapeType="1"/>
                </p:cNvSpPr>
                <p:nvPr/>
              </p:nvSpPr>
              <p:spPr bwMode="auto">
                <a:xfrm>
                  <a:off x="467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3" name="Line 18307"/>
                <p:cNvSpPr>
                  <a:spLocks noChangeShapeType="1"/>
                </p:cNvSpPr>
                <p:nvPr/>
              </p:nvSpPr>
              <p:spPr bwMode="auto">
                <a:xfrm>
                  <a:off x="468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4" name="Line 18308"/>
                <p:cNvSpPr>
                  <a:spLocks noChangeShapeType="1"/>
                </p:cNvSpPr>
                <p:nvPr/>
              </p:nvSpPr>
              <p:spPr bwMode="auto">
                <a:xfrm>
                  <a:off x="47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5" name="Line 18309"/>
                <p:cNvSpPr>
                  <a:spLocks noChangeShapeType="1"/>
                </p:cNvSpPr>
                <p:nvPr/>
              </p:nvSpPr>
              <p:spPr bwMode="auto">
                <a:xfrm>
                  <a:off x="471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6" name="Line 18310"/>
                <p:cNvSpPr>
                  <a:spLocks noChangeShapeType="1"/>
                </p:cNvSpPr>
                <p:nvPr/>
              </p:nvSpPr>
              <p:spPr bwMode="auto">
                <a:xfrm>
                  <a:off x="472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7" name="Line 18311"/>
                <p:cNvSpPr>
                  <a:spLocks noChangeShapeType="1"/>
                </p:cNvSpPr>
                <p:nvPr/>
              </p:nvSpPr>
              <p:spPr bwMode="auto">
                <a:xfrm>
                  <a:off x="473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8" name="Line 18312"/>
                <p:cNvSpPr>
                  <a:spLocks noChangeShapeType="1"/>
                </p:cNvSpPr>
                <p:nvPr/>
              </p:nvSpPr>
              <p:spPr bwMode="auto">
                <a:xfrm>
                  <a:off x="474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89" name="Line 18313"/>
                <p:cNvSpPr>
                  <a:spLocks noChangeShapeType="1"/>
                </p:cNvSpPr>
                <p:nvPr/>
              </p:nvSpPr>
              <p:spPr bwMode="auto">
                <a:xfrm>
                  <a:off x="47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0" name="Line 18314"/>
                <p:cNvSpPr>
                  <a:spLocks noChangeShapeType="1"/>
                </p:cNvSpPr>
                <p:nvPr/>
              </p:nvSpPr>
              <p:spPr bwMode="auto">
                <a:xfrm>
                  <a:off x="477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1" name="Line 18315"/>
                <p:cNvSpPr>
                  <a:spLocks noChangeShapeType="1"/>
                </p:cNvSpPr>
                <p:nvPr/>
              </p:nvSpPr>
              <p:spPr bwMode="auto">
                <a:xfrm>
                  <a:off x="478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2" name="Line 18316"/>
                <p:cNvSpPr>
                  <a:spLocks noChangeShapeType="1"/>
                </p:cNvSpPr>
                <p:nvPr/>
              </p:nvSpPr>
              <p:spPr bwMode="auto">
                <a:xfrm>
                  <a:off x="479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3" name="Line 18317"/>
                <p:cNvSpPr>
                  <a:spLocks noChangeShapeType="1"/>
                </p:cNvSpPr>
                <p:nvPr/>
              </p:nvSpPr>
              <p:spPr bwMode="auto">
                <a:xfrm>
                  <a:off x="480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4" name="Line 18318"/>
                <p:cNvSpPr>
                  <a:spLocks noChangeShapeType="1"/>
                </p:cNvSpPr>
                <p:nvPr/>
              </p:nvSpPr>
              <p:spPr bwMode="auto">
                <a:xfrm>
                  <a:off x="48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5" name="Line 18319"/>
                <p:cNvSpPr>
                  <a:spLocks noChangeShapeType="1"/>
                </p:cNvSpPr>
                <p:nvPr/>
              </p:nvSpPr>
              <p:spPr bwMode="auto">
                <a:xfrm>
                  <a:off x="483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6" name="Line 18320"/>
                <p:cNvSpPr>
                  <a:spLocks noChangeShapeType="1"/>
                </p:cNvSpPr>
                <p:nvPr/>
              </p:nvSpPr>
              <p:spPr bwMode="auto">
                <a:xfrm>
                  <a:off x="484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7" name="Line 18321"/>
                <p:cNvSpPr>
                  <a:spLocks noChangeShapeType="1"/>
                </p:cNvSpPr>
                <p:nvPr/>
              </p:nvSpPr>
              <p:spPr bwMode="auto">
                <a:xfrm>
                  <a:off x="485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8" name="Line 18322"/>
                <p:cNvSpPr>
                  <a:spLocks noChangeShapeType="1"/>
                </p:cNvSpPr>
                <p:nvPr/>
              </p:nvSpPr>
              <p:spPr bwMode="auto">
                <a:xfrm>
                  <a:off x="486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099" name="Line 18323"/>
                <p:cNvSpPr>
                  <a:spLocks noChangeShapeType="1"/>
                </p:cNvSpPr>
                <p:nvPr/>
              </p:nvSpPr>
              <p:spPr bwMode="auto">
                <a:xfrm>
                  <a:off x="487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0" name="Line 18324"/>
                <p:cNvSpPr>
                  <a:spLocks noChangeShapeType="1"/>
                </p:cNvSpPr>
                <p:nvPr/>
              </p:nvSpPr>
              <p:spPr bwMode="auto">
                <a:xfrm>
                  <a:off x="48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1" name="Line 18325"/>
                <p:cNvSpPr>
                  <a:spLocks noChangeShapeType="1"/>
                </p:cNvSpPr>
                <p:nvPr/>
              </p:nvSpPr>
              <p:spPr bwMode="auto">
                <a:xfrm>
                  <a:off x="490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2" name="Line 18326"/>
                <p:cNvSpPr>
                  <a:spLocks noChangeShapeType="1"/>
                </p:cNvSpPr>
                <p:nvPr/>
              </p:nvSpPr>
              <p:spPr bwMode="auto">
                <a:xfrm>
                  <a:off x="491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3" name="Line 18327"/>
                <p:cNvSpPr>
                  <a:spLocks noChangeShapeType="1"/>
                </p:cNvSpPr>
                <p:nvPr/>
              </p:nvSpPr>
              <p:spPr bwMode="auto">
                <a:xfrm>
                  <a:off x="492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4" name="Line 18328"/>
                <p:cNvSpPr>
                  <a:spLocks noChangeShapeType="1"/>
                </p:cNvSpPr>
                <p:nvPr/>
              </p:nvSpPr>
              <p:spPr bwMode="auto">
                <a:xfrm>
                  <a:off x="493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5" name="Line 18329"/>
                <p:cNvSpPr>
                  <a:spLocks noChangeShapeType="1"/>
                </p:cNvSpPr>
                <p:nvPr/>
              </p:nvSpPr>
              <p:spPr bwMode="auto">
                <a:xfrm>
                  <a:off x="49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6" name="Line 18330"/>
                <p:cNvSpPr>
                  <a:spLocks noChangeShapeType="1"/>
                </p:cNvSpPr>
                <p:nvPr/>
              </p:nvSpPr>
              <p:spPr bwMode="auto">
                <a:xfrm>
                  <a:off x="496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7" name="Line 18331"/>
                <p:cNvSpPr>
                  <a:spLocks noChangeShapeType="1"/>
                </p:cNvSpPr>
                <p:nvPr/>
              </p:nvSpPr>
              <p:spPr bwMode="auto">
                <a:xfrm>
                  <a:off x="497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8" name="Line 18332"/>
                <p:cNvSpPr>
                  <a:spLocks noChangeShapeType="1"/>
                </p:cNvSpPr>
                <p:nvPr/>
              </p:nvSpPr>
              <p:spPr bwMode="auto">
                <a:xfrm>
                  <a:off x="498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09" name="Line 18333"/>
                <p:cNvSpPr>
                  <a:spLocks noChangeShapeType="1"/>
                </p:cNvSpPr>
                <p:nvPr/>
              </p:nvSpPr>
              <p:spPr bwMode="auto">
                <a:xfrm>
                  <a:off x="499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0" name="Line 18334"/>
                <p:cNvSpPr>
                  <a:spLocks noChangeShapeType="1"/>
                </p:cNvSpPr>
                <p:nvPr/>
              </p:nvSpPr>
              <p:spPr bwMode="auto">
                <a:xfrm>
                  <a:off x="50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1" name="Line 18335"/>
                <p:cNvSpPr>
                  <a:spLocks noChangeShapeType="1"/>
                </p:cNvSpPr>
                <p:nvPr/>
              </p:nvSpPr>
              <p:spPr bwMode="auto">
                <a:xfrm>
                  <a:off x="501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2" name="Line 18336"/>
                <p:cNvSpPr>
                  <a:spLocks noChangeShapeType="1"/>
                </p:cNvSpPr>
                <p:nvPr/>
              </p:nvSpPr>
              <p:spPr bwMode="auto">
                <a:xfrm>
                  <a:off x="503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3" name="Line 18337"/>
                <p:cNvSpPr>
                  <a:spLocks noChangeShapeType="1"/>
                </p:cNvSpPr>
                <p:nvPr/>
              </p:nvSpPr>
              <p:spPr bwMode="auto">
                <a:xfrm>
                  <a:off x="504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4" name="Line 18338"/>
                <p:cNvSpPr>
                  <a:spLocks noChangeShapeType="1"/>
                </p:cNvSpPr>
                <p:nvPr/>
              </p:nvSpPr>
              <p:spPr bwMode="auto">
                <a:xfrm>
                  <a:off x="505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5" name="Line 18339"/>
                <p:cNvSpPr>
                  <a:spLocks noChangeShapeType="1"/>
                </p:cNvSpPr>
                <p:nvPr/>
              </p:nvSpPr>
              <p:spPr bwMode="auto">
                <a:xfrm>
                  <a:off x="506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6" name="Line 18340"/>
                <p:cNvSpPr>
                  <a:spLocks noChangeShapeType="1"/>
                </p:cNvSpPr>
                <p:nvPr/>
              </p:nvSpPr>
              <p:spPr bwMode="auto">
                <a:xfrm>
                  <a:off x="5079"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7" name="Line 18341"/>
                <p:cNvSpPr>
                  <a:spLocks noChangeShapeType="1"/>
                </p:cNvSpPr>
                <p:nvPr/>
              </p:nvSpPr>
              <p:spPr bwMode="auto">
                <a:xfrm>
                  <a:off x="509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8" name="Line 18342"/>
                <p:cNvSpPr>
                  <a:spLocks noChangeShapeType="1"/>
                </p:cNvSpPr>
                <p:nvPr/>
              </p:nvSpPr>
              <p:spPr bwMode="auto">
                <a:xfrm>
                  <a:off x="510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19" name="Line 18343"/>
                <p:cNvSpPr>
                  <a:spLocks noChangeShapeType="1"/>
                </p:cNvSpPr>
                <p:nvPr/>
              </p:nvSpPr>
              <p:spPr bwMode="auto">
                <a:xfrm>
                  <a:off x="511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0" name="Line 18344"/>
                <p:cNvSpPr>
                  <a:spLocks noChangeShapeType="1"/>
                </p:cNvSpPr>
                <p:nvPr/>
              </p:nvSpPr>
              <p:spPr bwMode="auto">
                <a:xfrm>
                  <a:off x="512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1" name="Line 18345"/>
                <p:cNvSpPr>
                  <a:spLocks noChangeShapeType="1"/>
                </p:cNvSpPr>
                <p:nvPr/>
              </p:nvSpPr>
              <p:spPr bwMode="auto">
                <a:xfrm>
                  <a:off x="51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2" name="Line 18346"/>
                <p:cNvSpPr>
                  <a:spLocks noChangeShapeType="1"/>
                </p:cNvSpPr>
                <p:nvPr/>
              </p:nvSpPr>
              <p:spPr bwMode="auto">
                <a:xfrm>
                  <a:off x="514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3" name="Line 18347"/>
                <p:cNvSpPr>
                  <a:spLocks noChangeShapeType="1"/>
                </p:cNvSpPr>
                <p:nvPr/>
              </p:nvSpPr>
              <p:spPr bwMode="auto">
                <a:xfrm>
                  <a:off x="516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4" name="Line 18348"/>
                <p:cNvSpPr>
                  <a:spLocks noChangeShapeType="1"/>
                </p:cNvSpPr>
                <p:nvPr/>
              </p:nvSpPr>
              <p:spPr bwMode="auto">
                <a:xfrm>
                  <a:off x="517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5" name="Line 18349"/>
                <p:cNvSpPr>
                  <a:spLocks noChangeShapeType="1"/>
                </p:cNvSpPr>
                <p:nvPr/>
              </p:nvSpPr>
              <p:spPr bwMode="auto">
                <a:xfrm>
                  <a:off x="518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6" name="Line 18350"/>
                <p:cNvSpPr>
                  <a:spLocks noChangeShapeType="1"/>
                </p:cNvSpPr>
                <p:nvPr/>
              </p:nvSpPr>
              <p:spPr bwMode="auto">
                <a:xfrm>
                  <a:off x="51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7" name="Line 18351"/>
                <p:cNvSpPr>
                  <a:spLocks noChangeShapeType="1"/>
                </p:cNvSpPr>
                <p:nvPr/>
              </p:nvSpPr>
              <p:spPr bwMode="auto">
                <a:xfrm>
                  <a:off x="520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8" name="Line 18352"/>
                <p:cNvSpPr>
                  <a:spLocks noChangeShapeType="1"/>
                </p:cNvSpPr>
                <p:nvPr/>
              </p:nvSpPr>
              <p:spPr bwMode="auto">
                <a:xfrm>
                  <a:off x="522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29" name="Line 18353"/>
                <p:cNvSpPr>
                  <a:spLocks noChangeShapeType="1"/>
                </p:cNvSpPr>
                <p:nvPr/>
              </p:nvSpPr>
              <p:spPr bwMode="auto">
                <a:xfrm>
                  <a:off x="523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0" name="Line 18354"/>
                <p:cNvSpPr>
                  <a:spLocks noChangeShapeType="1"/>
                </p:cNvSpPr>
                <p:nvPr/>
              </p:nvSpPr>
              <p:spPr bwMode="auto">
                <a:xfrm>
                  <a:off x="524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1" name="Line 18355"/>
                <p:cNvSpPr>
                  <a:spLocks noChangeShapeType="1"/>
                </p:cNvSpPr>
                <p:nvPr/>
              </p:nvSpPr>
              <p:spPr bwMode="auto">
                <a:xfrm>
                  <a:off x="52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2" name="Line 18356"/>
                <p:cNvSpPr>
                  <a:spLocks noChangeShapeType="1"/>
                </p:cNvSpPr>
                <p:nvPr/>
              </p:nvSpPr>
              <p:spPr bwMode="auto">
                <a:xfrm>
                  <a:off x="5268" y="627"/>
                  <a:ext cx="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3" name="Line 18357"/>
                <p:cNvSpPr>
                  <a:spLocks noChangeShapeType="1"/>
                </p:cNvSpPr>
                <p:nvPr/>
              </p:nvSpPr>
              <p:spPr bwMode="auto">
                <a:xfrm>
                  <a:off x="527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4" name="Line 18358"/>
                <p:cNvSpPr>
                  <a:spLocks noChangeShapeType="1"/>
                </p:cNvSpPr>
                <p:nvPr/>
              </p:nvSpPr>
              <p:spPr bwMode="auto">
                <a:xfrm>
                  <a:off x="529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5" name="Line 18359"/>
                <p:cNvSpPr>
                  <a:spLocks noChangeShapeType="1"/>
                </p:cNvSpPr>
                <p:nvPr/>
              </p:nvSpPr>
              <p:spPr bwMode="auto">
                <a:xfrm>
                  <a:off x="530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6" name="Line 18360"/>
                <p:cNvSpPr>
                  <a:spLocks noChangeShapeType="1"/>
                </p:cNvSpPr>
                <p:nvPr/>
              </p:nvSpPr>
              <p:spPr bwMode="auto">
                <a:xfrm>
                  <a:off x="531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7" name="Line 18361"/>
                <p:cNvSpPr>
                  <a:spLocks noChangeShapeType="1"/>
                </p:cNvSpPr>
                <p:nvPr/>
              </p:nvSpPr>
              <p:spPr bwMode="auto">
                <a:xfrm>
                  <a:off x="53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8" name="Line 18362"/>
                <p:cNvSpPr>
                  <a:spLocks noChangeShapeType="1"/>
                </p:cNvSpPr>
                <p:nvPr/>
              </p:nvSpPr>
              <p:spPr bwMode="auto">
                <a:xfrm>
                  <a:off x="533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39" name="Line 18363"/>
                <p:cNvSpPr>
                  <a:spLocks noChangeShapeType="1"/>
                </p:cNvSpPr>
                <p:nvPr/>
              </p:nvSpPr>
              <p:spPr bwMode="auto">
                <a:xfrm>
                  <a:off x="535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0" name="Line 18364"/>
                <p:cNvSpPr>
                  <a:spLocks noChangeShapeType="1"/>
                </p:cNvSpPr>
                <p:nvPr/>
              </p:nvSpPr>
              <p:spPr bwMode="auto">
                <a:xfrm>
                  <a:off x="536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1" name="Line 18365"/>
                <p:cNvSpPr>
                  <a:spLocks noChangeShapeType="1"/>
                </p:cNvSpPr>
                <p:nvPr/>
              </p:nvSpPr>
              <p:spPr bwMode="auto">
                <a:xfrm>
                  <a:off x="537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2" name="Line 18366"/>
                <p:cNvSpPr>
                  <a:spLocks noChangeShapeType="1"/>
                </p:cNvSpPr>
                <p:nvPr/>
              </p:nvSpPr>
              <p:spPr bwMode="auto">
                <a:xfrm>
                  <a:off x="538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3" name="Line 18367"/>
                <p:cNvSpPr>
                  <a:spLocks noChangeShapeType="1"/>
                </p:cNvSpPr>
                <p:nvPr/>
              </p:nvSpPr>
              <p:spPr bwMode="auto">
                <a:xfrm>
                  <a:off x="539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4" name="Line 18368"/>
                <p:cNvSpPr>
                  <a:spLocks noChangeShapeType="1"/>
                </p:cNvSpPr>
                <p:nvPr/>
              </p:nvSpPr>
              <p:spPr bwMode="auto">
                <a:xfrm>
                  <a:off x="540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5" name="Line 18369"/>
                <p:cNvSpPr>
                  <a:spLocks noChangeShapeType="1"/>
                </p:cNvSpPr>
                <p:nvPr/>
              </p:nvSpPr>
              <p:spPr bwMode="auto">
                <a:xfrm>
                  <a:off x="542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6" name="Line 18370"/>
                <p:cNvSpPr>
                  <a:spLocks noChangeShapeType="1"/>
                </p:cNvSpPr>
                <p:nvPr/>
              </p:nvSpPr>
              <p:spPr bwMode="auto">
                <a:xfrm>
                  <a:off x="543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7" name="Line 18371"/>
                <p:cNvSpPr>
                  <a:spLocks noChangeShapeType="1"/>
                </p:cNvSpPr>
                <p:nvPr/>
              </p:nvSpPr>
              <p:spPr bwMode="auto">
                <a:xfrm>
                  <a:off x="544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8" name="Line 18372"/>
                <p:cNvSpPr>
                  <a:spLocks noChangeShapeType="1"/>
                </p:cNvSpPr>
                <p:nvPr/>
              </p:nvSpPr>
              <p:spPr bwMode="auto">
                <a:xfrm>
                  <a:off x="545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49" name="Line 18373"/>
                <p:cNvSpPr>
                  <a:spLocks noChangeShapeType="1"/>
                </p:cNvSpPr>
                <p:nvPr/>
              </p:nvSpPr>
              <p:spPr bwMode="auto">
                <a:xfrm>
                  <a:off x="5468"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0" name="Line 18374"/>
                <p:cNvSpPr>
                  <a:spLocks noChangeShapeType="1"/>
                </p:cNvSpPr>
                <p:nvPr/>
              </p:nvSpPr>
              <p:spPr bwMode="auto">
                <a:xfrm>
                  <a:off x="5480"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1" name="Line 18375"/>
                <p:cNvSpPr>
                  <a:spLocks noChangeShapeType="1"/>
                </p:cNvSpPr>
                <p:nvPr/>
              </p:nvSpPr>
              <p:spPr bwMode="auto">
                <a:xfrm>
                  <a:off x="5492"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2" name="Line 18376"/>
                <p:cNvSpPr>
                  <a:spLocks noChangeShapeType="1"/>
                </p:cNvSpPr>
                <p:nvPr/>
              </p:nvSpPr>
              <p:spPr bwMode="auto">
                <a:xfrm>
                  <a:off x="5504"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3" name="Line 18377"/>
                <p:cNvSpPr>
                  <a:spLocks noChangeShapeType="1"/>
                </p:cNvSpPr>
                <p:nvPr/>
              </p:nvSpPr>
              <p:spPr bwMode="auto">
                <a:xfrm>
                  <a:off x="5516"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4" name="Line 18378"/>
                <p:cNvSpPr>
                  <a:spLocks noChangeShapeType="1"/>
                </p:cNvSpPr>
                <p:nvPr/>
              </p:nvSpPr>
              <p:spPr bwMode="auto">
                <a:xfrm>
                  <a:off x="5527"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5" name="Line 18379"/>
                <p:cNvSpPr>
                  <a:spLocks noChangeShapeType="1"/>
                </p:cNvSpPr>
                <p:nvPr/>
              </p:nvSpPr>
              <p:spPr bwMode="auto">
                <a:xfrm>
                  <a:off x="5539"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6" name="Line 18380"/>
                <p:cNvSpPr>
                  <a:spLocks noChangeShapeType="1"/>
                </p:cNvSpPr>
                <p:nvPr/>
              </p:nvSpPr>
              <p:spPr bwMode="auto">
                <a:xfrm>
                  <a:off x="5551"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7" name="Line 18381"/>
                <p:cNvSpPr>
                  <a:spLocks noChangeShapeType="1"/>
                </p:cNvSpPr>
                <p:nvPr/>
              </p:nvSpPr>
              <p:spPr bwMode="auto">
                <a:xfrm>
                  <a:off x="5563"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8" name="Line 18382"/>
                <p:cNvSpPr>
                  <a:spLocks noChangeShapeType="1"/>
                </p:cNvSpPr>
                <p:nvPr/>
              </p:nvSpPr>
              <p:spPr bwMode="auto">
                <a:xfrm>
                  <a:off x="5575" y="627"/>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59" name="Line 18383"/>
                <p:cNvSpPr>
                  <a:spLocks noChangeShapeType="1"/>
                </p:cNvSpPr>
                <p:nvPr/>
              </p:nvSpPr>
              <p:spPr bwMode="auto">
                <a:xfrm>
                  <a:off x="5586" y="627"/>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60" name="Rectangle 18384"/>
                <p:cNvSpPr>
                  <a:spLocks noChangeArrowheads="1"/>
                </p:cNvSpPr>
                <p:nvPr/>
              </p:nvSpPr>
              <p:spPr bwMode="auto">
                <a:xfrm>
                  <a:off x="676" y="3756"/>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1E-5</a:t>
                  </a:r>
                  <a:endParaRPr lang="ru-RU" sz="1600"/>
                </a:p>
              </p:txBody>
            </p:sp>
            <p:sp>
              <p:nvSpPr>
                <p:cNvPr id="862161" name="Rectangle 18385"/>
                <p:cNvSpPr>
                  <a:spLocks noChangeArrowheads="1"/>
                </p:cNvSpPr>
                <p:nvPr/>
              </p:nvSpPr>
              <p:spPr bwMode="auto">
                <a:xfrm>
                  <a:off x="676" y="3354"/>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1E-4</a:t>
                  </a:r>
                  <a:endParaRPr lang="ru-RU" sz="1600"/>
                </a:p>
              </p:txBody>
            </p:sp>
            <p:sp>
              <p:nvSpPr>
                <p:cNvPr id="862162" name="Rectangle 18386"/>
                <p:cNvSpPr>
                  <a:spLocks noChangeArrowheads="1"/>
                </p:cNvSpPr>
                <p:nvPr/>
              </p:nvSpPr>
              <p:spPr bwMode="auto">
                <a:xfrm>
                  <a:off x="676" y="2952"/>
                  <a:ext cx="2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1E-3</a:t>
                  </a:r>
                  <a:endParaRPr lang="ru-RU" sz="1600"/>
                </a:p>
              </p:txBody>
            </p:sp>
            <p:sp>
              <p:nvSpPr>
                <p:cNvPr id="862163" name="Rectangle 18387"/>
                <p:cNvSpPr>
                  <a:spLocks noChangeArrowheads="1"/>
                </p:cNvSpPr>
                <p:nvPr/>
              </p:nvSpPr>
              <p:spPr bwMode="auto">
                <a:xfrm>
                  <a:off x="694" y="2549"/>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0,01</a:t>
                  </a:r>
                  <a:endParaRPr lang="ru-RU" sz="1600"/>
                </a:p>
              </p:txBody>
            </p:sp>
            <p:sp>
              <p:nvSpPr>
                <p:cNvPr id="862164" name="Rectangle 18388"/>
                <p:cNvSpPr>
                  <a:spLocks noChangeArrowheads="1"/>
                </p:cNvSpPr>
                <p:nvPr/>
              </p:nvSpPr>
              <p:spPr bwMode="auto">
                <a:xfrm>
                  <a:off x="758" y="2147"/>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0,1</a:t>
                  </a:r>
                  <a:endParaRPr lang="ru-RU" sz="1600"/>
                </a:p>
              </p:txBody>
            </p:sp>
            <p:sp>
              <p:nvSpPr>
                <p:cNvPr id="862165" name="Rectangle 18389"/>
                <p:cNvSpPr>
                  <a:spLocks noChangeArrowheads="1"/>
                </p:cNvSpPr>
                <p:nvPr/>
              </p:nvSpPr>
              <p:spPr bwMode="auto">
                <a:xfrm>
                  <a:off x="856" y="174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a:t>
                  </a:r>
                  <a:endParaRPr lang="ru-RU" sz="1600"/>
                </a:p>
              </p:txBody>
            </p:sp>
            <p:sp>
              <p:nvSpPr>
                <p:cNvPr id="862166" name="Rectangle 18390"/>
                <p:cNvSpPr>
                  <a:spLocks noChangeArrowheads="1"/>
                </p:cNvSpPr>
                <p:nvPr/>
              </p:nvSpPr>
              <p:spPr bwMode="auto">
                <a:xfrm>
                  <a:off x="792" y="1342"/>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a:t>
                  </a:r>
                  <a:endParaRPr lang="ru-RU" sz="1600"/>
                </a:p>
              </p:txBody>
            </p:sp>
            <p:sp>
              <p:nvSpPr>
                <p:cNvPr id="862167" name="Rectangle 18391"/>
                <p:cNvSpPr>
                  <a:spLocks noChangeArrowheads="1"/>
                </p:cNvSpPr>
                <p:nvPr/>
              </p:nvSpPr>
              <p:spPr bwMode="auto">
                <a:xfrm>
                  <a:off x="728" y="940"/>
                  <a:ext cx="21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100</a:t>
                  </a:r>
                  <a:endParaRPr lang="ru-RU" sz="1600"/>
                </a:p>
              </p:txBody>
            </p:sp>
            <p:sp>
              <p:nvSpPr>
                <p:cNvPr id="862168" name="Rectangle 18392"/>
                <p:cNvSpPr>
                  <a:spLocks noChangeArrowheads="1"/>
                </p:cNvSpPr>
                <p:nvPr/>
              </p:nvSpPr>
              <p:spPr bwMode="auto">
                <a:xfrm>
                  <a:off x="663" y="539"/>
                  <a:ext cx="2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solidFill>
                        <a:srgbClr val="000000"/>
                      </a:solidFill>
                    </a:rPr>
                    <a:t>1000</a:t>
                  </a:r>
                  <a:endParaRPr lang="ru-RU" sz="1600"/>
                </a:p>
              </p:txBody>
            </p:sp>
            <p:sp>
              <p:nvSpPr>
                <p:cNvPr id="862169" name="Line 18393"/>
                <p:cNvSpPr>
                  <a:spLocks noChangeShapeType="1"/>
                </p:cNvSpPr>
                <p:nvPr/>
              </p:nvSpPr>
              <p:spPr bwMode="auto">
                <a:xfrm>
                  <a:off x="956" y="390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0" name="Line 18394"/>
                <p:cNvSpPr>
                  <a:spLocks noChangeShapeType="1"/>
                </p:cNvSpPr>
                <p:nvPr/>
              </p:nvSpPr>
              <p:spPr bwMode="auto">
                <a:xfrm>
                  <a:off x="956" y="388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1" name="Line 18395"/>
                <p:cNvSpPr>
                  <a:spLocks noChangeShapeType="1"/>
                </p:cNvSpPr>
                <p:nvPr/>
              </p:nvSpPr>
              <p:spPr bwMode="auto">
                <a:xfrm>
                  <a:off x="956" y="386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2" name="Line 18396"/>
                <p:cNvSpPr>
                  <a:spLocks noChangeShapeType="1"/>
                </p:cNvSpPr>
                <p:nvPr/>
              </p:nvSpPr>
              <p:spPr bwMode="auto">
                <a:xfrm>
                  <a:off x="956" y="3844"/>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3" name="Line 18397"/>
                <p:cNvSpPr>
                  <a:spLocks noChangeShapeType="1"/>
                </p:cNvSpPr>
                <p:nvPr/>
              </p:nvSpPr>
              <p:spPr bwMode="auto">
                <a:xfrm>
                  <a:off x="956" y="372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4" name="Line 18398"/>
                <p:cNvSpPr>
                  <a:spLocks noChangeShapeType="1"/>
                </p:cNvSpPr>
                <p:nvPr/>
              </p:nvSpPr>
              <p:spPr bwMode="auto">
                <a:xfrm>
                  <a:off x="956" y="365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5" name="Line 18399"/>
                <p:cNvSpPr>
                  <a:spLocks noChangeShapeType="1"/>
                </p:cNvSpPr>
                <p:nvPr/>
              </p:nvSpPr>
              <p:spPr bwMode="auto">
                <a:xfrm>
                  <a:off x="956" y="360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6" name="Line 18400"/>
                <p:cNvSpPr>
                  <a:spLocks noChangeShapeType="1"/>
                </p:cNvSpPr>
                <p:nvPr/>
              </p:nvSpPr>
              <p:spPr bwMode="auto">
                <a:xfrm>
                  <a:off x="956" y="356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7" name="Line 18401"/>
                <p:cNvSpPr>
                  <a:spLocks noChangeShapeType="1"/>
                </p:cNvSpPr>
                <p:nvPr/>
              </p:nvSpPr>
              <p:spPr bwMode="auto">
                <a:xfrm>
                  <a:off x="956" y="353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8" name="Line 18402"/>
                <p:cNvSpPr>
                  <a:spLocks noChangeShapeType="1"/>
                </p:cNvSpPr>
                <p:nvPr/>
              </p:nvSpPr>
              <p:spPr bwMode="auto">
                <a:xfrm>
                  <a:off x="956" y="350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79" name="Line 18403"/>
                <p:cNvSpPr>
                  <a:spLocks noChangeShapeType="1"/>
                </p:cNvSpPr>
                <p:nvPr/>
              </p:nvSpPr>
              <p:spPr bwMode="auto">
                <a:xfrm>
                  <a:off x="956" y="348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0" name="Line 18404"/>
                <p:cNvSpPr>
                  <a:spLocks noChangeShapeType="1"/>
                </p:cNvSpPr>
                <p:nvPr/>
              </p:nvSpPr>
              <p:spPr bwMode="auto">
                <a:xfrm>
                  <a:off x="956" y="346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1" name="Line 18405"/>
                <p:cNvSpPr>
                  <a:spLocks noChangeShapeType="1"/>
                </p:cNvSpPr>
                <p:nvPr/>
              </p:nvSpPr>
              <p:spPr bwMode="auto">
                <a:xfrm>
                  <a:off x="956" y="3443"/>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2" name="Line 18406"/>
                <p:cNvSpPr>
                  <a:spLocks noChangeShapeType="1"/>
                </p:cNvSpPr>
                <p:nvPr/>
              </p:nvSpPr>
              <p:spPr bwMode="auto">
                <a:xfrm>
                  <a:off x="956" y="332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3" name="Line 18407"/>
                <p:cNvSpPr>
                  <a:spLocks noChangeShapeType="1"/>
                </p:cNvSpPr>
                <p:nvPr/>
              </p:nvSpPr>
              <p:spPr bwMode="auto">
                <a:xfrm>
                  <a:off x="956" y="325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4" name="Line 18408"/>
                <p:cNvSpPr>
                  <a:spLocks noChangeShapeType="1"/>
                </p:cNvSpPr>
                <p:nvPr/>
              </p:nvSpPr>
              <p:spPr bwMode="auto">
                <a:xfrm>
                  <a:off x="956" y="320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5" name="Line 18409"/>
                <p:cNvSpPr>
                  <a:spLocks noChangeShapeType="1"/>
                </p:cNvSpPr>
                <p:nvPr/>
              </p:nvSpPr>
              <p:spPr bwMode="auto">
                <a:xfrm>
                  <a:off x="956" y="316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6" name="Line 18410"/>
                <p:cNvSpPr>
                  <a:spLocks noChangeShapeType="1"/>
                </p:cNvSpPr>
                <p:nvPr/>
              </p:nvSpPr>
              <p:spPr bwMode="auto">
                <a:xfrm>
                  <a:off x="956" y="313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7" name="Line 18411"/>
                <p:cNvSpPr>
                  <a:spLocks noChangeShapeType="1"/>
                </p:cNvSpPr>
                <p:nvPr/>
              </p:nvSpPr>
              <p:spPr bwMode="auto">
                <a:xfrm>
                  <a:off x="956" y="310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8" name="Line 18412"/>
                <p:cNvSpPr>
                  <a:spLocks noChangeShapeType="1"/>
                </p:cNvSpPr>
                <p:nvPr/>
              </p:nvSpPr>
              <p:spPr bwMode="auto">
                <a:xfrm>
                  <a:off x="956" y="307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89" name="Line 18413"/>
                <p:cNvSpPr>
                  <a:spLocks noChangeShapeType="1"/>
                </p:cNvSpPr>
                <p:nvPr/>
              </p:nvSpPr>
              <p:spPr bwMode="auto">
                <a:xfrm>
                  <a:off x="956" y="305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0" name="Line 18414"/>
                <p:cNvSpPr>
                  <a:spLocks noChangeShapeType="1"/>
                </p:cNvSpPr>
                <p:nvPr/>
              </p:nvSpPr>
              <p:spPr bwMode="auto">
                <a:xfrm>
                  <a:off x="956" y="3041"/>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1" name="Line 18415"/>
                <p:cNvSpPr>
                  <a:spLocks noChangeShapeType="1"/>
                </p:cNvSpPr>
                <p:nvPr/>
              </p:nvSpPr>
              <p:spPr bwMode="auto">
                <a:xfrm>
                  <a:off x="956" y="291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2" name="Line 18416"/>
                <p:cNvSpPr>
                  <a:spLocks noChangeShapeType="1"/>
                </p:cNvSpPr>
                <p:nvPr/>
              </p:nvSpPr>
              <p:spPr bwMode="auto">
                <a:xfrm>
                  <a:off x="956" y="284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3" name="Line 18417"/>
                <p:cNvSpPr>
                  <a:spLocks noChangeShapeType="1"/>
                </p:cNvSpPr>
                <p:nvPr/>
              </p:nvSpPr>
              <p:spPr bwMode="auto">
                <a:xfrm>
                  <a:off x="956" y="279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4" name="Line 18418"/>
                <p:cNvSpPr>
                  <a:spLocks noChangeShapeType="1"/>
                </p:cNvSpPr>
                <p:nvPr/>
              </p:nvSpPr>
              <p:spPr bwMode="auto">
                <a:xfrm>
                  <a:off x="956" y="275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5" name="Line 18419"/>
                <p:cNvSpPr>
                  <a:spLocks noChangeShapeType="1"/>
                </p:cNvSpPr>
                <p:nvPr/>
              </p:nvSpPr>
              <p:spPr bwMode="auto">
                <a:xfrm>
                  <a:off x="956" y="272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6" name="Line 18420"/>
                <p:cNvSpPr>
                  <a:spLocks noChangeShapeType="1"/>
                </p:cNvSpPr>
                <p:nvPr/>
              </p:nvSpPr>
              <p:spPr bwMode="auto">
                <a:xfrm>
                  <a:off x="956" y="270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7" name="Line 18421"/>
                <p:cNvSpPr>
                  <a:spLocks noChangeShapeType="1"/>
                </p:cNvSpPr>
                <p:nvPr/>
              </p:nvSpPr>
              <p:spPr bwMode="auto">
                <a:xfrm>
                  <a:off x="956" y="267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8" name="Line 18422"/>
                <p:cNvSpPr>
                  <a:spLocks noChangeShapeType="1"/>
                </p:cNvSpPr>
                <p:nvPr/>
              </p:nvSpPr>
              <p:spPr bwMode="auto">
                <a:xfrm>
                  <a:off x="956" y="265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199" name="Line 18423"/>
                <p:cNvSpPr>
                  <a:spLocks noChangeShapeType="1"/>
                </p:cNvSpPr>
                <p:nvPr/>
              </p:nvSpPr>
              <p:spPr bwMode="auto">
                <a:xfrm>
                  <a:off x="956" y="2637"/>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0" name="Line 18424"/>
                <p:cNvSpPr>
                  <a:spLocks noChangeShapeType="1"/>
                </p:cNvSpPr>
                <p:nvPr/>
              </p:nvSpPr>
              <p:spPr bwMode="auto">
                <a:xfrm>
                  <a:off x="956" y="251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1" name="Line 18425"/>
                <p:cNvSpPr>
                  <a:spLocks noChangeShapeType="1"/>
                </p:cNvSpPr>
                <p:nvPr/>
              </p:nvSpPr>
              <p:spPr bwMode="auto">
                <a:xfrm>
                  <a:off x="956" y="244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2" name="Line 18426"/>
                <p:cNvSpPr>
                  <a:spLocks noChangeShapeType="1"/>
                </p:cNvSpPr>
                <p:nvPr/>
              </p:nvSpPr>
              <p:spPr bwMode="auto">
                <a:xfrm>
                  <a:off x="956" y="239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3" name="Line 18427"/>
                <p:cNvSpPr>
                  <a:spLocks noChangeShapeType="1"/>
                </p:cNvSpPr>
                <p:nvPr/>
              </p:nvSpPr>
              <p:spPr bwMode="auto">
                <a:xfrm>
                  <a:off x="956" y="235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4" name="Line 18428"/>
                <p:cNvSpPr>
                  <a:spLocks noChangeShapeType="1"/>
                </p:cNvSpPr>
                <p:nvPr/>
              </p:nvSpPr>
              <p:spPr bwMode="auto">
                <a:xfrm>
                  <a:off x="956" y="232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5" name="Line 18429"/>
                <p:cNvSpPr>
                  <a:spLocks noChangeShapeType="1"/>
                </p:cNvSpPr>
                <p:nvPr/>
              </p:nvSpPr>
              <p:spPr bwMode="auto">
                <a:xfrm>
                  <a:off x="956" y="229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6" name="Line 18430"/>
                <p:cNvSpPr>
                  <a:spLocks noChangeShapeType="1"/>
                </p:cNvSpPr>
                <p:nvPr/>
              </p:nvSpPr>
              <p:spPr bwMode="auto">
                <a:xfrm>
                  <a:off x="956" y="227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7" name="Line 18431"/>
                <p:cNvSpPr>
                  <a:spLocks noChangeShapeType="1"/>
                </p:cNvSpPr>
                <p:nvPr/>
              </p:nvSpPr>
              <p:spPr bwMode="auto">
                <a:xfrm>
                  <a:off x="956" y="225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8" name="Line 18432"/>
                <p:cNvSpPr>
                  <a:spLocks noChangeShapeType="1"/>
                </p:cNvSpPr>
                <p:nvPr/>
              </p:nvSpPr>
              <p:spPr bwMode="auto">
                <a:xfrm>
                  <a:off x="956" y="2236"/>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09" name="Line 18433"/>
                <p:cNvSpPr>
                  <a:spLocks noChangeShapeType="1"/>
                </p:cNvSpPr>
                <p:nvPr/>
              </p:nvSpPr>
              <p:spPr bwMode="auto">
                <a:xfrm>
                  <a:off x="956" y="211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0" name="Line 18434"/>
                <p:cNvSpPr>
                  <a:spLocks noChangeShapeType="1"/>
                </p:cNvSpPr>
                <p:nvPr/>
              </p:nvSpPr>
              <p:spPr bwMode="auto">
                <a:xfrm>
                  <a:off x="956" y="204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1" name="Line 18435"/>
                <p:cNvSpPr>
                  <a:spLocks noChangeShapeType="1"/>
                </p:cNvSpPr>
                <p:nvPr/>
              </p:nvSpPr>
              <p:spPr bwMode="auto">
                <a:xfrm>
                  <a:off x="956" y="199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2" name="Line 18436"/>
                <p:cNvSpPr>
                  <a:spLocks noChangeShapeType="1"/>
                </p:cNvSpPr>
                <p:nvPr/>
              </p:nvSpPr>
              <p:spPr bwMode="auto">
                <a:xfrm>
                  <a:off x="956" y="195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3" name="Line 18437"/>
                <p:cNvSpPr>
                  <a:spLocks noChangeShapeType="1"/>
                </p:cNvSpPr>
                <p:nvPr/>
              </p:nvSpPr>
              <p:spPr bwMode="auto">
                <a:xfrm>
                  <a:off x="956" y="192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4" name="Line 18438"/>
                <p:cNvSpPr>
                  <a:spLocks noChangeShapeType="1"/>
                </p:cNvSpPr>
                <p:nvPr/>
              </p:nvSpPr>
              <p:spPr bwMode="auto">
                <a:xfrm>
                  <a:off x="956" y="189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5" name="Line 18439"/>
                <p:cNvSpPr>
                  <a:spLocks noChangeShapeType="1"/>
                </p:cNvSpPr>
                <p:nvPr/>
              </p:nvSpPr>
              <p:spPr bwMode="auto">
                <a:xfrm>
                  <a:off x="956" y="187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6" name="Line 18440"/>
                <p:cNvSpPr>
                  <a:spLocks noChangeShapeType="1"/>
                </p:cNvSpPr>
                <p:nvPr/>
              </p:nvSpPr>
              <p:spPr bwMode="auto">
                <a:xfrm>
                  <a:off x="956" y="185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7" name="Line 18441"/>
                <p:cNvSpPr>
                  <a:spLocks noChangeShapeType="1"/>
                </p:cNvSpPr>
                <p:nvPr/>
              </p:nvSpPr>
              <p:spPr bwMode="auto">
                <a:xfrm>
                  <a:off x="956" y="1834"/>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8" name="Line 18442"/>
                <p:cNvSpPr>
                  <a:spLocks noChangeShapeType="1"/>
                </p:cNvSpPr>
                <p:nvPr/>
              </p:nvSpPr>
              <p:spPr bwMode="auto">
                <a:xfrm>
                  <a:off x="956" y="171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19" name="Line 18443"/>
                <p:cNvSpPr>
                  <a:spLocks noChangeShapeType="1"/>
                </p:cNvSpPr>
                <p:nvPr/>
              </p:nvSpPr>
              <p:spPr bwMode="auto">
                <a:xfrm>
                  <a:off x="956" y="164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0" name="Line 18444"/>
                <p:cNvSpPr>
                  <a:spLocks noChangeShapeType="1"/>
                </p:cNvSpPr>
                <p:nvPr/>
              </p:nvSpPr>
              <p:spPr bwMode="auto">
                <a:xfrm>
                  <a:off x="956" y="159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1" name="Line 18445"/>
                <p:cNvSpPr>
                  <a:spLocks noChangeShapeType="1"/>
                </p:cNvSpPr>
                <p:nvPr/>
              </p:nvSpPr>
              <p:spPr bwMode="auto">
                <a:xfrm>
                  <a:off x="956" y="1553"/>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2" name="Line 18446"/>
                <p:cNvSpPr>
                  <a:spLocks noChangeShapeType="1"/>
                </p:cNvSpPr>
                <p:nvPr/>
              </p:nvSpPr>
              <p:spPr bwMode="auto">
                <a:xfrm>
                  <a:off x="956" y="1521"/>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3" name="Line 18447"/>
                <p:cNvSpPr>
                  <a:spLocks noChangeShapeType="1"/>
                </p:cNvSpPr>
                <p:nvPr/>
              </p:nvSpPr>
              <p:spPr bwMode="auto">
                <a:xfrm>
                  <a:off x="956" y="1494"/>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4" name="Line 18448"/>
                <p:cNvSpPr>
                  <a:spLocks noChangeShapeType="1"/>
                </p:cNvSpPr>
                <p:nvPr/>
              </p:nvSpPr>
              <p:spPr bwMode="auto">
                <a:xfrm>
                  <a:off x="956" y="147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5" name="Line 18449"/>
                <p:cNvSpPr>
                  <a:spLocks noChangeShapeType="1"/>
                </p:cNvSpPr>
                <p:nvPr/>
              </p:nvSpPr>
              <p:spPr bwMode="auto">
                <a:xfrm>
                  <a:off x="956" y="145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6" name="Line 18450"/>
                <p:cNvSpPr>
                  <a:spLocks noChangeShapeType="1"/>
                </p:cNvSpPr>
                <p:nvPr/>
              </p:nvSpPr>
              <p:spPr bwMode="auto">
                <a:xfrm>
                  <a:off x="956" y="1431"/>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7" name="Line 18451"/>
                <p:cNvSpPr>
                  <a:spLocks noChangeShapeType="1"/>
                </p:cNvSpPr>
                <p:nvPr/>
              </p:nvSpPr>
              <p:spPr bwMode="auto">
                <a:xfrm>
                  <a:off x="956" y="131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8" name="Line 18452"/>
                <p:cNvSpPr>
                  <a:spLocks noChangeShapeType="1"/>
                </p:cNvSpPr>
                <p:nvPr/>
              </p:nvSpPr>
              <p:spPr bwMode="auto">
                <a:xfrm>
                  <a:off x="956" y="1240"/>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9" name="Line 18453"/>
                <p:cNvSpPr>
                  <a:spLocks noChangeShapeType="1"/>
                </p:cNvSpPr>
                <p:nvPr/>
              </p:nvSpPr>
              <p:spPr bwMode="auto">
                <a:xfrm>
                  <a:off x="956" y="118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0" name="Line 18454"/>
                <p:cNvSpPr>
                  <a:spLocks noChangeShapeType="1"/>
                </p:cNvSpPr>
                <p:nvPr/>
              </p:nvSpPr>
              <p:spPr bwMode="auto">
                <a:xfrm>
                  <a:off x="956" y="1149"/>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1" name="Line 18455"/>
                <p:cNvSpPr>
                  <a:spLocks noChangeShapeType="1"/>
                </p:cNvSpPr>
                <p:nvPr/>
              </p:nvSpPr>
              <p:spPr bwMode="auto">
                <a:xfrm>
                  <a:off x="956" y="111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2" name="Line 18456"/>
                <p:cNvSpPr>
                  <a:spLocks noChangeShapeType="1"/>
                </p:cNvSpPr>
                <p:nvPr/>
              </p:nvSpPr>
              <p:spPr bwMode="auto">
                <a:xfrm>
                  <a:off x="956" y="1092"/>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3" name="Line 18457"/>
                <p:cNvSpPr>
                  <a:spLocks noChangeShapeType="1"/>
                </p:cNvSpPr>
                <p:nvPr/>
              </p:nvSpPr>
              <p:spPr bwMode="auto">
                <a:xfrm>
                  <a:off x="956" y="106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4" name="Line 18458"/>
                <p:cNvSpPr>
                  <a:spLocks noChangeShapeType="1"/>
                </p:cNvSpPr>
                <p:nvPr/>
              </p:nvSpPr>
              <p:spPr bwMode="auto">
                <a:xfrm>
                  <a:off x="956" y="104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5" name="Line 18459"/>
                <p:cNvSpPr>
                  <a:spLocks noChangeShapeType="1"/>
                </p:cNvSpPr>
                <p:nvPr/>
              </p:nvSpPr>
              <p:spPr bwMode="auto">
                <a:xfrm>
                  <a:off x="956" y="1029"/>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6" name="Line 18460"/>
                <p:cNvSpPr>
                  <a:spLocks noChangeShapeType="1"/>
                </p:cNvSpPr>
                <p:nvPr/>
              </p:nvSpPr>
              <p:spPr bwMode="auto">
                <a:xfrm>
                  <a:off x="956" y="90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7" name="Line 18461"/>
                <p:cNvSpPr>
                  <a:spLocks noChangeShapeType="1"/>
                </p:cNvSpPr>
                <p:nvPr/>
              </p:nvSpPr>
              <p:spPr bwMode="auto">
                <a:xfrm>
                  <a:off x="956" y="83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8" name="Line 18462"/>
                <p:cNvSpPr>
                  <a:spLocks noChangeShapeType="1"/>
                </p:cNvSpPr>
                <p:nvPr/>
              </p:nvSpPr>
              <p:spPr bwMode="auto">
                <a:xfrm>
                  <a:off x="956" y="78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9" name="Line 18463"/>
                <p:cNvSpPr>
                  <a:spLocks noChangeShapeType="1"/>
                </p:cNvSpPr>
                <p:nvPr/>
              </p:nvSpPr>
              <p:spPr bwMode="auto">
                <a:xfrm>
                  <a:off x="956" y="747"/>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0" name="Line 18464"/>
                <p:cNvSpPr>
                  <a:spLocks noChangeShapeType="1"/>
                </p:cNvSpPr>
                <p:nvPr/>
              </p:nvSpPr>
              <p:spPr bwMode="auto">
                <a:xfrm>
                  <a:off x="956" y="716"/>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1" name="Line 18465"/>
                <p:cNvSpPr>
                  <a:spLocks noChangeShapeType="1"/>
                </p:cNvSpPr>
                <p:nvPr/>
              </p:nvSpPr>
              <p:spPr bwMode="auto">
                <a:xfrm>
                  <a:off x="956" y="688"/>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2" name="Line 18466"/>
                <p:cNvSpPr>
                  <a:spLocks noChangeShapeType="1"/>
                </p:cNvSpPr>
                <p:nvPr/>
              </p:nvSpPr>
              <p:spPr bwMode="auto">
                <a:xfrm>
                  <a:off x="956" y="66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3" name="Line 18467"/>
                <p:cNvSpPr>
                  <a:spLocks noChangeShapeType="1"/>
                </p:cNvSpPr>
                <p:nvPr/>
              </p:nvSpPr>
              <p:spPr bwMode="auto">
                <a:xfrm>
                  <a:off x="956" y="64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4" name="Line 18468"/>
                <p:cNvSpPr>
                  <a:spLocks noChangeShapeType="1"/>
                </p:cNvSpPr>
                <p:nvPr/>
              </p:nvSpPr>
              <p:spPr bwMode="auto">
                <a:xfrm>
                  <a:off x="956" y="627"/>
                  <a:ext cx="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5" name="Line 18469"/>
                <p:cNvSpPr>
                  <a:spLocks noChangeShapeType="1"/>
                </p:cNvSpPr>
                <p:nvPr/>
              </p:nvSpPr>
              <p:spPr bwMode="auto">
                <a:xfrm>
                  <a:off x="956" y="505"/>
                  <a:ext cx="34"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6" name="Line 18470"/>
                <p:cNvSpPr>
                  <a:spLocks noChangeShapeType="1"/>
                </p:cNvSpPr>
                <p:nvPr/>
              </p:nvSpPr>
              <p:spPr bwMode="auto">
                <a:xfrm flipV="1">
                  <a:off x="956" y="505"/>
                  <a:ext cx="0" cy="340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7" name="Line 18471"/>
                <p:cNvSpPr>
                  <a:spLocks noChangeShapeType="1"/>
                </p:cNvSpPr>
                <p:nvPr/>
              </p:nvSpPr>
              <p:spPr bwMode="auto">
                <a:xfrm>
                  <a:off x="5588" y="390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8" name="Line 18472"/>
                <p:cNvSpPr>
                  <a:spLocks noChangeShapeType="1"/>
                </p:cNvSpPr>
                <p:nvPr/>
              </p:nvSpPr>
              <p:spPr bwMode="auto">
                <a:xfrm>
                  <a:off x="5588" y="388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9" name="Line 18473"/>
                <p:cNvSpPr>
                  <a:spLocks noChangeShapeType="1"/>
                </p:cNvSpPr>
                <p:nvPr/>
              </p:nvSpPr>
              <p:spPr bwMode="auto">
                <a:xfrm>
                  <a:off x="5588" y="386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0" name="Line 18474"/>
                <p:cNvSpPr>
                  <a:spLocks noChangeShapeType="1"/>
                </p:cNvSpPr>
                <p:nvPr/>
              </p:nvSpPr>
              <p:spPr bwMode="auto">
                <a:xfrm>
                  <a:off x="5588" y="384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1" name="Line 18475"/>
                <p:cNvSpPr>
                  <a:spLocks noChangeShapeType="1"/>
                </p:cNvSpPr>
                <p:nvPr/>
              </p:nvSpPr>
              <p:spPr bwMode="auto">
                <a:xfrm>
                  <a:off x="5588" y="372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2" name="Line 18476"/>
                <p:cNvSpPr>
                  <a:spLocks noChangeShapeType="1"/>
                </p:cNvSpPr>
                <p:nvPr/>
              </p:nvSpPr>
              <p:spPr bwMode="auto">
                <a:xfrm>
                  <a:off x="5588" y="365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3" name="Line 18477"/>
                <p:cNvSpPr>
                  <a:spLocks noChangeShapeType="1"/>
                </p:cNvSpPr>
                <p:nvPr/>
              </p:nvSpPr>
              <p:spPr bwMode="auto">
                <a:xfrm>
                  <a:off x="5588" y="360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4" name="Line 18478"/>
                <p:cNvSpPr>
                  <a:spLocks noChangeShapeType="1"/>
                </p:cNvSpPr>
                <p:nvPr/>
              </p:nvSpPr>
              <p:spPr bwMode="auto">
                <a:xfrm>
                  <a:off x="5588" y="356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5" name="Line 18479"/>
                <p:cNvSpPr>
                  <a:spLocks noChangeShapeType="1"/>
                </p:cNvSpPr>
                <p:nvPr/>
              </p:nvSpPr>
              <p:spPr bwMode="auto">
                <a:xfrm>
                  <a:off x="5588" y="353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6" name="Line 18480"/>
                <p:cNvSpPr>
                  <a:spLocks noChangeShapeType="1"/>
                </p:cNvSpPr>
                <p:nvPr/>
              </p:nvSpPr>
              <p:spPr bwMode="auto">
                <a:xfrm>
                  <a:off x="5588" y="350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7" name="Line 18481"/>
                <p:cNvSpPr>
                  <a:spLocks noChangeShapeType="1"/>
                </p:cNvSpPr>
                <p:nvPr/>
              </p:nvSpPr>
              <p:spPr bwMode="auto">
                <a:xfrm>
                  <a:off x="5588" y="348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8" name="Line 18482"/>
                <p:cNvSpPr>
                  <a:spLocks noChangeShapeType="1"/>
                </p:cNvSpPr>
                <p:nvPr/>
              </p:nvSpPr>
              <p:spPr bwMode="auto">
                <a:xfrm>
                  <a:off x="5588" y="346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9" name="Line 18483"/>
                <p:cNvSpPr>
                  <a:spLocks noChangeShapeType="1"/>
                </p:cNvSpPr>
                <p:nvPr/>
              </p:nvSpPr>
              <p:spPr bwMode="auto">
                <a:xfrm>
                  <a:off x="5588" y="344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0" name="Line 18484"/>
                <p:cNvSpPr>
                  <a:spLocks noChangeShapeType="1"/>
                </p:cNvSpPr>
                <p:nvPr/>
              </p:nvSpPr>
              <p:spPr bwMode="auto">
                <a:xfrm>
                  <a:off x="5588" y="332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1" name="Line 18485"/>
                <p:cNvSpPr>
                  <a:spLocks noChangeShapeType="1"/>
                </p:cNvSpPr>
                <p:nvPr/>
              </p:nvSpPr>
              <p:spPr bwMode="auto">
                <a:xfrm>
                  <a:off x="5588" y="325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2" name="Line 18486"/>
                <p:cNvSpPr>
                  <a:spLocks noChangeShapeType="1"/>
                </p:cNvSpPr>
                <p:nvPr/>
              </p:nvSpPr>
              <p:spPr bwMode="auto">
                <a:xfrm>
                  <a:off x="5588" y="320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3" name="Line 18487"/>
                <p:cNvSpPr>
                  <a:spLocks noChangeShapeType="1"/>
                </p:cNvSpPr>
                <p:nvPr/>
              </p:nvSpPr>
              <p:spPr bwMode="auto">
                <a:xfrm>
                  <a:off x="5588" y="316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4" name="Line 18488"/>
                <p:cNvSpPr>
                  <a:spLocks noChangeShapeType="1"/>
                </p:cNvSpPr>
                <p:nvPr/>
              </p:nvSpPr>
              <p:spPr bwMode="auto">
                <a:xfrm>
                  <a:off x="5588" y="313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5" name="Line 18489"/>
                <p:cNvSpPr>
                  <a:spLocks noChangeShapeType="1"/>
                </p:cNvSpPr>
                <p:nvPr/>
              </p:nvSpPr>
              <p:spPr bwMode="auto">
                <a:xfrm>
                  <a:off x="5588" y="310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6" name="Line 18490"/>
                <p:cNvSpPr>
                  <a:spLocks noChangeShapeType="1"/>
                </p:cNvSpPr>
                <p:nvPr/>
              </p:nvSpPr>
              <p:spPr bwMode="auto">
                <a:xfrm>
                  <a:off x="5588" y="307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7" name="Line 18491"/>
                <p:cNvSpPr>
                  <a:spLocks noChangeShapeType="1"/>
                </p:cNvSpPr>
                <p:nvPr/>
              </p:nvSpPr>
              <p:spPr bwMode="auto">
                <a:xfrm>
                  <a:off x="5588" y="305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8" name="Line 18492"/>
                <p:cNvSpPr>
                  <a:spLocks noChangeShapeType="1"/>
                </p:cNvSpPr>
                <p:nvPr/>
              </p:nvSpPr>
              <p:spPr bwMode="auto">
                <a:xfrm>
                  <a:off x="5588" y="304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69" name="Line 18493"/>
                <p:cNvSpPr>
                  <a:spLocks noChangeShapeType="1"/>
                </p:cNvSpPr>
                <p:nvPr/>
              </p:nvSpPr>
              <p:spPr bwMode="auto">
                <a:xfrm>
                  <a:off x="5588" y="291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0" name="Line 18494"/>
                <p:cNvSpPr>
                  <a:spLocks noChangeShapeType="1"/>
                </p:cNvSpPr>
                <p:nvPr/>
              </p:nvSpPr>
              <p:spPr bwMode="auto">
                <a:xfrm>
                  <a:off x="5588" y="284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1" name="Line 18495"/>
                <p:cNvSpPr>
                  <a:spLocks noChangeShapeType="1"/>
                </p:cNvSpPr>
                <p:nvPr/>
              </p:nvSpPr>
              <p:spPr bwMode="auto">
                <a:xfrm>
                  <a:off x="5588" y="279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2" name="Line 18496"/>
                <p:cNvSpPr>
                  <a:spLocks noChangeShapeType="1"/>
                </p:cNvSpPr>
                <p:nvPr/>
              </p:nvSpPr>
              <p:spPr bwMode="auto">
                <a:xfrm>
                  <a:off x="5588" y="275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3" name="Line 18497"/>
                <p:cNvSpPr>
                  <a:spLocks noChangeShapeType="1"/>
                </p:cNvSpPr>
                <p:nvPr/>
              </p:nvSpPr>
              <p:spPr bwMode="auto">
                <a:xfrm>
                  <a:off x="5588" y="272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62274" name="Line 18498"/>
              <p:cNvSpPr>
                <a:spLocks noChangeShapeType="1"/>
              </p:cNvSpPr>
              <p:nvPr/>
            </p:nvSpPr>
            <p:spPr bwMode="auto">
              <a:xfrm>
                <a:off x="5588" y="270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5" name="Line 18499"/>
              <p:cNvSpPr>
                <a:spLocks noChangeShapeType="1"/>
              </p:cNvSpPr>
              <p:nvPr/>
            </p:nvSpPr>
            <p:spPr bwMode="auto">
              <a:xfrm>
                <a:off x="5588" y="267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6" name="Line 18500"/>
              <p:cNvSpPr>
                <a:spLocks noChangeShapeType="1"/>
              </p:cNvSpPr>
              <p:nvPr/>
            </p:nvSpPr>
            <p:spPr bwMode="auto">
              <a:xfrm>
                <a:off x="5588" y="265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7" name="Line 18501"/>
              <p:cNvSpPr>
                <a:spLocks noChangeShapeType="1"/>
              </p:cNvSpPr>
              <p:nvPr/>
            </p:nvSpPr>
            <p:spPr bwMode="auto">
              <a:xfrm>
                <a:off x="5588" y="263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8" name="Line 18502"/>
              <p:cNvSpPr>
                <a:spLocks noChangeShapeType="1"/>
              </p:cNvSpPr>
              <p:nvPr/>
            </p:nvSpPr>
            <p:spPr bwMode="auto">
              <a:xfrm>
                <a:off x="5588" y="251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79" name="Line 18503"/>
              <p:cNvSpPr>
                <a:spLocks noChangeShapeType="1"/>
              </p:cNvSpPr>
              <p:nvPr/>
            </p:nvSpPr>
            <p:spPr bwMode="auto">
              <a:xfrm>
                <a:off x="5588" y="244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0" name="Line 18504"/>
              <p:cNvSpPr>
                <a:spLocks noChangeShapeType="1"/>
              </p:cNvSpPr>
              <p:nvPr/>
            </p:nvSpPr>
            <p:spPr bwMode="auto">
              <a:xfrm>
                <a:off x="5588" y="239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1" name="Line 18505"/>
              <p:cNvSpPr>
                <a:spLocks noChangeShapeType="1"/>
              </p:cNvSpPr>
              <p:nvPr/>
            </p:nvSpPr>
            <p:spPr bwMode="auto">
              <a:xfrm>
                <a:off x="5588" y="235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2" name="Line 18506"/>
              <p:cNvSpPr>
                <a:spLocks noChangeShapeType="1"/>
              </p:cNvSpPr>
              <p:nvPr/>
            </p:nvSpPr>
            <p:spPr bwMode="auto">
              <a:xfrm>
                <a:off x="5588" y="232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3" name="Line 18507"/>
              <p:cNvSpPr>
                <a:spLocks noChangeShapeType="1"/>
              </p:cNvSpPr>
              <p:nvPr/>
            </p:nvSpPr>
            <p:spPr bwMode="auto">
              <a:xfrm>
                <a:off x="5588" y="229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4" name="Line 18508"/>
              <p:cNvSpPr>
                <a:spLocks noChangeShapeType="1"/>
              </p:cNvSpPr>
              <p:nvPr/>
            </p:nvSpPr>
            <p:spPr bwMode="auto">
              <a:xfrm>
                <a:off x="5588" y="227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5" name="Line 18509"/>
              <p:cNvSpPr>
                <a:spLocks noChangeShapeType="1"/>
              </p:cNvSpPr>
              <p:nvPr/>
            </p:nvSpPr>
            <p:spPr bwMode="auto">
              <a:xfrm>
                <a:off x="5588" y="225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6" name="Line 18510"/>
              <p:cNvSpPr>
                <a:spLocks noChangeShapeType="1"/>
              </p:cNvSpPr>
              <p:nvPr/>
            </p:nvSpPr>
            <p:spPr bwMode="auto">
              <a:xfrm>
                <a:off x="5588" y="223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7" name="Line 18511"/>
              <p:cNvSpPr>
                <a:spLocks noChangeShapeType="1"/>
              </p:cNvSpPr>
              <p:nvPr/>
            </p:nvSpPr>
            <p:spPr bwMode="auto">
              <a:xfrm>
                <a:off x="5588" y="211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8" name="Line 18512"/>
              <p:cNvSpPr>
                <a:spLocks noChangeShapeType="1"/>
              </p:cNvSpPr>
              <p:nvPr/>
            </p:nvSpPr>
            <p:spPr bwMode="auto">
              <a:xfrm>
                <a:off x="5588" y="204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89" name="Line 18513"/>
              <p:cNvSpPr>
                <a:spLocks noChangeShapeType="1"/>
              </p:cNvSpPr>
              <p:nvPr/>
            </p:nvSpPr>
            <p:spPr bwMode="auto">
              <a:xfrm>
                <a:off x="5588" y="199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0" name="Line 18514"/>
              <p:cNvSpPr>
                <a:spLocks noChangeShapeType="1"/>
              </p:cNvSpPr>
              <p:nvPr/>
            </p:nvSpPr>
            <p:spPr bwMode="auto">
              <a:xfrm>
                <a:off x="5588" y="195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1" name="Line 18515"/>
              <p:cNvSpPr>
                <a:spLocks noChangeShapeType="1"/>
              </p:cNvSpPr>
              <p:nvPr/>
            </p:nvSpPr>
            <p:spPr bwMode="auto">
              <a:xfrm>
                <a:off x="5588" y="192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2" name="Line 18516"/>
              <p:cNvSpPr>
                <a:spLocks noChangeShapeType="1"/>
              </p:cNvSpPr>
              <p:nvPr/>
            </p:nvSpPr>
            <p:spPr bwMode="auto">
              <a:xfrm>
                <a:off x="5588" y="189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3" name="Line 18517"/>
              <p:cNvSpPr>
                <a:spLocks noChangeShapeType="1"/>
              </p:cNvSpPr>
              <p:nvPr/>
            </p:nvSpPr>
            <p:spPr bwMode="auto">
              <a:xfrm>
                <a:off x="5588" y="187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4" name="Line 18518"/>
              <p:cNvSpPr>
                <a:spLocks noChangeShapeType="1"/>
              </p:cNvSpPr>
              <p:nvPr/>
            </p:nvSpPr>
            <p:spPr bwMode="auto">
              <a:xfrm>
                <a:off x="5588" y="185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5" name="Line 18519"/>
              <p:cNvSpPr>
                <a:spLocks noChangeShapeType="1"/>
              </p:cNvSpPr>
              <p:nvPr/>
            </p:nvSpPr>
            <p:spPr bwMode="auto">
              <a:xfrm>
                <a:off x="5588" y="183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6" name="Line 18520"/>
              <p:cNvSpPr>
                <a:spLocks noChangeShapeType="1"/>
              </p:cNvSpPr>
              <p:nvPr/>
            </p:nvSpPr>
            <p:spPr bwMode="auto">
              <a:xfrm>
                <a:off x="5588" y="171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7" name="Line 18521"/>
              <p:cNvSpPr>
                <a:spLocks noChangeShapeType="1"/>
              </p:cNvSpPr>
              <p:nvPr/>
            </p:nvSpPr>
            <p:spPr bwMode="auto">
              <a:xfrm>
                <a:off x="5588" y="164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8" name="Line 18522"/>
              <p:cNvSpPr>
                <a:spLocks noChangeShapeType="1"/>
              </p:cNvSpPr>
              <p:nvPr/>
            </p:nvSpPr>
            <p:spPr bwMode="auto">
              <a:xfrm>
                <a:off x="5588" y="159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99" name="Line 18523"/>
              <p:cNvSpPr>
                <a:spLocks noChangeShapeType="1"/>
              </p:cNvSpPr>
              <p:nvPr/>
            </p:nvSpPr>
            <p:spPr bwMode="auto">
              <a:xfrm>
                <a:off x="5588" y="1553"/>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0" name="Line 18524"/>
              <p:cNvSpPr>
                <a:spLocks noChangeShapeType="1"/>
              </p:cNvSpPr>
              <p:nvPr/>
            </p:nvSpPr>
            <p:spPr bwMode="auto">
              <a:xfrm>
                <a:off x="5588" y="152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1" name="Line 18525"/>
              <p:cNvSpPr>
                <a:spLocks noChangeShapeType="1"/>
              </p:cNvSpPr>
              <p:nvPr/>
            </p:nvSpPr>
            <p:spPr bwMode="auto">
              <a:xfrm>
                <a:off x="5588" y="1494"/>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2" name="Line 18526"/>
              <p:cNvSpPr>
                <a:spLocks noChangeShapeType="1"/>
              </p:cNvSpPr>
              <p:nvPr/>
            </p:nvSpPr>
            <p:spPr bwMode="auto">
              <a:xfrm>
                <a:off x="5588" y="147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3" name="Line 18527"/>
              <p:cNvSpPr>
                <a:spLocks noChangeShapeType="1"/>
              </p:cNvSpPr>
              <p:nvPr/>
            </p:nvSpPr>
            <p:spPr bwMode="auto">
              <a:xfrm>
                <a:off x="5588" y="145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4" name="Line 18528"/>
              <p:cNvSpPr>
                <a:spLocks noChangeShapeType="1"/>
              </p:cNvSpPr>
              <p:nvPr/>
            </p:nvSpPr>
            <p:spPr bwMode="auto">
              <a:xfrm>
                <a:off x="5588" y="1431"/>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5" name="Line 18529"/>
              <p:cNvSpPr>
                <a:spLocks noChangeShapeType="1"/>
              </p:cNvSpPr>
              <p:nvPr/>
            </p:nvSpPr>
            <p:spPr bwMode="auto">
              <a:xfrm>
                <a:off x="5588" y="131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6" name="Line 18530"/>
              <p:cNvSpPr>
                <a:spLocks noChangeShapeType="1"/>
              </p:cNvSpPr>
              <p:nvPr/>
            </p:nvSpPr>
            <p:spPr bwMode="auto">
              <a:xfrm>
                <a:off x="5588" y="1240"/>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7" name="Line 18531"/>
              <p:cNvSpPr>
                <a:spLocks noChangeShapeType="1"/>
              </p:cNvSpPr>
              <p:nvPr/>
            </p:nvSpPr>
            <p:spPr bwMode="auto">
              <a:xfrm>
                <a:off x="5588" y="118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8" name="Line 18532"/>
              <p:cNvSpPr>
                <a:spLocks noChangeShapeType="1"/>
              </p:cNvSpPr>
              <p:nvPr/>
            </p:nvSpPr>
            <p:spPr bwMode="auto">
              <a:xfrm>
                <a:off x="5588" y="114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09" name="Line 18533"/>
              <p:cNvSpPr>
                <a:spLocks noChangeShapeType="1"/>
              </p:cNvSpPr>
              <p:nvPr/>
            </p:nvSpPr>
            <p:spPr bwMode="auto">
              <a:xfrm>
                <a:off x="5588" y="111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0" name="Line 18534"/>
              <p:cNvSpPr>
                <a:spLocks noChangeShapeType="1"/>
              </p:cNvSpPr>
              <p:nvPr/>
            </p:nvSpPr>
            <p:spPr bwMode="auto">
              <a:xfrm>
                <a:off x="5588" y="1092"/>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1" name="Line 18535"/>
              <p:cNvSpPr>
                <a:spLocks noChangeShapeType="1"/>
              </p:cNvSpPr>
              <p:nvPr/>
            </p:nvSpPr>
            <p:spPr bwMode="auto">
              <a:xfrm>
                <a:off x="5588" y="106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2" name="Line 18536"/>
              <p:cNvSpPr>
                <a:spLocks noChangeShapeType="1"/>
              </p:cNvSpPr>
              <p:nvPr/>
            </p:nvSpPr>
            <p:spPr bwMode="auto">
              <a:xfrm>
                <a:off x="5588" y="104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3" name="Line 18537"/>
              <p:cNvSpPr>
                <a:spLocks noChangeShapeType="1"/>
              </p:cNvSpPr>
              <p:nvPr/>
            </p:nvSpPr>
            <p:spPr bwMode="auto">
              <a:xfrm>
                <a:off x="5588" y="1029"/>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4" name="Line 18538"/>
              <p:cNvSpPr>
                <a:spLocks noChangeShapeType="1"/>
              </p:cNvSpPr>
              <p:nvPr/>
            </p:nvSpPr>
            <p:spPr bwMode="auto">
              <a:xfrm>
                <a:off x="5588" y="90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5" name="Line 18539"/>
              <p:cNvSpPr>
                <a:spLocks noChangeShapeType="1"/>
              </p:cNvSpPr>
              <p:nvPr/>
            </p:nvSpPr>
            <p:spPr bwMode="auto">
              <a:xfrm>
                <a:off x="5588" y="83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6" name="Line 18540"/>
              <p:cNvSpPr>
                <a:spLocks noChangeShapeType="1"/>
              </p:cNvSpPr>
              <p:nvPr/>
            </p:nvSpPr>
            <p:spPr bwMode="auto">
              <a:xfrm>
                <a:off x="5588" y="78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7" name="Line 18541"/>
              <p:cNvSpPr>
                <a:spLocks noChangeShapeType="1"/>
              </p:cNvSpPr>
              <p:nvPr/>
            </p:nvSpPr>
            <p:spPr bwMode="auto">
              <a:xfrm>
                <a:off x="5588" y="74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8" name="Line 18542"/>
              <p:cNvSpPr>
                <a:spLocks noChangeShapeType="1"/>
              </p:cNvSpPr>
              <p:nvPr/>
            </p:nvSpPr>
            <p:spPr bwMode="auto">
              <a:xfrm>
                <a:off x="5588" y="716"/>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19" name="Line 18543"/>
              <p:cNvSpPr>
                <a:spLocks noChangeShapeType="1"/>
              </p:cNvSpPr>
              <p:nvPr/>
            </p:nvSpPr>
            <p:spPr bwMode="auto">
              <a:xfrm>
                <a:off x="5588" y="688"/>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0" name="Line 18544"/>
              <p:cNvSpPr>
                <a:spLocks noChangeShapeType="1"/>
              </p:cNvSpPr>
              <p:nvPr/>
            </p:nvSpPr>
            <p:spPr bwMode="auto">
              <a:xfrm>
                <a:off x="5588" y="66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1" name="Line 18545"/>
              <p:cNvSpPr>
                <a:spLocks noChangeShapeType="1"/>
              </p:cNvSpPr>
              <p:nvPr/>
            </p:nvSpPr>
            <p:spPr bwMode="auto">
              <a:xfrm>
                <a:off x="5588" y="64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2" name="Line 18546"/>
              <p:cNvSpPr>
                <a:spLocks noChangeShapeType="1"/>
              </p:cNvSpPr>
              <p:nvPr/>
            </p:nvSpPr>
            <p:spPr bwMode="auto">
              <a:xfrm>
                <a:off x="5588" y="627"/>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3" name="Line 18547"/>
              <p:cNvSpPr>
                <a:spLocks noChangeShapeType="1"/>
              </p:cNvSpPr>
              <p:nvPr/>
            </p:nvSpPr>
            <p:spPr bwMode="auto">
              <a:xfrm>
                <a:off x="5588" y="505"/>
                <a:ext cx="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4" name="Line 18548"/>
              <p:cNvSpPr>
                <a:spLocks noChangeShapeType="1"/>
              </p:cNvSpPr>
              <p:nvPr/>
            </p:nvSpPr>
            <p:spPr bwMode="auto">
              <a:xfrm flipV="1">
                <a:off x="5588" y="505"/>
                <a:ext cx="0" cy="340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5" name="Line 18549"/>
              <p:cNvSpPr>
                <a:spLocks noChangeShapeType="1"/>
              </p:cNvSpPr>
              <p:nvPr/>
            </p:nvSpPr>
            <p:spPr bwMode="auto">
              <a:xfrm>
                <a:off x="3159" y="139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6" name="Line 18550"/>
              <p:cNvSpPr>
                <a:spLocks noChangeShapeType="1"/>
              </p:cNvSpPr>
              <p:nvPr/>
            </p:nvSpPr>
            <p:spPr bwMode="auto">
              <a:xfrm>
                <a:off x="3193" y="13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7" name="Line 18551"/>
              <p:cNvSpPr>
                <a:spLocks noChangeShapeType="1"/>
              </p:cNvSpPr>
              <p:nvPr/>
            </p:nvSpPr>
            <p:spPr bwMode="auto">
              <a:xfrm flipV="1">
                <a:off x="3226" y="1370"/>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8" name="Line 18552"/>
              <p:cNvSpPr>
                <a:spLocks noChangeShapeType="1"/>
              </p:cNvSpPr>
              <p:nvPr/>
            </p:nvSpPr>
            <p:spPr bwMode="auto">
              <a:xfrm>
                <a:off x="3260" y="135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29" name="Line 18553"/>
              <p:cNvSpPr>
                <a:spLocks noChangeShapeType="1"/>
              </p:cNvSpPr>
              <p:nvPr/>
            </p:nvSpPr>
            <p:spPr bwMode="auto">
              <a:xfrm>
                <a:off x="3293" y="134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0" name="Line 18554"/>
              <p:cNvSpPr>
                <a:spLocks noChangeShapeType="1"/>
              </p:cNvSpPr>
              <p:nvPr/>
            </p:nvSpPr>
            <p:spPr bwMode="auto">
              <a:xfrm>
                <a:off x="3327" y="1332"/>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1" name="Line 18555"/>
              <p:cNvSpPr>
                <a:spLocks noChangeShapeType="1"/>
              </p:cNvSpPr>
              <p:nvPr/>
            </p:nvSpPr>
            <p:spPr bwMode="auto">
              <a:xfrm flipV="1">
                <a:off x="3360" y="1318"/>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2" name="Freeform 18556"/>
              <p:cNvSpPr>
                <a:spLocks/>
              </p:cNvSpPr>
              <p:nvPr/>
            </p:nvSpPr>
            <p:spPr bwMode="auto">
              <a:xfrm>
                <a:off x="3393" y="1307"/>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33" name="Line 18557"/>
              <p:cNvSpPr>
                <a:spLocks noChangeShapeType="1"/>
              </p:cNvSpPr>
              <p:nvPr/>
            </p:nvSpPr>
            <p:spPr bwMode="auto">
              <a:xfrm flipV="1">
                <a:off x="3427" y="1295"/>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4" name="Line 18558"/>
              <p:cNvSpPr>
                <a:spLocks noChangeShapeType="1"/>
              </p:cNvSpPr>
              <p:nvPr/>
            </p:nvSpPr>
            <p:spPr bwMode="auto">
              <a:xfrm>
                <a:off x="3460" y="12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5" name="Line 18559"/>
              <p:cNvSpPr>
                <a:spLocks noChangeShapeType="1"/>
              </p:cNvSpPr>
              <p:nvPr/>
            </p:nvSpPr>
            <p:spPr bwMode="auto">
              <a:xfrm flipV="1">
                <a:off x="3494" y="1273"/>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6" name="Freeform 18560"/>
              <p:cNvSpPr>
                <a:spLocks/>
              </p:cNvSpPr>
              <p:nvPr/>
            </p:nvSpPr>
            <p:spPr bwMode="auto">
              <a:xfrm>
                <a:off x="3527" y="1263"/>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37" name="Line 18561"/>
              <p:cNvSpPr>
                <a:spLocks noChangeShapeType="1"/>
              </p:cNvSpPr>
              <p:nvPr/>
            </p:nvSpPr>
            <p:spPr bwMode="auto">
              <a:xfrm>
                <a:off x="3561" y="125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8" name="Line 18562"/>
              <p:cNvSpPr>
                <a:spLocks noChangeShapeType="1"/>
              </p:cNvSpPr>
              <p:nvPr/>
            </p:nvSpPr>
            <p:spPr bwMode="auto">
              <a:xfrm flipV="1">
                <a:off x="3594" y="124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39" name="Line 18563"/>
              <p:cNvSpPr>
                <a:spLocks noChangeShapeType="1"/>
              </p:cNvSpPr>
              <p:nvPr/>
            </p:nvSpPr>
            <p:spPr bwMode="auto">
              <a:xfrm>
                <a:off x="3628" y="123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0" name="Line 18564"/>
              <p:cNvSpPr>
                <a:spLocks noChangeShapeType="1"/>
              </p:cNvSpPr>
              <p:nvPr/>
            </p:nvSpPr>
            <p:spPr bwMode="auto">
              <a:xfrm>
                <a:off x="3661" y="122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1" name="Line 18565"/>
              <p:cNvSpPr>
                <a:spLocks noChangeShapeType="1"/>
              </p:cNvSpPr>
              <p:nvPr/>
            </p:nvSpPr>
            <p:spPr bwMode="auto">
              <a:xfrm>
                <a:off x="3695" y="121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2" name="Line 18566"/>
              <p:cNvSpPr>
                <a:spLocks noChangeShapeType="1"/>
              </p:cNvSpPr>
              <p:nvPr/>
            </p:nvSpPr>
            <p:spPr bwMode="auto">
              <a:xfrm flipV="1">
                <a:off x="3728" y="1206"/>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3" name="Line 18567"/>
              <p:cNvSpPr>
                <a:spLocks noChangeShapeType="1"/>
              </p:cNvSpPr>
              <p:nvPr/>
            </p:nvSpPr>
            <p:spPr bwMode="auto">
              <a:xfrm>
                <a:off x="3762" y="119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4" name="Line 18568"/>
              <p:cNvSpPr>
                <a:spLocks noChangeShapeType="1"/>
              </p:cNvSpPr>
              <p:nvPr/>
            </p:nvSpPr>
            <p:spPr bwMode="auto">
              <a:xfrm>
                <a:off x="3795" y="118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5" name="Line 18569"/>
              <p:cNvSpPr>
                <a:spLocks noChangeShapeType="1"/>
              </p:cNvSpPr>
              <p:nvPr/>
            </p:nvSpPr>
            <p:spPr bwMode="auto">
              <a:xfrm>
                <a:off x="3828" y="1181"/>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6" name="Line 18570"/>
              <p:cNvSpPr>
                <a:spLocks noChangeShapeType="1"/>
              </p:cNvSpPr>
              <p:nvPr/>
            </p:nvSpPr>
            <p:spPr bwMode="auto">
              <a:xfrm flipV="1">
                <a:off x="3862" y="117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7" name="Line 18571"/>
              <p:cNvSpPr>
                <a:spLocks noChangeShapeType="1"/>
              </p:cNvSpPr>
              <p:nvPr/>
            </p:nvSpPr>
            <p:spPr bwMode="auto">
              <a:xfrm>
                <a:off x="3895" y="116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8" name="Line 18572"/>
              <p:cNvSpPr>
                <a:spLocks noChangeShapeType="1"/>
              </p:cNvSpPr>
              <p:nvPr/>
            </p:nvSpPr>
            <p:spPr bwMode="auto">
              <a:xfrm>
                <a:off x="3929" y="115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49" name="Line 18573"/>
              <p:cNvSpPr>
                <a:spLocks noChangeShapeType="1"/>
              </p:cNvSpPr>
              <p:nvPr/>
            </p:nvSpPr>
            <p:spPr bwMode="auto">
              <a:xfrm>
                <a:off x="3962" y="114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0" name="Line 18574"/>
              <p:cNvSpPr>
                <a:spLocks noChangeShapeType="1"/>
              </p:cNvSpPr>
              <p:nvPr/>
            </p:nvSpPr>
            <p:spPr bwMode="auto">
              <a:xfrm>
                <a:off x="3996" y="113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1" name="Freeform 18575"/>
              <p:cNvSpPr>
                <a:spLocks/>
              </p:cNvSpPr>
              <p:nvPr/>
            </p:nvSpPr>
            <p:spPr bwMode="auto">
              <a:xfrm>
                <a:off x="4029" y="1129"/>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52" name="Line 18576"/>
              <p:cNvSpPr>
                <a:spLocks noChangeShapeType="1"/>
              </p:cNvSpPr>
              <p:nvPr/>
            </p:nvSpPr>
            <p:spPr bwMode="auto">
              <a:xfrm>
                <a:off x="4063" y="1120"/>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3" name="Line 18577"/>
              <p:cNvSpPr>
                <a:spLocks noChangeShapeType="1"/>
              </p:cNvSpPr>
              <p:nvPr/>
            </p:nvSpPr>
            <p:spPr bwMode="auto">
              <a:xfrm flipV="1">
                <a:off x="4096" y="111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4" name="Line 18578"/>
              <p:cNvSpPr>
                <a:spLocks noChangeShapeType="1"/>
              </p:cNvSpPr>
              <p:nvPr/>
            </p:nvSpPr>
            <p:spPr bwMode="auto">
              <a:xfrm>
                <a:off x="4130" y="110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5" name="Line 18579"/>
              <p:cNvSpPr>
                <a:spLocks noChangeShapeType="1"/>
              </p:cNvSpPr>
              <p:nvPr/>
            </p:nvSpPr>
            <p:spPr bwMode="auto">
              <a:xfrm>
                <a:off x="4163" y="109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6" name="Line 18580"/>
              <p:cNvSpPr>
                <a:spLocks noChangeShapeType="1"/>
              </p:cNvSpPr>
              <p:nvPr/>
            </p:nvSpPr>
            <p:spPr bwMode="auto">
              <a:xfrm flipV="1">
                <a:off x="4197" y="1088"/>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7" name="Line 18581"/>
              <p:cNvSpPr>
                <a:spLocks noChangeShapeType="1"/>
              </p:cNvSpPr>
              <p:nvPr/>
            </p:nvSpPr>
            <p:spPr bwMode="auto">
              <a:xfrm>
                <a:off x="4230" y="1080"/>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58" name="Freeform 18582"/>
              <p:cNvSpPr>
                <a:spLocks/>
              </p:cNvSpPr>
              <p:nvPr/>
            </p:nvSpPr>
            <p:spPr bwMode="auto">
              <a:xfrm>
                <a:off x="4264" y="1072"/>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59" name="Line 18583"/>
              <p:cNvSpPr>
                <a:spLocks noChangeShapeType="1"/>
              </p:cNvSpPr>
              <p:nvPr/>
            </p:nvSpPr>
            <p:spPr bwMode="auto">
              <a:xfrm>
                <a:off x="4297" y="106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0" name="Line 18584"/>
              <p:cNvSpPr>
                <a:spLocks noChangeShapeType="1"/>
              </p:cNvSpPr>
              <p:nvPr/>
            </p:nvSpPr>
            <p:spPr bwMode="auto">
              <a:xfrm>
                <a:off x="4330" y="105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1" name="Line 18585"/>
              <p:cNvSpPr>
                <a:spLocks noChangeShapeType="1"/>
              </p:cNvSpPr>
              <p:nvPr/>
            </p:nvSpPr>
            <p:spPr bwMode="auto">
              <a:xfrm>
                <a:off x="4364" y="104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2" name="Line 18586"/>
              <p:cNvSpPr>
                <a:spLocks noChangeShapeType="1"/>
              </p:cNvSpPr>
              <p:nvPr/>
            </p:nvSpPr>
            <p:spPr bwMode="auto">
              <a:xfrm flipV="1">
                <a:off x="4397" y="104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3" name="Line 18587"/>
              <p:cNvSpPr>
                <a:spLocks noChangeShapeType="1"/>
              </p:cNvSpPr>
              <p:nvPr/>
            </p:nvSpPr>
            <p:spPr bwMode="auto">
              <a:xfrm>
                <a:off x="4431" y="103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4" name="Line 18588"/>
              <p:cNvSpPr>
                <a:spLocks noChangeShapeType="1"/>
              </p:cNvSpPr>
              <p:nvPr/>
            </p:nvSpPr>
            <p:spPr bwMode="auto">
              <a:xfrm>
                <a:off x="4464" y="102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5" name="Line 18589"/>
              <p:cNvSpPr>
                <a:spLocks noChangeShapeType="1"/>
              </p:cNvSpPr>
              <p:nvPr/>
            </p:nvSpPr>
            <p:spPr bwMode="auto">
              <a:xfrm>
                <a:off x="4498" y="101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6" name="Line 18590"/>
              <p:cNvSpPr>
                <a:spLocks noChangeShapeType="1"/>
              </p:cNvSpPr>
              <p:nvPr/>
            </p:nvSpPr>
            <p:spPr bwMode="auto">
              <a:xfrm flipV="1">
                <a:off x="4531" y="1011"/>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7" name="Line 18591"/>
              <p:cNvSpPr>
                <a:spLocks noChangeShapeType="1"/>
              </p:cNvSpPr>
              <p:nvPr/>
            </p:nvSpPr>
            <p:spPr bwMode="auto">
              <a:xfrm>
                <a:off x="4565" y="1007"/>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8" name="Line 18592"/>
              <p:cNvSpPr>
                <a:spLocks noChangeShapeType="1"/>
              </p:cNvSpPr>
              <p:nvPr/>
            </p:nvSpPr>
            <p:spPr bwMode="auto">
              <a:xfrm>
                <a:off x="4598" y="99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69" name="Line 18593"/>
              <p:cNvSpPr>
                <a:spLocks noChangeShapeType="1"/>
              </p:cNvSpPr>
              <p:nvPr/>
            </p:nvSpPr>
            <p:spPr bwMode="auto">
              <a:xfrm>
                <a:off x="4632" y="99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0" name="Line 18594"/>
              <p:cNvSpPr>
                <a:spLocks noChangeShapeType="1"/>
              </p:cNvSpPr>
              <p:nvPr/>
            </p:nvSpPr>
            <p:spPr bwMode="auto">
              <a:xfrm>
                <a:off x="4665" y="98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1" name="Line 18595"/>
              <p:cNvSpPr>
                <a:spLocks noChangeShapeType="1"/>
              </p:cNvSpPr>
              <p:nvPr/>
            </p:nvSpPr>
            <p:spPr bwMode="auto">
              <a:xfrm>
                <a:off x="4699" y="97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2" name="Line 18596"/>
              <p:cNvSpPr>
                <a:spLocks noChangeShapeType="1"/>
              </p:cNvSpPr>
              <p:nvPr/>
            </p:nvSpPr>
            <p:spPr bwMode="auto">
              <a:xfrm>
                <a:off x="4732" y="97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3" name="Line 18597"/>
              <p:cNvSpPr>
                <a:spLocks noChangeShapeType="1"/>
              </p:cNvSpPr>
              <p:nvPr/>
            </p:nvSpPr>
            <p:spPr bwMode="auto">
              <a:xfrm>
                <a:off x="4766" y="966"/>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4" name="Line 18598"/>
              <p:cNvSpPr>
                <a:spLocks noChangeShapeType="1"/>
              </p:cNvSpPr>
              <p:nvPr/>
            </p:nvSpPr>
            <p:spPr bwMode="auto">
              <a:xfrm>
                <a:off x="4799" y="958"/>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5" name="Line 18599"/>
              <p:cNvSpPr>
                <a:spLocks noChangeShapeType="1"/>
              </p:cNvSpPr>
              <p:nvPr/>
            </p:nvSpPr>
            <p:spPr bwMode="auto">
              <a:xfrm flipV="1">
                <a:off x="4832" y="950"/>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6" name="Line 18600"/>
              <p:cNvSpPr>
                <a:spLocks noChangeShapeType="1"/>
              </p:cNvSpPr>
              <p:nvPr/>
            </p:nvSpPr>
            <p:spPr bwMode="auto">
              <a:xfrm>
                <a:off x="4866" y="944"/>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7" name="Line 18601"/>
              <p:cNvSpPr>
                <a:spLocks noChangeShapeType="1"/>
              </p:cNvSpPr>
              <p:nvPr/>
            </p:nvSpPr>
            <p:spPr bwMode="auto">
              <a:xfrm>
                <a:off x="4899" y="936"/>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78" name="Freeform 18602"/>
              <p:cNvSpPr>
                <a:spLocks/>
              </p:cNvSpPr>
              <p:nvPr/>
            </p:nvSpPr>
            <p:spPr bwMode="auto">
              <a:xfrm>
                <a:off x="4933" y="929"/>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79" name="Line 18603"/>
              <p:cNvSpPr>
                <a:spLocks noChangeShapeType="1"/>
              </p:cNvSpPr>
              <p:nvPr/>
            </p:nvSpPr>
            <p:spPr bwMode="auto">
              <a:xfrm>
                <a:off x="4966" y="921"/>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80" name="Line 18604"/>
              <p:cNvSpPr>
                <a:spLocks noChangeShapeType="1"/>
              </p:cNvSpPr>
              <p:nvPr/>
            </p:nvSpPr>
            <p:spPr bwMode="auto">
              <a:xfrm>
                <a:off x="5000" y="913"/>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81" name="Line 18605"/>
              <p:cNvSpPr>
                <a:spLocks noChangeShapeType="1"/>
              </p:cNvSpPr>
              <p:nvPr/>
            </p:nvSpPr>
            <p:spPr bwMode="auto">
              <a:xfrm>
                <a:off x="5033" y="90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82" name="Line 18606"/>
              <p:cNvSpPr>
                <a:spLocks noChangeShapeType="1"/>
              </p:cNvSpPr>
              <p:nvPr/>
            </p:nvSpPr>
            <p:spPr bwMode="auto">
              <a:xfrm>
                <a:off x="5067" y="89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83" name="Line 18607"/>
              <p:cNvSpPr>
                <a:spLocks noChangeShapeType="1"/>
              </p:cNvSpPr>
              <p:nvPr/>
            </p:nvSpPr>
            <p:spPr bwMode="auto">
              <a:xfrm>
                <a:off x="5100" y="8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84" name="Freeform 18608"/>
              <p:cNvSpPr>
                <a:spLocks/>
              </p:cNvSpPr>
              <p:nvPr/>
            </p:nvSpPr>
            <p:spPr bwMode="auto">
              <a:xfrm>
                <a:off x="5134" y="875"/>
                <a:ext cx="2"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85" name="Freeform 18609"/>
              <p:cNvSpPr>
                <a:spLocks/>
              </p:cNvSpPr>
              <p:nvPr/>
            </p:nvSpPr>
            <p:spPr bwMode="auto">
              <a:xfrm>
                <a:off x="5167" y="864"/>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86" name="Line 18610"/>
              <p:cNvSpPr>
                <a:spLocks noChangeShapeType="1"/>
              </p:cNvSpPr>
              <p:nvPr/>
            </p:nvSpPr>
            <p:spPr bwMode="auto">
              <a:xfrm flipV="1">
                <a:off x="5201" y="852"/>
                <a:ext cx="2" cy="2"/>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87" name="Freeform 18611"/>
              <p:cNvSpPr>
                <a:spLocks/>
              </p:cNvSpPr>
              <p:nvPr/>
            </p:nvSpPr>
            <p:spPr bwMode="auto">
              <a:xfrm>
                <a:off x="5234" y="840"/>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88" name="Freeform 18612"/>
              <p:cNvSpPr>
                <a:spLocks/>
              </p:cNvSpPr>
              <p:nvPr/>
            </p:nvSpPr>
            <p:spPr bwMode="auto">
              <a:xfrm>
                <a:off x="5268" y="828"/>
                <a:ext cx="1"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89" name="Freeform 18613"/>
              <p:cNvSpPr>
                <a:spLocks/>
              </p:cNvSpPr>
              <p:nvPr/>
            </p:nvSpPr>
            <p:spPr bwMode="auto">
              <a:xfrm>
                <a:off x="5301" y="814"/>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0" name="Freeform 18614"/>
              <p:cNvSpPr>
                <a:spLocks/>
              </p:cNvSpPr>
              <p:nvPr/>
            </p:nvSpPr>
            <p:spPr bwMode="auto">
              <a:xfrm>
                <a:off x="5334" y="801"/>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1" name="Line 18615"/>
              <p:cNvSpPr>
                <a:spLocks noChangeShapeType="1"/>
              </p:cNvSpPr>
              <p:nvPr/>
            </p:nvSpPr>
            <p:spPr bwMode="auto">
              <a:xfrm>
                <a:off x="5368" y="78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92" name="Freeform 18616"/>
              <p:cNvSpPr>
                <a:spLocks/>
              </p:cNvSpPr>
              <p:nvPr/>
            </p:nvSpPr>
            <p:spPr bwMode="auto">
              <a:xfrm>
                <a:off x="5401" y="765"/>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3" name="Freeform 18617"/>
              <p:cNvSpPr>
                <a:spLocks/>
              </p:cNvSpPr>
              <p:nvPr/>
            </p:nvSpPr>
            <p:spPr bwMode="auto">
              <a:xfrm>
                <a:off x="5431" y="736"/>
                <a:ext cx="2" cy="2"/>
              </a:xfrm>
              <a:custGeom>
                <a:avLst/>
                <a:gdLst>
                  <a:gd name="T0" fmla="*/ 0 w 1"/>
                  <a:gd name="T1" fmla="*/ 1 h 1"/>
                  <a:gd name="T2" fmla="*/ 0 w 1"/>
                  <a:gd name="T3" fmla="*/ 1 h 1"/>
                  <a:gd name="T4" fmla="*/ 1 w 1"/>
                  <a:gd name="T5" fmla="*/ 0 h 1"/>
                </a:gdLst>
                <a:ahLst/>
                <a:cxnLst>
                  <a:cxn ang="0">
                    <a:pos x="T0" y="T1"/>
                  </a:cxn>
                  <a:cxn ang="0">
                    <a:pos x="T2" y="T3"/>
                  </a:cxn>
                  <a:cxn ang="0">
                    <a:pos x="T4" y="T5"/>
                  </a:cxn>
                </a:cxnLst>
                <a:rect l="0" t="0" r="r" b="b"/>
                <a:pathLst>
                  <a:path w="1" h="1">
                    <a:moveTo>
                      <a:pt x="0" y="1"/>
                    </a:moveTo>
                    <a:lnTo>
                      <a:pt x="0" y="1"/>
                    </a:lnTo>
                    <a:lnTo>
                      <a:pt x="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4" name="Freeform 18618"/>
              <p:cNvSpPr>
                <a:spLocks/>
              </p:cNvSpPr>
              <p:nvPr/>
            </p:nvSpPr>
            <p:spPr bwMode="auto">
              <a:xfrm>
                <a:off x="5441" y="702"/>
                <a:ext cx="0" cy="2"/>
              </a:xfrm>
              <a:custGeom>
                <a:avLst/>
                <a:gdLst>
                  <a:gd name="T0" fmla="*/ 1 h 1"/>
                  <a:gd name="T1" fmla="*/ 1 h 1"/>
                  <a:gd name="T2" fmla="*/ 1 h 1"/>
                  <a:gd name="T3" fmla="*/ 0 h 1"/>
                </a:gdLst>
                <a:ahLst/>
                <a:cxnLst>
                  <a:cxn ang="0">
                    <a:pos x="0" y="T0"/>
                  </a:cxn>
                  <a:cxn ang="0">
                    <a:pos x="0" y="T1"/>
                  </a:cxn>
                  <a:cxn ang="0">
                    <a:pos x="0" y="T2"/>
                  </a:cxn>
                  <a:cxn ang="0">
                    <a:pos x="0" y="T3"/>
                  </a:cxn>
                </a:cxnLst>
                <a:rect l="0" t="0" r="r" b="b"/>
                <a:pathLst>
                  <a:path h="1">
                    <a:moveTo>
                      <a:pt x="0" y="1"/>
                    </a:moveTo>
                    <a:lnTo>
                      <a:pt x="0" y="1"/>
                    </a:lnTo>
                    <a:lnTo>
                      <a:pt x="0"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5" name="Freeform 18619"/>
              <p:cNvSpPr>
                <a:spLocks/>
              </p:cNvSpPr>
              <p:nvPr/>
            </p:nvSpPr>
            <p:spPr bwMode="auto">
              <a:xfrm>
                <a:off x="5423" y="675"/>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6" name="Line 18620"/>
              <p:cNvSpPr>
                <a:spLocks noChangeShapeType="1"/>
              </p:cNvSpPr>
              <p:nvPr/>
            </p:nvSpPr>
            <p:spPr bwMode="auto">
              <a:xfrm flipH="1">
                <a:off x="5392" y="659"/>
                <a:ext cx="1"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397" name="Freeform 18621"/>
              <p:cNvSpPr>
                <a:spLocks/>
              </p:cNvSpPr>
              <p:nvPr/>
            </p:nvSpPr>
            <p:spPr bwMode="auto">
              <a:xfrm>
                <a:off x="5358" y="651"/>
                <a:ext cx="2"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8" name="Freeform 18622"/>
              <p:cNvSpPr>
                <a:spLocks/>
              </p:cNvSpPr>
              <p:nvPr/>
            </p:nvSpPr>
            <p:spPr bwMode="auto">
              <a:xfrm>
                <a:off x="5325" y="643"/>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399" name="Line 18623"/>
              <p:cNvSpPr>
                <a:spLocks noChangeShapeType="1"/>
              </p:cNvSpPr>
              <p:nvPr/>
            </p:nvSpPr>
            <p:spPr bwMode="auto">
              <a:xfrm flipH="1">
                <a:off x="5291" y="639"/>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00" name="Freeform 18624"/>
              <p:cNvSpPr>
                <a:spLocks/>
              </p:cNvSpPr>
              <p:nvPr/>
            </p:nvSpPr>
            <p:spPr bwMode="auto">
              <a:xfrm>
                <a:off x="5258" y="631"/>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1" name="Line 18625"/>
              <p:cNvSpPr>
                <a:spLocks noChangeShapeType="1"/>
              </p:cNvSpPr>
              <p:nvPr/>
            </p:nvSpPr>
            <p:spPr bwMode="auto">
              <a:xfrm flipH="1">
                <a:off x="5224" y="625"/>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02" name="Freeform 18626"/>
              <p:cNvSpPr>
                <a:spLocks/>
              </p:cNvSpPr>
              <p:nvPr/>
            </p:nvSpPr>
            <p:spPr bwMode="auto">
              <a:xfrm>
                <a:off x="5191" y="618"/>
                <a:ext cx="2" cy="1"/>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3" name="Freeform 18627"/>
              <p:cNvSpPr>
                <a:spLocks/>
              </p:cNvSpPr>
              <p:nvPr/>
            </p:nvSpPr>
            <p:spPr bwMode="auto">
              <a:xfrm>
                <a:off x="5157" y="610"/>
                <a:ext cx="2"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4" name="Freeform 18628"/>
              <p:cNvSpPr>
                <a:spLocks/>
              </p:cNvSpPr>
              <p:nvPr/>
            </p:nvSpPr>
            <p:spPr bwMode="auto">
              <a:xfrm>
                <a:off x="5124" y="600"/>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5" name="Freeform 18629"/>
              <p:cNvSpPr>
                <a:spLocks/>
              </p:cNvSpPr>
              <p:nvPr/>
            </p:nvSpPr>
            <p:spPr bwMode="auto">
              <a:xfrm>
                <a:off x="5090" y="590"/>
                <a:ext cx="2" cy="2"/>
              </a:xfrm>
              <a:custGeom>
                <a:avLst/>
                <a:gdLst>
                  <a:gd name="T0" fmla="*/ 1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1" y="1"/>
                    </a:moveTo>
                    <a:lnTo>
                      <a:pt x="1" y="1"/>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6" name="Line 18630"/>
              <p:cNvSpPr>
                <a:spLocks noChangeShapeType="1"/>
              </p:cNvSpPr>
              <p:nvPr/>
            </p:nvSpPr>
            <p:spPr bwMode="auto">
              <a:xfrm flipH="1">
                <a:off x="5057" y="582"/>
                <a:ext cx="2"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07" name="Freeform 18631"/>
              <p:cNvSpPr>
                <a:spLocks/>
              </p:cNvSpPr>
              <p:nvPr/>
            </p:nvSpPr>
            <p:spPr bwMode="auto">
              <a:xfrm>
                <a:off x="1069" y="1399"/>
                <a:ext cx="2090" cy="201"/>
              </a:xfrm>
              <a:custGeom>
                <a:avLst/>
                <a:gdLst>
                  <a:gd name="T0" fmla="*/ 104 w 2090"/>
                  <a:gd name="T1" fmla="*/ 189 h 201"/>
                  <a:gd name="T2" fmla="*/ 126 w 2090"/>
                  <a:gd name="T3" fmla="*/ 187 h 201"/>
                  <a:gd name="T4" fmla="*/ 149 w 2090"/>
                  <a:gd name="T5" fmla="*/ 183 h 201"/>
                  <a:gd name="T6" fmla="*/ 175 w 2090"/>
                  <a:gd name="T7" fmla="*/ 181 h 201"/>
                  <a:gd name="T8" fmla="*/ 202 w 2090"/>
                  <a:gd name="T9" fmla="*/ 177 h 201"/>
                  <a:gd name="T10" fmla="*/ 230 w 2090"/>
                  <a:gd name="T11" fmla="*/ 173 h 201"/>
                  <a:gd name="T12" fmla="*/ 261 w 2090"/>
                  <a:gd name="T13" fmla="*/ 171 h 201"/>
                  <a:gd name="T14" fmla="*/ 293 w 2090"/>
                  <a:gd name="T15" fmla="*/ 167 h 201"/>
                  <a:gd name="T16" fmla="*/ 328 w 2090"/>
                  <a:gd name="T17" fmla="*/ 163 h 201"/>
                  <a:gd name="T18" fmla="*/ 362 w 2090"/>
                  <a:gd name="T19" fmla="*/ 160 h 201"/>
                  <a:gd name="T20" fmla="*/ 397 w 2090"/>
                  <a:gd name="T21" fmla="*/ 156 h 201"/>
                  <a:gd name="T22" fmla="*/ 435 w 2090"/>
                  <a:gd name="T23" fmla="*/ 150 h 201"/>
                  <a:gd name="T24" fmla="*/ 470 w 2090"/>
                  <a:gd name="T25" fmla="*/ 146 h 201"/>
                  <a:gd name="T26" fmla="*/ 507 w 2090"/>
                  <a:gd name="T27" fmla="*/ 142 h 201"/>
                  <a:gd name="T28" fmla="*/ 545 w 2090"/>
                  <a:gd name="T29" fmla="*/ 138 h 201"/>
                  <a:gd name="T30" fmla="*/ 584 w 2090"/>
                  <a:gd name="T31" fmla="*/ 134 h 201"/>
                  <a:gd name="T32" fmla="*/ 622 w 2090"/>
                  <a:gd name="T33" fmla="*/ 128 h 201"/>
                  <a:gd name="T34" fmla="*/ 659 w 2090"/>
                  <a:gd name="T35" fmla="*/ 124 h 201"/>
                  <a:gd name="T36" fmla="*/ 696 w 2090"/>
                  <a:gd name="T37" fmla="*/ 120 h 201"/>
                  <a:gd name="T38" fmla="*/ 736 w 2090"/>
                  <a:gd name="T39" fmla="*/ 114 h 201"/>
                  <a:gd name="T40" fmla="*/ 775 w 2090"/>
                  <a:gd name="T41" fmla="*/ 110 h 201"/>
                  <a:gd name="T42" fmla="*/ 815 w 2090"/>
                  <a:gd name="T43" fmla="*/ 106 h 201"/>
                  <a:gd name="T44" fmla="*/ 856 w 2090"/>
                  <a:gd name="T45" fmla="*/ 100 h 201"/>
                  <a:gd name="T46" fmla="*/ 897 w 2090"/>
                  <a:gd name="T47" fmla="*/ 97 h 201"/>
                  <a:gd name="T48" fmla="*/ 939 w 2090"/>
                  <a:gd name="T49" fmla="*/ 93 h 201"/>
                  <a:gd name="T50" fmla="*/ 982 w 2090"/>
                  <a:gd name="T51" fmla="*/ 89 h 201"/>
                  <a:gd name="T52" fmla="*/ 1027 w 2090"/>
                  <a:gd name="T53" fmla="*/ 83 h 201"/>
                  <a:gd name="T54" fmla="*/ 1074 w 2090"/>
                  <a:gd name="T55" fmla="*/ 79 h 201"/>
                  <a:gd name="T56" fmla="*/ 1122 w 2090"/>
                  <a:gd name="T57" fmla="*/ 75 h 201"/>
                  <a:gd name="T58" fmla="*/ 1171 w 2090"/>
                  <a:gd name="T59" fmla="*/ 69 h 201"/>
                  <a:gd name="T60" fmla="*/ 1222 w 2090"/>
                  <a:gd name="T61" fmla="*/ 65 h 201"/>
                  <a:gd name="T62" fmla="*/ 1273 w 2090"/>
                  <a:gd name="T63" fmla="*/ 61 h 201"/>
                  <a:gd name="T64" fmla="*/ 1326 w 2090"/>
                  <a:gd name="T65" fmla="*/ 55 h 201"/>
                  <a:gd name="T66" fmla="*/ 1382 w 2090"/>
                  <a:gd name="T67" fmla="*/ 51 h 201"/>
                  <a:gd name="T68" fmla="*/ 1437 w 2090"/>
                  <a:gd name="T69" fmla="*/ 47 h 201"/>
                  <a:gd name="T70" fmla="*/ 1490 w 2090"/>
                  <a:gd name="T71" fmla="*/ 43 h 201"/>
                  <a:gd name="T72" fmla="*/ 1545 w 2090"/>
                  <a:gd name="T73" fmla="*/ 39 h 201"/>
                  <a:gd name="T74" fmla="*/ 1598 w 2090"/>
                  <a:gd name="T75" fmla="*/ 36 h 201"/>
                  <a:gd name="T76" fmla="*/ 1649 w 2090"/>
                  <a:gd name="T77" fmla="*/ 32 h 201"/>
                  <a:gd name="T78" fmla="*/ 1700 w 2090"/>
                  <a:gd name="T79" fmla="*/ 28 h 201"/>
                  <a:gd name="T80" fmla="*/ 1750 w 2090"/>
                  <a:gd name="T81" fmla="*/ 24 h 201"/>
                  <a:gd name="T82" fmla="*/ 1795 w 2090"/>
                  <a:gd name="T83" fmla="*/ 20 h 201"/>
                  <a:gd name="T84" fmla="*/ 1838 w 2090"/>
                  <a:gd name="T85" fmla="*/ 18 h 201"/>
                  <a:gd name="T86" fmla="*/ 1878 w 2090"/>
                  <a:gd name="T87" fmla="*/ 16 h 201"/>
                  <a:gd name="T88" fmla="*/ 1913 w 2090"/>
                  <a:gd name="T89" fmla="*/ 12 h 201"/>
                  <a:gd name="T90" fmla="*/ 2090 w 2090"/>
                  <a:gd name="T9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90" h="201">
                    <a:moveTo>
                      <a:pt x="0" y="201"/>
                    </a:moveTo>
                    <a:lnTo>
                      <a:pt x="104" y="189"/>
                    </a:lnTo>
                    <a:lnTo>
                      <a:pt x="114" y="187"/>
                    </a:lnTo>
                    <a:lnTo>
                      <a:pt x="126" y="187"/>
                    </a:lnTo>
                    <a:lnTo>
                      <a:pt x="135" y="185"/>
                    </a:lnTo>
                    <a:lnTo>
                      <a:pt x="149" y="183"/>
                    </a:lnTo>
                    <a:lnTo>
                      <a:pt x="161" y="183"/>
                    </a:lnTo>
                    <a:lnTo>
                      <a:pt x="175" y="181"/>
                    </a:lnTo>
                    <a:lnTo>
                      <a:pt x="187" y="179"/>
                    </a:lnTo>
                    <a:lnTo>
                      <a:pt x="202" y="177"/>
                    </a:lnTo>
                    <a:lnTo>
                      <a:pt x="216" y="175"/>
                    </a:lnTo>
                    <a:lnTo>
                      <a:pt x="230" y="173"/>
                    </a:lnTo>
                    <a:lnTo>
                      <a:pt x="246" y="173"/>
                    </a:lnTo>
                    <a:lnTo>
                      <a:pt x="261" y="171"/>
                    </a:lnTo>
                    <a:lnTo>
                      <a:pt x="277" y="169"/>
                    </a:lnTo>
                    <a:lnTo>
                      <a:pt x="293" y="167"/>
                    </a:lnTo>
                    <a:lnTo>
                      <a:pt x="311" y="165"/>
                    </a:lnTo>
                    <a:lnTo>
                      <a:pt x="328" y="163"/>
                    </a:lnTo>
                    <a:lnTo>
                      <a:pt x="344" y="162"/>
                    </a:lnTo>
                    <a:lnTo>
                      <a:pt x="362" y="160"/>
                    </a:lnTo>
                    <a:lnTo>
                      <a:pt x="380" y="158"/>
                    </a:lnTo>
                    <a:lnTo>
                      <a:pt x="397" y="156"/>
                    </a:lnTo>
                    <a:lnTo>
                      <a:pt x="415" y="154"/>
                    </a:lnTo>
                    <a:lnTo>
                      <a:pt x="435" y="150"/>
                    </a:lnTo>
                    <a:lnTo>
                      <a:pt x="452" y="148"/>
                    </a:lnTo>
                    <a:lnTo>
                      <a:pt x="470" y="146"/>
                    </a:lnTo>
                    <a:lnTo>
                      <a:pt x="490" y="144"/>
                    </a:lnTo>
                    <a:lnTo>
                      <a:pt x="507" y="142"/>
                    </a:lnTo>
                    <a:lnTo>
                      <a:pt x="527" y="140"/>
                    </a:lnTo>
                    <a:lnTo>
                      <a:pt x="545" y="138"/>
                    </a:lnTo>
                    <a:lnTo>
                      <a:pt x="565" y="136"/>
                    </a:lnTo>
                    <a:lnTo>
                      <a:pt x="584" y="134"/>
                    </a:lnTo>
                    <a:lnTo>
                      <a:pt x="602" y="130"/>
                    </a:lnTo>
                    <a:lnTo>
                      <a:pt x="622" y="128"/>
                    </a:lnTo>
                    <a:lnTo>
                      <a:pt x="639" y="126"/>
                    </a:lnTo>
                    <a:lnTo>
                      <a:pt x="659" y="124"/>
                    </a:lnTo>
                    <a:lnTo>
                      <a:pt x="679" y="122"/>
                    </a:lnTo>
                    <a:lnTo>
                      <a:pt x="696" y="120"/>
                    </a:lnTo>
                    <a:lnTo>
                      <a:pt x="716" y="118"/>
                    </a:lnTo>
                    <a:lnTo>
                      <a:pt x="736" y="114"/>
                    </a:lnTo>
                    <a:lnTo>
                      <a:pt x="756" y="112"/>
                    </a:lnTo>
                    <a:lnTo>
                      <a:pt x="775" y="110"/>
                    </a:lnTo>
                    <a:lnTo>
                      <a:pt x="795" y="108"/>
                    </a:lnTo>
                    <a:lnTo>
                      <a:pt x="815" y="106"/>
                    </a:lnTo>
                    <a:lnTo>
                      <a:pt x="834" y="104"/>
                    </a:lnTo>
                    <a:lnTo>
                      <a:pt x="856" y="100"/>
                    </a:lnTo>
                    <a:lnTo>
                      <a:pt x="876" y="99"/>
                    </a:lnTo>
                    <a:lnTo>
                      <a:pt x="897" y="97"/>
                    </a:lnTo>
                    <a:lnTo>
                      <a:pt x="917" y="95"/>
                    </a:lnTo>
                    <a:lnTo>
                      <a:pt x="939" y="93"/>
                    </a:lnTo>
                    <a:lnTo>
                      <a:pt x="960" y="91"/>
                    </a:lnTo>
                    <a:lnTo>
                      <a:pt x="982" y="89"/>
                    </a:lnTo>
                    <a:lnTo>
                      <a:pt x="1006" y="85"/>
                    </a:lnTo>
                    <a:lnTo>
                      <a:pt x="1027" y="83"/>
                    </a:lnTo>
                    <a:lnTo>
                      <a:pt x="1051" y="81"/>
                    </a:lnTo>
                    <a:lnTo>
                      <a:pt x="1074" y="79"/>
                    </a:lnTo>
                    <a:lnTo>
                      <a:pt x="1098" y="77"/>
                    </a:lnTo>
                    <a:lnTo>
                      <a:pt x="1122" y="75"/>
                    </a:lnTo>
                    <a:lnTo>
                      <a:pt x="1145" y="71"/>
                    </a:lnTo>
                    <a:lnTo>
                      <a:pt x="1171" y="69"/>
                    </a:lnTo>
                    <a:lnTo>
                      <a:pt x="1196" y="67"/>
                    </a:lnTo>
                    <a:lnTo>
                      <a:pt x="1222" y="65"/>
                    </a:lnTo>
                    <a:lnTo>
                      <a:pt x="1248" y="63"/>
                    </a:lnTo>
                    <a:lnTo>
                      <a:pt x="1273" y="61"/>
                    </a:lnTo>
                    <a:lnTo>
                      <a:pt x="1301" y="59"/>
                    </a:lnTo>
                    <a:lnTo>
                      <a:pt x="1326" y="55"/>
                    </a:lnTo>
                    <a:lnTo>
                      <a:pt x="1354" y="53"/>
                    </a:lnTo>
                    <a:lnTo>
                      <a:pt x="1382" y="51"/>
                    </a:lnTo>
                    <a:lnTo>
                      <a:pt x="1409" y="49"/>
                    </a:lnTo>
                    <a:lnTo>
                      <a:pt x="1437" y="47"/>
                    </a:lnTo>
                    <a:lnTo>
                      <a:pt x="1464" y="45"/>
                    </a:lnTo>
                    <a:lnTo>
                      <a:pt x="1490" y="43"/>
                    </a:lnTo>
                    <a:lnTo>
                      <a:pt x="1517" y="41"/>
                    </a:lnTo>
                    <a:lnTo>
                      <a:pt x="1545" y="39"/>
                    </a:lnTo>
                    <a:lnTo>
                      <a:pt x="1572" y="37"/>
                    </a:lnTo>
                    <a:lnTo>
                      <a:pt x="1598" y="36"/>
                    </a:lnTo>
                    <a:lnTo>
                      <a:pt x="1624" y="34"/>
                    </a:lnTo>
                    <a:lnTo>
                      <a:pt x="1649" y="32"/>
                    </a:lnTo>
                    <a:lnTo>
                      <a:pt x="1675" y="30"/>
                    </a:lnTo>
                    <a:lnTo>
                      <a:pt x="1700" y="28"/>
                    </a:lnTo>
                    <a:lnTo>
                      <a:pt x="1724" y="26"/>
                    </a:lnTo>
                    <a:lnTo>
                      <a:pt x="1750" y="24"/>
                    </a:lnTo>
                    <a:lnTo>
                      <a:pt x="1771" y="22"/>
                    </a:lnTo>
                    <a:lnTo>
                      <a:pt x="1795" y="20"/>
                    </a:lnTo>
                    <a:lnTo>
                      <a:pt x="1817" y="20"/>
                    </a:lnTo>
                    <a:lnTo>
                      <a:pt x="1838" y="18"/>
                    </a:lnTo>
                    <a:lnTo>
                      <a:pt x="1858" y="16"/>
                    </a:lnTo>
                    <a:lnTo>
                      <a:pt x="1878" y="16"/>
                    </a:lnTo>
                    <a:lnTo>
                      <a:pt x="1895" y="14"/>
                    </a:lnTo>
                    <a:lnTo>
                      <a:pt x="1913" y="12"/>
                    </a:lnTo>
                    <a:lnTo>
                      <a:pt x="1931" y="12"/>
                    </a:lnTo>
                    <a:lnTo>
                      <a:pt x="209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8" name="Freeform 18632"/>
              <p:cNvSpPr>
                <a:spLocks/>
              </p:cNvSpPr>
              <p:nvPr/>
            </p:nvSpPr>
            <p:spPr bwMode="auto">
              <a:xfrm>
                <a:off x="3159" y="1399"/>
                <a:ext cx="152" cy="1238"/>
              </a:xfrm>
              <a:custGeom>
                <a:avLst/>
                <a:gdLst>
                  <a:gd name="T0" fmla="*/ 65 w 152"/>
                  <a:gd name="T1" fmla="*/ 1112 h 1238"/>
                  <a:gd name="T2" fmla="*/ 65 w 152"/>
                  <a:gd name="T3" fmla="*/ 1087 h 1238"/>
                  <a:gd name="T4" fmla="*/ 67 w 152"/>
                  <a:gd name="T5" fmla="*/ 1059 h 1238"/>
                  <a:gd name="T6" fmla="*/ 69 w 152"/>
                  <a:gd name="T7" fmla="*/ 1028 h 1238"/>
                  <a:gd name="T8" fmla="*/ 71 w 152"/>
                  <a:gd name="T9" fmla="*/ 996 h 1238"/>
                  <a:gd name="T10" fmla="*/ 73 w 152"/>
                  <a:gd name="T11" fmla="*/ 963 h 1238"/>
                  <a:gd name="T12" fmla="*/ 75 w 152"/>
                  <a:gd name="T13" fmla="*/ 927 h 1238"/>
                  <a:gd name="T14" fmla="*/ 77 w 152"/>
                  <a:gd name="T15" fmla="*/ 892 h 1238"/>
                  <a:gd name="T16" fmla="*/ 81 w 152"/>
                  <a:gd name="T17" fmla="*/ 855 h 1238"/>
                  <a:gd name="T18" fmla="*/ 83 w 152"/>
                  <a:gd name="T19" fmla="*/ 819 h 1238"/>
                  <a:gd name="T20" fmla="*/ 85 w 152"/>
                  <a:gd name="T21" fmla="*/ 782 h 1238"/>
                  <a:gd name="T22" fmla="*/ 89 w 152"/>
                  <a:gd name="T23" fmla="*/ 746 h 1238"/>
                  <a:gd name="T24" fmla="*/ 91 w 152"/>
                  <a:gd name="T25" fmla="*/ 711 h 1238"/>
                  <a:gd name="T26" fmla="*/ 93 w 152"/>
                  <a:gd name="T27" fmla="*/ 677 h 1238"/>
                  <a:gd name="T28" fmla="*/ 97 w 152"/>
                  <a:gd name="T29" fmla="*/ 644 h 1238"/>
                  <a:gd name="T30" fmla="*/ 99 w 152"/>
                  <a:gd name="T31" fmla="*/ 614 h 1238"/>
                  <a:gd name="T32" fmla="*/ 103 w 152"/>
                  <a:gd name="T33" fmla="*/ 585 h 1238"/>
                  <a:gd name="T34" fmla="*/ 105 w 152"/>
                  <a:gd name="T35" fmla="*/ 557 h 1238"/>
                  <a:gd name="T36" fmla="*/ 108 w 152"/>
                  <a:gd name="T37" fmla="*/ 532 h 1238"/>
                  <a:gd name="T38" fmla="*/ 110 w 152"/>
                  <a:gd name="T39" fmla="*/ 508 h 1238"/>
                  <a:gd name="T40" fmla="*/ 112 w 152"/>
                  <a:gd name="T41" fmla="*/ 486 h 1238"/>
                  <a:gd name="T42" fmla="*/ 116 w 152"/>
                  <a:gd name="T43" fmla="*/ 465 h 1238"/>
                  <a:gd name="T44" fmla="*/ 118 w 152"/>
                  <a:gd name="T45" fmla="*/ 445 h 1238"/>
                  <a:gd name="T46" fmla="*/ 122 w 152"/>
                  <a:gd name="T47" fmla="*/ 425 h 1238"/>
                  <a:gd name="T48" fmla="*/ 124 w 152"/>
                  <a:gd name="T49" fmla="*/ 408 h 1238"/>
                  <a:gd name="T50" fmla="*/ 128 w 152"/>
                  <a:gd name="T51" fmla="*/ 392 h 1238"/>
                  <a:gd name="T52" fmla="*/ 130 w 152"/>
                  <a:gd name="T53" fmla="*/ 376 h 1238"/>
                  <a:gd name="T54" fmla="*/ 132 w 152"/>
                  <a:gd name="T55" fmla="*/ 360 h 1238"/>
                  <a:gd name="T56" fmla="*/ 136 w 152"/>
                  <a:gd name="T57" fmla="*/ 345 h 1238"/>
                  <a:gd name="T58" fmla="*/ 138 w 152"/>
                  <a:gd name="T59" fmla="*/ 331 h 1238"/>
                  <a:gd name="T60" fmla="*/ 140 w 152"/>
                  <a:gd name="T61" fmla="*/ 317 h 1238"/>
                  <a:gd name="T62" fmla="*/ 142 w 152"/>
                  <a:gd name="T63" fmla="*/ 303 h 1238"/>
                  <a:gd name="T64" fmla="*/ 144 w 152"/>
                  <a:gd name="T65" fmla="*/ 289 h 1238"/>
                  <a:gd name="T66" fmla="*/ 146 w 152"/>
                  <a:gd name="T67" fmla="*/ 278 h 1238"/>
                  <a:gd name="T68" fmla="*/ 148 w 152"/>
                  <a:gd name="T69" fmla="*/ 264 h 1238"/>
                  <a:gd name="T70" fmla="*/ 150 w 152"/>
                  <a:gd name="T71" fmla="*/ 252 h 1238"/>
                  <a:gd name="T72" fmla="*/ 150 w 152"/>
                  <a:gd name="T73" fmla="*/ 238 h 1238"/>
                  <a:gd name="T74" fmla="*/ 152 w 152"/>
                  <a:gd name="T75" fmla="*/ 226 h 1238"/>
                  <a:gd name="T76" fmla="*/ 152 w 152"/>
                  <a:gd name="T77" fmla="*/ 215 h 1238"/>
                  <a:gd name="T78" fmla="*/ 152 w 152"/>
                  <a:gd name="T79" fmla="*/ 203 h 1238"/>
                  <a:gd name="T80" fmla="*/ 150 w 152"/>
                  <a:gd name="T81" fmla="*/ 191 h 1238"/>
                  <a:gd name="T82" fmla="*/ 148 w 152"/>
                  <a:gd name="T83" fmla="*/ 181 h 1238"/>
                  <a:gd name="T84" fmla="*/ 146 w 152"/>
                  <a:gd name="T85" fmla="*/ 169 h 1238"/>
                  <a:gd name="T86" fmla="*/ 142 w 152"/>
                  <a:gd name="T87" fmla="*/ 160 h 1238"/>
                  <a:gd name="T88" fmla="*/ 138 w 152"/>
                  <a:gd name="T89" fmla="*/ 148 h 1238"/>
                  <a:gd name="T90" fmla="*/ 134 w 152"/>
                  <a:gd name="T91" fmla="*/ 138 h 1238"/>
                  <a:gd name="T92" fmla="*/ 128 w 152"/>
                  <a:gd name="T93" fmla="*/ 128 h 1238"/>
                  <a:gd name="T94" fmla="*/ 122 w 152"/>
                  <a:gd name="T95" fmla="*/ 118 h 1238"/>
                  <a:gd name="T96" fmla="*/ 116 w 152"/>
                  <a:gd name="T97" fmla="*/ 108 h 1238"/>
                  <a:gd name="T98" fmla="*/ 108 w 152"/>
                  <a:gd name="T99" fmla="*/ 99 h 1238"/>
                  <a:gd name="T100" fmla="*/ 101 w 152"/>
                  <a:gd name="T101" fmla="*/ 89 h 1238"/>
                  <a:gd name="T102" fmla="*/ 93 w 152"/>
                  <a:gd name="T103" fmla="*/ 81 h 1238"/>
                  <a:gd name="T104" fmla="*/ 85 w 152"/>
                  <a:gd name="T105" fmla="*/ 71 h 1238"/>
                  <a:gd name="T106" fmla="*/ 77 w 152"/>
                  <a:gd name="T107" fmla="*/ 63 h 1238"/>
                  <a:gd name="T108" fmla="*/ 67 w 152"/>
                  <a:gd name="T109" fmla="*/ 55 h 1238"/>
                  <a:gd name="T110" fmla="*/ 59 w 152"/>
                  <a:gd name="T111" fmla="*/ 49 h 1238"/>
                  <a:gd name="T112" fmla="*/ 51 w 152"/>
                  <a:gd name="T113" fmla="*/ 41 h 1238"/>
                  <a:gd name="T114" fmla="*/ 45 w 152"/>
                  <a:gd name="T115" fmla="*/ 36 h 1238"/>
                  <a:gd name="T116" fmla="*/ 38 w 152"/>
                  <a:gd name="T117" fmla="*/ 30 h 1238"/>
                  <a:gd name="T118" fmla="*/ 32 w 152"/>
                  <a:gd name="T119" fmla="*/ 26 h 1238"/>
                  <a:gd name="T120" fmla="*/ 0 w 152"/>
                  <a:gd name="T121"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238">
                    <a:moveTo>
                      <a:pt x="57" y="1238"/>
                    </a:moveTo>
                    <a:lnTo>
                      <a:pt x="65" y="1112"/>
                    </a:lnTo>
                    <a:lnTo>
                      <a:pt x="65" y="1101"/>
                    </a:lnTo>
                    <a:lnTo>
                      <a:pt x="65" y="1087"/>
                    </a:lnTo>
                    <a:lnTo>
                      <a:pt x="67" y="1073"/>
                    </a:lnTo>
                    <a:lnTo>
                      <a:pt x="67" y="1059"/>
                    </a:lnTo>
                    <a:lnTo>
                      <a:pt x="69" y="1043"/>
                    </a:lnTo>
                    <a:lnTo>
                      <a:pt x="69" y="1028"/>
                    </a:lnTo>
                    <a:lnTo>
                      <a:pt x="71" y="1012"/>
                    </a:lnTo>
                    <a:lnTo>
                      <a:pt x="71" y="996"/>
                    </a:lnTo>
                    <a:lnTo>
                      <a:pt x="73" y="980"/>
                    </a:lnTo>
                    <a:lnTo>
                      <a:pt x="73" y="963"/>
                    </a:lnTo>
                    <a:lnTo>
                      <a:pt x="75" y="945"/>
                    </a:lnTo>
                    <a:lnTo>
                      <a:pt x="75" y="927"/>
                    </a:lnTo>
                    <a:lnTo>
                      <a:pt x="77" y="910"/>
                    </a:lnTo>
                    <a:lnTo>
                      <a:pt x="77" y="892"/>
                    </a:lnTo>
                    <a:lnTo>
                      <a:pt x="79" y="874"/>
                    </a:lnTo>
                    <a:lnTo>
                      <a:pt x="81" y="855"/>
                    </a:lnTo>
                    <a:lnTo>
                      <a:pt x="81" y="837"/>
                    </a:lnTo>
                    <a:lnTo>
                      <a:pt x="83" y="819"/>
                    </a:lnTo>
                    <a:lnTo>
                      <a:pt x="85" y="801"/>
                    </a:lnTo>
                    <a:lnTo>
                      <a:pt x="85" y="782"/>
                    </a:lnTo>
                    <a:lnTo>
                      <a:pt x="87" y="764"/>
                    </a:lnTo>
                    <a:lnTo>
                      <a:pt x="89" y="746"/>
                    </a:lnTo>
                    <a:lnTo>
                      <a:pt x="89" y="729"/>
                    </a:lnTo>
                    <a:lnTo>
                      <a:pt x="91" y="711"/>
                    </a:lnTo>
                    <a:lnTo>
                      <a:pt x="93" y="693"/>
                    </a:lnTo>
                    <a:lnTo>
                      <a:pt x="93" y="677"/>
                    </a:lnTo>
                    <a:lnTo>
                      <a:pt x="95" y="660"/>
                    </a:lnTo>
                    <a:lnTo>
                      <a:pt x="97" y="644"/>
                    </a:lnTo>
                    <a:lnTo>
                      <a:pt x="99" y="628"/>
                    </a:lnTo>
                    <a:lnTo>
                      <a:pt x="99" y="614"/>
                    </a:lnTo>
                    <a:lnTo>
                      <a:pt x="101" y="599"/>
                    </a:lnTo>
                    <a:lnTo>
                      <a:pt x="103" y="585"/>
                    </a:lnTo>
                    <a:lnTo>
                      <a:pt x="103" y="571"/>
                    </a:lnTo>
                    <a:lnTo>
                      <a:pt x="105" y="557"/>
                    </a:lnTo>
                    <a:lnTo>
                      <a:pt x="106" y="545"/>
                    </a:lnTo>
                    <a:lnTo>
                      <a:pt x="108" y="532"/>
                    </a:lnTo>
                    <a:lnTo>
                      <a:pt x="108" y="520"/>
                    </a:lnTo>
                    <a:lnTo>
                      <a:pt x="110" y="508"/>
                    </a:lnTo>
                    <a:lnTo>
                      <a:pt x="112" y="496"/>
                    </a:lnTo>
                    <a:lnTo>
                      <a:pt x="112" y="486"/>
                    </a:lnTo>
                    <a:lnTo>
                      <a:pt x="114" y="475"/>
                    </a:lnTo>
                    <a:lnTo>
                      <a:pt x="116" y="465"/>
                    </a:lnTo>
                    <a:lnTo>
                      <a:pt x="118" y="455"/>
                    </a:lnTo>
                    <a:lnTo>
                      <a:pt x="118" y="445"/>
                    </a:lnTo>
                    <a:lnTo>
                      <a:pt x="120" y="435"/>
                    </a:lnTo>
                    <a:lnTo>
                      <a:pt x="122" y="425"/>
                    </a:lnTo>
                    <a:lnTo>
                      <a:pt x="124" y="417"/>
                    </a:lnTo>
                    <a:lnTo>
                      <a:pt x="124" y="408"/>
                    </a:lnTo>
                    <a:lnTo>
                      <a:pt x="126" y="400"/>
                    </a:lnTo>
                    <a:lnTo>
                      <a:pt x="128" y="392"/>
                    </a:lnTo>
                    <a:lnTo>
                      <a:pt x="128" y="384"/>
                    </a:lnTo>
                    <a:lnTo>
                      <a:pt x="130" y="376"/>
                    </a:lnTo>
                    <a:lnTo>
                      <a:pt x="132" y="368"/>
                    </a:lnTo>
                    <a:lnTo>
                      <a:pt x="132" y="360"/>
                    </a:lnTo>
                    <a:lnTo>
                      <a:pt x="134" y="352"/>
                    </a:lnTo>
                    <a:lnTo>
                      <a:pt x="136" y="345"/>
                    </a:lnTo>
                    <a:lnTo>
                      <a:pt x="136" y="339"/>
                    </a:lnTo>
                    <a:lnTo>
                      <a:pt x="138" y="331"/>
                    </a:lnTo>
                    <a:lnTo>
                      <a:pt x="140" y="325"/>
                    </a:lnTo>
                    <a:lnTo>
                      <a:pt x="140" y="317"/>
                    </a:lnTo>
                    <a:lnTo>
                      <a:pt x="142" y="309"/>
                    </a:lnTo>
                    <a:lnTo>
                      <a:pt x="142" y="303"/>
                    </a:lnTo>
                    <a:lnTo>
                      <a:pt x="144" y="297"/>
                    </a:lnTo>
                    <a:lnTo>
                      <a:pt x="144" y="289"/>
                    </a:lnTo>
                    <a:lnTo>
                      <a:pt x="146" y="284"/>
                    </a:lnTo>
                    <a:lnTo>
                      <a:pt x="146" y="278"/>
                    </a:lnTo>
                    <a:lnTo>
                      <a:pt x="148" y="270"/>
                    </a:lnTo>
                    <a:lnTo>
                      <a:pt x="148" y="264"/>
                    </a:lnTo>
                    <a:lnTo>
                      <a:pt x="150" y="258"/>
                    </a:lnTo>
                    <a:lnTo>
                      <a:pt x="150" y="252"/>
                    </a:lnTo>
                    <a:lnTo>
                      <a:pt x="150" y="244"/>
                    </a:lnTo>
                    <a:lnTo>
                      <a:pt x="150" y="238"/>
                    </a:lnTo>
                    <a:lnTo>
                      <a:pt x="152" y="232"/>
                    </a:lnTo>
                    <a:lnTo>
                      <a:pt x="152" y="226"/>
                    </a:lnTo>
                    <a:lnTo>
                      <a:pt x="152" y="221"/>
                    </a:lnTo>
                    <a:lnTo>
                      <a:pt x="152" y="215"/>
                    </a:lnTo>
                    <a:lnTo>
                      <a:pt x="152" y="209"/>
                    </a:lnTo>
                    <a:lnTo>
                      <a:pt x="152" y="203"/>
                    </a:lnTo>
                    <a:lnTo>
                      <a:pt x="150" y="197"/>
                    </a:lnTo>
                    <a:lnTo>
                      <a:pt x="150" y="191"/>
                    </a:lnTo>
                    <a:lnTo>
                      <a:pt x="150" y="185"/>
                    </a:lnTo>
                    <a:lnTo>
                      <a:pt x="148" y="181"/>
                    </a:lnTo>
                    <a:lnTo>
                      <a:pt x="148" y="175"/>
                    </a:lnTo>
                    <a:lnTo>
                      <a:pt x="146" y="169"/>
                    </a:lnTo>
                    <a:lnTo>
                      <a:pt x="144" y="163"/>
                    </a:lnTo>
                    <a:lnTo>
                      <a:pt x="142" y="160"/>
                    </a:lnTo>
                    <a:lnTo>
                      <a:pt x="142" y="154"/>
                    </a:lnTo>
                    <a:lnTo>
                      <a:pt x="138" y="148"/>
                    </a:lnTo>
                    <a:lnTo>
                      <a:pt x="136" y="144"/>
                    </a:lnTo>
                    <a:lnTo>
                      <a:pt x="134" y="138"/>
                    </a:lnTo>
                    <a:lnTo>
                      <a:pt x="132" y="132"/>
                    </a:lnTo>
                    <a:lnTo>
                      <a:pt x="128" y="128"/>
                    </a:lnTo>
                    <a:lnTo>
                      <a:pt x="126" y="122"/>
                    </a:lnTo>
                    <a:lnTo>
                      <a:pt x="122" y="118"/>
                    </a:lnTo>
                    <a:lnTo>
                      <a:pt x="118" y="112"/>
                    </a:lnTo>
                    <a:lnTo>
                      <a:pt x="116" y="108"/>
                    </a:lnTo>
                    <a:lnTo>
                      <a:pt x="112" y="102"/>
                    </a:lnTo>
                    <a:lnTo>
                      <a:pt x="108" y="99"/>
                    </a:lnTo>
                    <a:lnTo>
                      <a:pt x="105" y="93"/>
                    </a:lnTo>
                    <a:lnTo>
                      <a:pt x="101" y="89"/>
                    </a:lnTo>
                    <a:lnTo>
                      <a:pt x="97" y="85"/>
                    </a:lnTo>
                    <a:lnTo>
                      <a:pt x="93" y="81"/>
                    </a:lnTo>
                    <a:lnTo>
                      <a:pt x="89" y="75"/>
                    </a:lnTo>
                    <a:lnTo>
                      <a:pt x="85" y="71"/>
                    </a:lnTo>
                    <a:lnTo>
                      <a:pt x="81" y="67"/>
                    </a:lnTo>
                    <a:lnTo>
                      <a:pt x="77" y="63"/>
                    </a:lnTo>
                    <a:lnTo>
                      <a:pt x="71" y="59"/>
                    </a:lnTo>
                    <a:lnTo>
                      <a:pt x="67" y="55"/>
                    </a:lnTo>
                    <a:lnTo>
                      <a:pt x="63" y="53"/>
                    </a:lnTo>
                    <a:lnTo>
                      <a:pt x="59" y="49"/>
                    </a:lnTo>
                    <a:lnTo>
                      <a:pt x="55" y="45"/>
                    </a:lnTo>
                    <a:lnTo>
                      <a:pt x="51" y="41"/>
                    </a:lnTo>
                    <a:lnTo>
                      <a:pt x="47" y="39"/>
                    </a:lnTo>
                    <a:lnTo>
                      <a:pt x="45" y="36"/>
                    </a:lnTo>
                    <a:lnTo>
                      <a:pt x="42" y="34"/>
                    </a:lnTo>
                    <a:lnTo>
                      <a:pt x="38" y="30"/>
                    </a:lnTo>
                    <a:lnTo>
                      <a:pt x="34" y="28"/>
                    </a:lnTo>
                    <a:lnTo>
                      <a:pt x="32" y="26"/>
                    </a:lnTo>
                    <a:lnTo>
                      <a:pt x="28" y="24"/>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09" name="Freeform 18633"/>
              <p:cNvSpPr>
                <a:spLocks/>
              </p:cNvSpPr>
              <p:nvPr/>
            </p:nvSpPr>
            <p:spPr bwMode="auto">
              <a:xfrm>
                <a:off x="3216" y="2183"/>
                <a:ext cx="1219" cy="458"/>
              </a:xfrm>
              <a:custGeom>
                <a:avLst/>
                <a:gdLst>
                  <a:gd name="T0" fmla="*/ 8 w 1219"/>
                  <a:gd name="T1" fmla="*/ 452 h 458"/>
                  <a:gd name="T2" fmla="*/ 10 w 1219"/>
                  <a:gd name="T3" fmla="*/ 448 h 458"/>
                  <a:gd name="T4" fmla="*/ 14 w 1219"/>
                  <a:gd name="T5" fmla="*/ 447 h 458"/>
                  <a:gd name="T6" fmla="*/ 18 w 1219"/>
                  <a:gd name="T7" fmla="*/ 443 h 458"/>
                  <a:gd name="T8" fmla="*/ 22 w 1219"/>
                  <a:gd name="T9" fmla="*/ 439 h 458"/>
                  <a:gd name="T10" fmla="*/ 26 w 1219"/>
                  <a:gd name="T11" fmla="*/ 437 h 458"/>
                  <a:gd name="T12" fmla="*/ 32 w 1219"/>
                  <a:gd name="T13" fmla="*/ 433 h 458"/>
                  <a:gd name="T14" fmla="*/ 38 w 1219"/>
                  <a:gd name="T15" fmla="*/ 429 h 458"/>
                  <a:gd name="T16" fmla="*/ 44 w 1219"/>
                  <a:gd name="T17" fmla="*/ 425 h 458"/>
                  <a:gd name="T18" fmla="*/ 51 w 1219"/>
                  <a:gd name="T19" fmla="*/ 421 h 458"/>
                  <a:gd name="T20" fmla="*/ 57 w 1219"/>
                  <a:gd name="T21" fmla="*/ 417 h 458"/>
                  <a:gd name="T22" fmla="*/ 65 w 1219"/>
                  <a:gd name="T23" fmla="*/ 413 h 458"/>
                  <a:gd name="T24" fmla="*/ 75 w 1219"/>
                  <a:gd name="T25" fmla="*/ 407 h 458"/>
                  <a:gd name="T26" fmla="*/ 85 w 1219"/>
                  <a:gd name="T27" fmla="*/ 403 h 458"/>
                  <a:gd name="T28" fmla="*/ 95 w 1219"/>
                  <a:gd name="T29" fmla="*/ 397 h 458"/>
                  <a:gd name="T30" fmla="*/ 107 w 1219"/>
                  <a:gd name="T31" fmla="*/ 391 h 458"/>
                  <a:gd name="T32" fmla="*/ 120 w 1219"/>
                  <a:gd name="T33" fmla="*/ 385 h 458"/>
                  <a:gd name="T34" fmla="*/ 134 w 1219"/>
                  <a:gd name="T35" fmla="*/ 380 h 458"/>
                  <a:gd name="T36" fmla="*/ 148 w 1219"/>
                  <a:gd name="T37" fmla="*/ 372 h 458"/>
                  <a:gd name="T38" fmla="*/ 166 w 1219"/>
                  <a:gd name="T39" fmla="*/ 364 h 458"/>
                  <a:gd name="T40" fmla="*/ 183 w 1219"/>
                  <a:gd name="T41" fmla="*/ 356 h 458"/>
                  <a:gd name="T42" fmla="*/ 203 w 1219"/>
                  <a:gd name="T43" fmla="*/ 346 h 458"/>
                  <a:gd name="T44" fmla="*/ 227 w 1219"/>
                  <a:gd name="T45" fmla="*/ 336 h 458"/>
                  <a:gd name="T46" fmla="*/ 250 w 1219"/>
                  <a:gd name="T47" fmla="*/ 326 h 458"/>
                  <a:gd name="T48" fmla="*/ 276 w 1219"/>
                  <a:gd name="T49" fmla="*/ 315 h 458"/>
                  <a:gd name="T50" fmla="*/ 303 w 1219"/>
                  <a:gd name="T51" fmla="*/ 305 h 458"/>
                  <a:gd name="T52" fmla="*/ 331 w 1219"/>
                  <a:gd name="T53" fmla="*/ 293 h 458"/>
                  <a:gd name="T54" fmla="*/ 361 w 1219"/>
                  <a:gd name="T55" fmla="*/ 281 h 458"/>
                  <a:gd name="T56" fmla="*/ 390 w 1219"/>
                  <a:gd name="T57" fmla="*/ 267 h 458"/>
                  <a:gd name="T58" fmla="*/ 420 w 1219"/>
                  <a:gd name="T59" fmla="*/ 256 h 458"/>
                  <a:gd name="T60" fmla="*/ 451 w 1219"/>
                  <a:gd name="T61" fmla="*/ 244 h 458"/>
                  <a:gd name="T62" fmla="*/ 481 w 1219"/>
                  <a:gd name="T63" fmla="*/ 232 h 458"/>
                  <a:gd name="T64" fmla="*/ 512 w 1219"/>
                  <a:gd name="T65" fmla="*/ 220 h 458"/>
                  <a:gd name="T66" fmla="*/ 544 w 1219"/>
                  <a:gd name="T67" fmla="*/ 208 h 458"/>
                  <a:gd name="T68" fmla="*/ 575 w 1219"/>
                  <a:gd name="T69" fmla="*/ 196 h 458"/>
                  <a:gd name="T70" fmla="*/ 609 w 1219"/>
                  <a:gd name="T71" fmla="*/ 185 h 458"/>
                  <a:gd name="T72" fmla="*/ 644 w 1219"/>
                  <a:gd name="T73" fmla="*/ 173 h 458"/>
                  <a:gd name="T74" fmla="*/ 681 w 1219"/>
                  <a:gd name="T75" fmla="*/ 161 h 458"/>
                  <a:gd name="T76" fmla="*/ 721 w 1219"/>
                  <a:gd name="T77" fmla="*/ 147 h 458"/>
                  <a:gd name="T78" fmla="*/ 762 w 1219"/>
                  <a:gd name="T79" fmla="*/ 133 h 458"/>
                  <a:gd name="T80" fmla="*/ 801 w 1219"/>
                  <a:gd name="T81" fmla="*/ 122 h 458"/>
                  <a:gd name="T82" fmla="*/ 845 w 1219"/>
                  <a:gd name="T83" fmla="*/ 108 h 458"/>
                  <a:gd name="T84" fmla="*/ 884 w 1219"/>
                  <a:gd name="T85" fmla="*/ 94 h 458"/>
                  <a:gd name="T86" fmla="*/ 925 w 1219"/>
                  <a:gd name="T87" fmla="*/ 82 h 458"/>
                  <a:gd name="T88" fmla="*/ 965 w 1219"/>
                  <a:gd name="T89" fmla="*/ 71 h 458"/>
                  <a:gd name="T90" fmla="*/ 1002 w 1219"/>
                  <a:gd name="T91" fmla="*/ 61 h 458"/>
                  <a:gd name="T92" fmla="*/ 1036 w 1219"/>
                  <a:gd name="T93" fmla="*/ 51 h 458"/>
                  <a:gd name="T94" fmla="*/ 1069 w 1219"/>
                  <a:gd name="T95" fmla="*/ 41 h 458"/>
                  <a:gd name="T96" fmla="*/ 1099 w 1219"/>
                  <a:gd name="T97" fmla="*/ 33 h 458"/>
                  <a:gd name="T98" fmla="*/ 1124 w 1219"/>
                  <a:gd name="T99" fmla="*/ 25 h 458"/>
                  <a:gd name="T100" fmla="*/ 1148 w 1219"/>
                  <a:gd name="T101" fmla="*/ 19 h 458"/>
                  <a:gd name="T102" fmla="*/ 1170 w 1219"/>
                  <a:gd name="T103" fmla="*/ 13 h 458"/>
                  <a:gd name="T104" fmla="*/ 1219 w 1219"/>
                  <a:gd name="T105"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9" h="458">
                    <a:moveTo>
                      <a:pt x="0" y="458"/>
                    </a:moveTo>
                    <a:lnTo>
                      <a:pt x="6" y="452"/>
                    </a:lnTo>
                    <a:lnTo>
                      <a:pt x="6" y="452"/>
                    </a:lnTo>
                    <a:lnTo>
                      <a:pt x="8" y="452"/>
                    </a:lnTo>
                    <a:lnTo>
                      <a:pt x="8" y="450"/>
                    </a:lnTo>
                    <a:lnTo>
                      <a:pt x="8" y="450"/>
                    </a:lnTo>
                    <a:lnTo>
                      <a:pt x="10" y="450"/>
                    </a:lnTo>
                    <a:lnTo>
                      <a:pt x="10" y="448"/>
                    </a:lnTo>
                    <a:lnTo>
                      <a:pt x="10" y="448"/>
                    </a:lnTo>
                    <a:lnTo>
                      <a:pt x="12" y="448"/>
                    </a:lnTo>
                    <a:lnTo>
                      <a:pt x="12" y="447"/>
                    </a:lnTo>
                    <a:lnTo>
                      <a:pt x="14" y="447"/>
                    </a:lnTo>
                    <a:lnTo>
                      <a:pt x="14" y="445"/>
                    </a:lnTo>
                    <a:lnTo>
                      <a:pt x="16" y="445"/>
                    </a:lnTo>
                    <a:lnTo>
                      <a:pt x="16" y="445"/>
                    </a:lnTo>
                    <a:lnTo>
                      <a:pt x="18" y="443"/>
                    </a:lnTo>
                    <a:lnTo>
                      <a:pt x="18" y="443"/>
                    </a:lnTo>
                    <a:lnTo>
                      <a:pt x="20" y="441"/>
                    </a:lnTo>
                    <a:lnTo>
                      <a:pt x="20" y="441"/>
                    </a:lnTo>
                    <a:lnTo>
                      <a:pt x="22" y="439"/>
                    </a:lnTo>
                    <a:lnTo>
                      <a:pt x="22" y="439"/>
                    </a:lnTo>
                    <a:lnTo>
                      <a:pt x="24" y="437"/>
                    </a:lnTo>
                    <a:lnTo>
                      <a:pt x="26" y="437"/>
                    </a:lnTo>
                    <a:lnTo>
                      <a:pt x="26" y="437"/>
                    </a:lnTo>
                    <a:lnTo>
                      <a:pt x="28" y="435"/>
                    </a:lnTo>
                    <a:lnTo>
                      <a:pt x="30" y="435"/>
                    </a:lnTo>
                    <a:lnTo>
                      <a:pt x="30" y="433"/>
                    </a:lnTo>
                    <a:lnTo>
                      <a:pt x="32" y="433"/>
                    </a:lnTo>
                    <a:lnTo>
                      <a:pt x="34" y="431"/>
                    </a:lnTo>
                    <a:lnTo>
                      <a:pt x="34" y="431"/>
                    </a:lnTo>
                    <a:lnTo>
                      <a:pt x="36" y="429"/>
                    </a:lnTo>
                    <a:lnTo>
                      <a:pt x="38" y="429"/>
                    </a:lnTo>
                    <a:lnTo>
                      <a:pt x="40" y="427"/>
                    </a:lnTo>
                    <a:lnTo>
                      <a:pt x="40" y="427"/>
                    </a:lnTo>
                    <a:lnTo>
                      <a:pt x="42" y="425"/>
                    </a:lnTo>
                    <a:lnTo>
                      <a:pt x="44" y="425"/>
                    </a:lnTo>
                    <a:lnTo>
                      <a:pt x="46" y="423"/>
                    </a:lnTo>
                    <a:lnTo>
                      <a:pt x="48" y="423"/>
                    </a:lnTo>
                    <a:lnTo>
                      <a:pt x="49" y="421"/>
                    </a:lnTo>
                    <a:lnTo>
                      <a:pt x="51" y="421"/>
                    </a:lnTo>
                    <a:lnTo>
                      <a:pt x="51" y="419"/>
                    </a:lnTo>
                    <a:lnTo>
                      <a:pt x="53" y="419"/>
                    </a:lnTo>
                    <a:lnTo>
                      <a:pt x="55" y="417"/>
                    </a:lnTo>
                    <a:lnTo>
                      <a:pt x="57" y="417"/>
                    </a:lnTo>
                    <a:lnTo>
                      <a:pt x="59" y="415"/>
                    </a:lnTo>
                    <a:lnTo>
                      <a:pt x="61" y="415"/>
                    </a:lnTo>
                    <a:lnTo>
                      <a:pt x="63" y="413"/>
                    </a:lnTo>
                    <a:lnTo>
                      <a:pt x="65" y="413"/>
                    </a:lnTo>
                    <a:lnTo>
                      <a:pt x="69" y="411"/>
                    </a:lnTo>
                    <a:lnTo>
                      <a:pt x="71" y="411"/>
                    </a:lnTo>
                    <a:lnTo>
                      <a:pt x="73" y="409"/>
                    </a:lnTo>
                    <a:lnTo>
                      <a:pt x="75" y="407"/>
                    </a:lnTo>
                    <a:lnTo>
                      <a:pt x="77" y="407"/>
                    </a:lnTo>
                    <a:lnTo>
                      <a:pt x="79" y="405"/>
                    </a:lnTo>
                    <a:lnTo>
                      <a:pt x="83" y="405"/>
                    </a:lnTo>
                    <a:lnTo>
                      <a:pt x="85" y="403"/>
                    </a:lnTo>
                    <a:lnTo>
                      <a:pt x="87" y="401"/>
                    </a:lnTo>
                    <a:lnTo>
                      <a:pt x="91" y="401"/>
                    </a:lnTo>
                    <a:lnTo>
                      <a:pt x="93" y="399"/>
                    </a:lnTo>
                    <a:lnTo>
                      <a:pt x="95" y="397"/>
                    </a:lnTo>
                    <a:lnTo>
                      <a:pt x="99" y="397"/>
                    </a:lnTo>
                    <a:lnTo>
                      <a:pt x="101" y="395"/>
                    </a:lnTo>
                    <a:lnTo>
                      <a:pt x="105" y="393"/>
                    </a:lnTo>
                    <a:lnTo>
                      <a:pt x="107" y="391"/>
                    </a:lnTo>
                    <a:lnTo>
                      <a:pt x="111" y="391"/>
                    </a:lnTo>
                    <a:lnTo>
                      <a:pt x="112" y="389"/>
                    </a:lnTo>
                    <a:lnTo>
                      <a:pt x="116" y="387"/>
                    </a:lnTo>
                    <a:lnTo>
                      <a:pt x="120" y="385"/>
                    </a:lnTo>
                    <a:lnTo>
                      <a:pt x="122" y="385"/>
                    </a:lnTo>
                    <a:lnTo>
                      <a:pt x="126" y="384"/>
                    </a:lnTo>
                    <a:lnTo>
                      <a:pt x="130" y="382"/>
                    </a:lnTo>
                    <a:lnTo>
                      <a:pt x="134" y="380"/>
                    </a:lnTo>
                    <a:lnTo>
                      <a:pt x="136" y="378"/>
                    </a:lnTo>
                    <a:lnTo>
                      <a:pt x="140" y="376"/>
                    </a:lnTo>
                    <a:lnTo>
                      <a:pt x="144" y="374"/>
                    </a:lnTo>
                    <a:lnTo>
                      <a:pt x="148" y="372"/>
                    </a:lnTo>
                    <a:lnTo>
                      <a:pt x="152" y="370"/>
                    </a:lnTo>
                    <a:lnTo>
                      <a:pt x="156" y="368"/>
                    </a:lnTo>
                    <a:lnTo>
                      <a:pt x="162" y="366"/>
                    </a:lnTo>
                    <a:lnTo>
                      <a:pt x="166" y="364"/>
                    </a:lnTo>
                    <a:lnTo>
                      <a:pt x="170" y="362"/>
                    </a:lnTo>
                    <a:lnTo>
                      <a:pt x="174" y="360"/>
                    </a:lnTo>
                    <a:lnTo>
                      <a:pt x="179" y="358"/>
                    </a:lnTo>
                    <a:lnTo>
                      <a:pt x="183" y="356"/>
                    </a:lnTo>
                    <a:lnTo>
                      <a:pt x="189" y="354"/>
                    </a:lnTo>
                    <a:lnTo>
                      <a:pt x="193" y="352"/>
                    </a:lnTo>
                    <a:lnTo>
                      <a:pt x="199" y="350"/>
                    </a:lnTo>
                    <a:lnTo>
                      <a:pt x="203" y="346"/>
                    </a:lnTo>
                    <a:lnTo>
                      <a:pt x="209" y="344"/>
                    </a:lnTo>
                    <a:lnTo>
                      <a:pt x="215" y="342"/>
                    </a:lnTo>
                    <a:lnTo>
                      <a:pt x="221" y="340"/>
                    </a:lnTo>
                    <a:lnTo>
                      <a:pt x="227" y="336"/>
                    </a:lnTo>
                    <a:lnTo>
                      <a:pt x="233" y="334"/>
                    </a:lnTo>
                    <a:lnTo>
                      <a:pt x="238" y="332"/>
                    </a:lnTo>
                    <a:lnTo>
                      <a:pt x="244" y="328"/>
                    </a:lnTo>
                    <a:lnTo>
                      <a:pt x="250" y="326"/>
                    </a:lnTo>
                    <a:lnTo>
                      <a:pt x="256" y="324"/>
                    </a:lnTo>
                    <a:lnTo>
                      <a:pt x="262" y="321"/>
                    </a:lnTo>
                    <a:lnTo>
                      <a:pt x="268" y="319"/>
                    </a:lnTo>
                    <a:lnTo>
                      <a:pt x="276" y="315"/>
                    </a:lnTo>
                    <a:lnTo>
                      <a:pt x="282" y="313"/>
                    </a:lnTo>
                    <a:lnTo>
                      <a:pt x="290" y="311"/>
                    </a:lnTo>
                    <a:lnTo>
                      <a:pt x="296" y="307"/>
                    </a:lnTo>
                    <a:lnTo>
                      <a:pt x="303" y="305"/>
                    </a:lnTo>
                    <a:lnTo>
                      <a:pt x="309" y="301"/>
                    </a:lnTo>
                    <a:lnTo>
                      <a:pt x="317" y="299"/>
                    </a:lnTo>
                    <a:lnTo>
                      <a:pt x="323" y="295"/>
                    </a:lnTo>
                    <a:lnTo>
                      <a:pt x="331" y="293"/>
                    </a:lnTo>
                    <a:lnTo>
                      <a:pt x="339" y="289"/>
                    </a:lnTo>
                    <a:lnTo>
                      <a:pt x="345" y="287"/>
                    </a:lnTo>
                    <a:lnTo>
                      <a:pt x="353" y="283"/>
                    </a:lnTo>
                    <a:lnTo>
                      <a:pt x="361" y="281"/>
                    </a:lnTo>
                    <a:lnTo>
                      <a:pt x="368" y="277"/>
                    </a:lnTo>
                    <a:lnTo>
                      <a:pt x="374" y="275"/>
                    </a:lnTo>
                    <a:lnTo>
                      <a:pt x="382" y="271"/>
                    </a:lnTo>
                    <a:lnTo>
                      <a:pt x="390" y="267"/>
                    </a:lnTo>
                    <a:lnTo>
                      <a:pt x="398" y="265"/>
                    </a:lnTo>
                    <a:lnTo>
                      <a:pt x="406" y="261"/>
                    </a:lnTo>
                    <a:lnTo>
                      <a:pt x="412" y="259"/>
                    </a:lnTo>
                    <a:lnTo>
                      <a:pt x="420" y="256"/>
                    </a:lnTo>
                    <a:lnTo>
                      <a:pt x="427" y="254"/>
                    </a:lnTo>
                    <a:lnTo>
                      <a:pt x="435" y="250"/>
                    </a:lnTo>
                    <a:lnTo>
                      <a:pt x="443" y="248"/>
                    </a:lnTo>
                    <a:lnTo>
                      <a:pt x="451" y="244"/>
                    </a:lnTo>
                    <a:lnTo>
                      <a:pt x="457" y="242"/>
                    </a:lnTo>
                    <a:lnTo>
                      <a:pt x="465" y="238"/>
                    </a:lnTo>
                    <a:lnTo>
                      <a:pt x="473" y="236"/>
                    </a:lnTo>
                    <a:lnTo>
                      <a:pt x="481" y="232"/>
                    </a:lnTo>
                    <a:lnTo>
                      <a:pt x="488" y="230"/>
                    </a:lnTo>
                    <a:lnTo>
                      <a:pt x="496" y="226"/>
                    </a:lnTo>
                    <a:lnTo>
                      <a:pt x="504" y="224"/>
                    </a:lnTo>
                    <a:lnTo>
                      <a:pt x="512" y="220"/>
                    </a:lnTo>
                    <a:lnTo>
                      <a:pt x="520" y="218"/>
                    </a:lnTo>
                    <a:lnTo>
                      <a:pt x="528" y="214"/>
                    </a:lnTo>
                    <a:lnTo>
                      <a:pt x="536" y="212"/>
                    </a:lnTo>
                    <a:lnTo>
                      <a:pt x="544" y="208"/>
                    </a:lnTo>
                    <a:lnTo>
                      <a:pt x="551" y="206"/>
                    </a:lnTo>
                    <a:lnTo>
                      <a:pt x="559" y="202"/>
                    </a:lnTo>
                    <a:lnTo>
                      <a:pt x="567" y="200"/>
                    </a:lnTo>
                    <a:lnTo>
                      <a:pt x="575" y="196"/>
                    </a:lnTo>
                    <a:lnTo>
                      <a:pt x="583" y="195"/>
                    </a:lnTo>
                    <a:lnTo>
                      <a:pt x="593" y="191"/>
                    </a:lnTo>
                    <a:lnTo>
                      <a:pt x="601" y="189"/>
                    </a:lnTo>
                    <a:lnTo>
                      <a:pt x="609" y="185"/>
                    </a:lnTo>
                    <a:lnTo>
                      <a:pt x="618" y="183"/>
                    </a:lnTo>
                    <a:lnTo>
                      <a:pt x="626" y="179"/>
                    </a:lnTo>
                    <a:lnTo>
                      <a:pt x="636" y="177"/>
                    </a:lnTo>
                    <a:lnTo>
                      <a:pt x="644" y="173"/>
                    </a:lnTo>
                    <a:lnTo>
                      <a:pt x="654" y="169"/>
                    </a:lnTo>
                    <a:lnTo>
                      <a:pt x="664" y="167"/>
                    </a:lnTo>
                    <a:lnTo>
                      <a:pt x="674" y="163"/>
                    </a:lnTo>
                    <a:lnTo>
                      <a:pt x="681" y="161"/>
                    </a:lnTo>
                    <a:lnTo>
                      <a:pt x="691" y="157"/>
                    </a:lnTo>
                    <a:lnTo>
                      <a:pt x="701" y="153"/>
                    </a:lnTo>
                    <a:lnTo>
                      <a:pt x="711" y="151"/>
                    </a:lnTo>
                    <a:lnTo>
                      <a:pt x="721" y="147"/>
                    </a:lnTo>
                    <a:lnTo>
                      <a:pt x="731" y="143"/>
                    </a:lnTo>
                    <a:lnTo>
                      <a:pt x="740" y="141"/>
                    </a:lnTo>
                    <a:lnTo>
                      <a:pt x="750" y="137"/>
                    </a:lnTo>
                    <a:lnTo>
                      <a:pt x="762" y="133"/>
                    </a:lnTo>
                    <a:lnTo>
                      <a:pt x="772" y="132"/>
                    </a:lnTo>
                    <a:lnTo>
                      <a:pt x="782" y="128"/>
                    </a:lnTo>
                    <a:lnTo>
                      <a:pt x="792" y="124"/>
                    </a:lnTo>
                    <a:lnTo>
                      <a:pt x="801" y="122"/>
                    </a:lnTo>
                    <a:lnTo>
                      <a:pt x="813" y="118"/>
                    </a:lnTo>
                    <a:lnTo>
                      <a:pt x="823" y="114"/>
                    </a:lnTo>
                    <a:lnTo>
                      <a:pt x="833" y="112"/>
                    </a:lnTo>
                    <a:lnTo>
                      <a:pt x="845" y="108"/>
                    </a:lnTo>
                    <a:lnTo>
                      <a:pt x="855" y="104"/>
                    </a:lnTo>
                    <a:lnTo>
                      <a:pt x="864" y="102"/>
                    </a:lnTo>
                    <a:lnTo>
                      <a:pt x="874" y="98"/>
                    </a:lnTo>
                    <a:lnTo>
                      <a:pt x="884" y="94"/>
                    </a:lnTo>
                    <a:lnTo>
                      <a:pt x="896" y="92"/>
                    </a:lnTo>
                    <a:lnTo>
                      <a:pt x="906" y="88"/>
                    </a:lnTo>
                    <a:lnTo>
                      <a:pt x="916" y="86"/>
                    </a:lnTo>
                    <a:lnTo>
                      <a:pt x="925" y="82"/>
                    </a:lnTo>
                    <a:lnTo>
                      <a:pt x="935" y="80"/>
                    </a:lnTo>
                    <a:lnTo>
                      <a:pt x="945" y="76"/>
                    </a:lnTo>
                    <a:lnTo>
                      <a:pt x="955" y="74"/>
                    </a:lnTo>
                    <a:lnTo>
                      <a:pt x="965" y="71"/>
                    </a:lnTo>
                    <a:lnTo>
                      <a:pt x="975" y="69"/>
                    </a:lnTo>
                    <a:lnTo>
                      <a:pt x="983" y="65"/>
                    </a:lnTo>
                    <a:lnTo>
                      <a:pt x="992" y="63"/>
                    </a:lnTo>
                    <a:lnTo>
                      <a:pt x="1002" y="61"/>
                    </a:lnTo>
                    <a:lnTo>
                      <a:pt x="1010" y="57"/>
                    </a:lnTo>
                    <a:lnTo>
                      <a:pt x="1020" y="55"/>
                    </a:lnTo>
                    <a:lnTo>
                      <a:pt x="1028" y="53"/>
                    </a:lnTo>
                    <a:lnTo>
                      <a:pt x="1036" y="51"/>
                    </a:lnTo>
                    <a:lnTo>
                      <a:pt x="1046" y="47"/>
                    </a:lnTo>
                    <a:lnTo>
                      <a:pt x="1053" y="45"/>
                    </a:lnTo>
                    <a:lnTo>
                      <a:pt x="1061" y="43"/>
                    </a:lnTo>
                    <a:lnTo>
                      <a:pt x="1069" y="41"/>
                    </a:lnTo>
                    <a:lnTo>
                      <a:pt x="1077" y="39"/>
                    </a:lnTo>
                    <a:lnTo>
                      <a:pt x="1085" y="37"/>
                    </a:lnTo>
                    <a:lnTo>
                      <a:pt x="1091" y="35"/>
                    </a:lnTo>
                    <a:lnTo>
                      <a:pt x="1099" y="33"/>
                    </a:lnTo>
                    <a:lnTo>
                      <a:pt x="1105" y="31"/>
                    </a:lnTo>
                    <a:lnTo>
                      <a:pt x="1113" y="29"/>
                    </a:lnTo>
                    <a:lnTo>
                      <a:pt x="1118" y="27"/>
                    </a:lnTo>
                    <a:lnTo>
                      <a:pt x="1124" y="25"/>
                    </a:lnTo>
                    <a:lnTo>
                      <a:pt x="1132" y="23"/>
                    </a:lnTo>
                    <a:lnTo>
                      <a:pt x="1138" y="21"/>
                    </a:lnTo>
                    <a:lnTo>
                      <a:pt x="1144" y="19"/>
                    </a:lnTo>
                    <a:lnTo>
                      <a:pt x="1148" y="19"/>
                    </a:lnTo>
                    <a:lnTo>
                      <a:pt x="1154" y="17"/>
                    </a:lnTo>
                    <a:lnTo>
                      <a:pt x="1160" y="15"/>
                    </a:lnTo>
                    <a:lnTo>
                      <a:pt x="1164" y="15"/>
                    </a:lnTo>
                    <a:lnTo>
                      <a:pt x="1170" y="13"/>
                    </a:lnTo>
                    <a:lnTo>
                      <a:pt x="1174" y="11"/>
                    </a:lnTo>
                    <a:lnTo>
                      <a:pt x="1177" y="11"/>
                    </a:lnTo>
                    <a:lnTo>
                      <a:pt x="1181" y="9"/>
                    </a:lnTo>
                    <a:lnTo>
                      <a:pt x="1219"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10" name="Freeform 18634"/>
              <p:cNvSpPr>
                <a:spLocks/>
              </p:cNvSpPr>
              <p:nvPr/>
            </p:nvSpPr>
            <p:spPr bwMode="auto">
              <a:xfrm>
                <a:off x="2389" y="2637"/>
                <a:ext cx="827" cy="1172"/>
              </a:xfrm>
              <a:custGeom>
                <a:avLst/>
                <a:gdLst>
                  <a:gd name="T0" fmla="*/ 28 w 827"/>
                  <a:gd name="T1" fmla="*/ 1121 h 1172"/>
                  <a:gd name="T2" fmla="*/ 40 w 827"/>
                  <a:gd name="T3" fmla="*/ 1095 h 1172"/>
                  <a:gd name="T4" fmla="*/ 56 w 827"/>
                  <a:gd name="T5" fmla="*/ 1067 h 1172"/>
                  <a:gd name="T6" fmla="*/ 73 w 827"/>
                  <a:gd name="T7" fmla="*/ 1036 h 1172"/>
                  <a:gd name="T8" fmla="*/ 91 w 827"/>
                  <a:gd name="T9" fmla="*/ 1002 h 1172"/>
                  <a:gd name="T10" fmla="*/ 109 w 827"/>
                  <a:gd name="T11" fmla="*/ 967 h 1172"/>
                  <a:gd name="T12" fmla="*/ 128 w 827"/>
                  <a:gd name="T13" fmla="*/ 934 h 1172"/>
                  <a:gd name="T14" fmla="*/ 146 w 827"/>
                  <a:gd name="T15" fmla="*/ 900 h 1172"/>
                  <a:gd name="T16" fmla="*/ 166 w 827"/>
                  <a:gd name="T17" fmla="*/ 869 h 1172"/>
                  <a:gd name="T18" fmla="*/ 186 w 827"/>
                  <a:gd name="T19" fmla="*/ 835 h 1172"/>
                  <a:gd name="T20" fmla="*/ 203 w 827"/>
                  <a:gd name="T21" fmla="*/ 804 h 1172"/>
                  <a:gd name="T22" fmla="*/ 223 w 827"/>
                  <a:gd name="T23" fmla="*/ 774 h 1172"/>
                  <a:gd name="T24" fmla="*/ 241 w 827"/>
                  <a:gd name="T25" fmla="*/ 743 h 1172"/>
                  <a:gd name="T26" fmla="*/ 260 w 827"/>
                  <a:gd name="T27" fmla="*/ 713 h 1172"/>
                  <a:gd name="T28" fmla="*/ 280 w 827"/>
                  <a:gd name="T29" fmla="*/ 684 h 1172"/>
                  <a:gd name="T30" fmla="*/ 298 w 827"/>
                  <a:gd name="T31" fmla="*/ 654 h 1172"/>
                  <a:gd name="T32" fmla="*/ 317 w 827"/>
                  <a:gd name="T33" fmla="*/ 626 h 1172"/>
                  <a:gd name="T34" fmla="*/ 335 w 827"/>
                  <a:gd name="T35" fmla="*/ 597 h 1172"/>
                  <a:gd name="T36" fmla="*/ 355 w 827"/>
                  <a:gd name="T37" fmla="*/ 569 h 1172"/>
                  <a:gd name="T38" fmla="*/ 373 w 827"/>
                  <a:gd name="T39" fmla="*/ 544 h 1172"/>
                  <a:gd name="T40" fmla="*/ 392 w 827"/>
                  <a:gd name="T41" fmla="*/ 516 h 1172"/>
                  <a:gd name="T42" fmla="*/ 412 w 827"/>
                  <a:gd name="T43" fmla="*/ 491 h 1172"/>
                  <a:gd name="T44" fmla="*/ 430 w 827"/>
                  <a:gd name="T45" fmla="*/ 465 h 1172"/>
                  <a:gd name="T46" fmla="*/ 449 w 827"/>
                  <a:gd name="T47" fmla="*/ 439 h 1172"/>
                  <a:gd name="T48" fmla="*/ 467 w 827"/>
                  <a:gd name="T49" fmla="*/ 414 h 1172"/>
                  <a:gd name="T50" fmla="*/ 487 w 827"/>
                  <a:gd name="T51" fmla="*/ 388 h 1172"/>
                  <a:gd name="T52" fmla="*/ 506 w 827"/>
                  <a:gd name="T53" fmla="*/ 365 h 1172"/>
                  <a:gd name="T54" fmla="*/ 524 w 827"/>
                  <a:gd name="T55" fmla="*/ 339 h 1172"/>
                  <a:gd name="T56" fmla="*/ 544 w 827"/>
                  <a:gd name="T57" fmla="*/ 315 h 1172"/>
                  <a:gd name="T58" fmla="*/ 562 w 827"/>
                  <a:gd name="T59" fmla="*/ 292 h 1172"/>
                  <a:gd name="T60" fmla="*/ 581 w 827"/>
                  <a:gd name="T61" fmla="*/ 270 h 1172"/>
                  <a:gd name="T62" fmla="*/ 599 w 827"/>
                  <a:gd name="T63" fmla="*/ 246 h 1172"/>
                  <a:gd name="T64" fmla="*/ 617 w 827"/>
                  <a:gd name="T65" fmla="*/ 225 h 1172"/>
                  <a:gd name="T66" fmla="*/ 634 w 827"/>
                  <a:gd name="T67" fmla="*/ 205 h 1172"/>
                  <a:gd name="T68" fmla="*/ 650 w 827"/>
                  <a:gd name="T69" fmla="*/ 185 h 1172"/>
                  <a:gd name="T70" fmla="*/ 666 w 827"/>
                  <a:gd name="T71" fmla="*/ 168 h 1172"/>
                  <a:gd name="T72" fmla="*/ 680 w 827"/>
                  <a:gd name="T73" fmla="*/ 152 h 1172"/>
                  <a:gd name="T74" fmla="*/ 691 w 827"/>
                  <a:gd name="T75" fmla="*/ 138 h 1172"/>
                  <a:gd name="T76" fmla="*/ 703 w 827"/>
                  <a:gd name="T77" fmla="*/ 124 h 1172"/>
                  <a:gd name="T78" fmla="*/ 715 w 827"/>
                  <a:gd name="T79" fmla="*/ 113 h 1172"/>
                  <a:gd name="T80" fmla="*/ 725 w 827"/>
                  <a:gd name="T81" fmla="*/ 101 h 1172"/>
                  <a:gd name="T82" fmla="*/ 737 w 827"/>
                  <a:gd name="T83" fmla="*/ 91 h 1172"/>
                  <a:gd name="T84" fmla="*/ 749 w 827"/>
                  <a:gd name="T85" fmla="*/ 77 h 1172"/>
                  <a:gd name="T86" fmla="*/ 760 w 827"/>
                  <a:gd name="T87" fmla="*/ 65 h 1172"/>
                  <a:gd name="T88" fmla="*/ 772 w 827"/>
                  <a:gd name="T89" fmla="*/ 54 h 1172"/>
                  <a:gd name="T90" fmla="*/ 784 w 827"/>
                  <a:gd name="T91" fmla="*/ 42 h 1172"/>
                  <a:gd name="T92" fmla="*/ 794 w 827"/>
                  <a:gd name="T93" fmla="*/ 32 h 1172"/>
                  <a:gd name="T94" fmla="*/ 802 w 827"/>
                  <a:gd name="T95" fmla="*/ 24 h 1172"/>
                  <a:gd name="T96" fmla="*/ 810 w 827"/>
                  <a:gd name="T97" fmla="*/ 16 h 1172"/>
                  <a:gd name="T98" fmla="*/ 815 w 827"/>
                  <a:gd name="T99" fmla="*/ 12 h 1172"/>
                  <a:gd name="T100" fmla="*/ 819 w 827"/>
                  <a:gd name="T101" fmla="*/ 8 h 1172"/>
                  <a:gd name="T102" fmla="*/ 821 w 827"/>
                  <a:gd name="T103" fmla="*/ 4 h 1172"/>
                  <a:gd name="T104" fmla="*/ 823 w 827"/>
                  <a:gd name="T105" fmla="*/ 2 h 1172"/>
                  <a:gd name="T106" fmla="*/ 825 w 827"/>
                  <a:gd name="T107" fmla="*/ 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7" h="1172">
                    <a:moveTo>
                      <a:pt x="0" y="1172"/>
                    </a:moveTo>
                    <a:lnTo>
                      <a:pt x="20" y="1132"/>
                    </a:lnTo>
                    <a:lnTo>
                      <a:pt x="24" y="1128"/>
                    </a:lnTo>
                    <a:lnTo>
                      <a:pt x="26" y="1125"/>
                    </a:lnTo>
                    <a:lnTo>
                      <a:pt x="28" y="1121"/>
                    </a:lnTo>
                    <a:lnTo>
                      <a:pt x="30" y="1115"/>
                    </a:lnTo>
                    <a:lnTo>
                      <a:pt x="32" y="1111"/>
                    </a:lnTo>
                    <a:lnTo>
                      <a:pt x="36" y="1105"/>
                    </a:lnTo>
                    <a:lnTo>
                      <a:pt x="38" y="1101"/>
                    </a:lnTo>
                    <a:lnTo>
                      <a:pt x="40" y="1095"/>
                    </a:lnTo>
                    <a:lnTo>
                      <a:pt x="44" y="1089"/>
                    </a:lnTo>
                    <a:lnTo>
                      <a:pt x="46" y="1085"/>
                    </a:lnTo>
                    <a:lnTo>
                      <a:pt x="50" y="1079"/>
                    </a:lnTo>
                    <a:lnTo>
                      <a:pt x="52" y="1073"/>
                    </a:lnTo>
                    <a:lnTo>
                      <a:pt x="56" y="1067"/>
                    </a:lnTo>
                    <a:lnTo>
                      <a:pt x="60" y="1060"/>
                    </a:lnTo>
                    <a:lnTo>
                      <a:pt x="62" y="1054"/>
                    </a:lnTo>
                    <a:lnTo>
                      <a:pt x="65" y="1048"/>
                    </a:lnTo>
                    <a:lnTo>
                      <a:pt x="69" y="1042"/>
                    </a:lnTo>
                    <a:lnTo>
                      <a:pt x="73" y="1036"/>
                    </a:lnTo>
                    <a:lnTo>
                      <a:pt x="75" y="1028"/>
                    </a:lnTo>
                    <a:lnTo>
                      <a:pt x="79" y="1022"/>
                    </a:lnTo>
                    <a:lnTo>
                      <a:pt x="83" y="1014"/>
                    </a:lnTo>
                    <a:lnTo>
                      <a:pt x="87" y="1008"/>
                    </a:lnTo>
                    <a:lnTo>
                      <a:pt x="91" y="1002"/>
                    </a:lnTo>
                    <a:lnTo>
                      <a:pt x="95" y="995"/>
                    </a:lnTo>
                    <a:lnTo>
                      <a:pt x="99" y="989"/>
                    </a:lnTo>
                    <a:lnTo>
                      <a:pt x="101" y="981"/>
                    </a:lnTo>
                    <a:lnTo>
                      <a:pt x="105" y="975"/>
                    </a:lnTo>
                    <a:lnTo>
                      <a:pt x="109" y="967"/>
                    </a:lnTo>
                    <a:lnTo>
                      <a:pt x="113" y="961"/>
                    </a:lnTo>
                    <a:lnTo>
                      <a:pt x="117" y="953"/>
                    </a:lnTo>
                    <a:lnTo>
                      <a:pt x="121" y="947"/>
                    </a:lnTo>
                    <a:lnTo>
                      <a:pt x="124" y="941"/>
                    </a:lnTo>
                    <a:lnTo>
                      <a:pt x="128" y="934"/>
                    </a:lnTo>
                    <a:lnTo>
                      <a:pt x="132" y="928"/>
                    </a:lnTo>
                    <a:lnTo>
                      <a:pt x="136" y="920"/>
                    </a:lnTo>
                    <a:lnTo>
                      <a:pt x="140" y="914"/>
                    </a:lnTo>
                    <a:lnTo>
                      <a:pt x="144" y="908"/>
                    </a:lnTo>
                    <a:lnTo>
                      <a:pt x="146" y="900"/>
                    </a:lnTo>
                    <a:lnTo>
                      <a:pt x="150" y="894"/>
                    </a:lnTo>
                    <a:lnTo>
                      <a:pt x="154" y="888"/>
                    </a:lnTo>
                    <a:lnTo>
                      <a:pt x="158" y="880"/>
                    </a:lnTo>
                    <a:lnTo>
                      <a:pt x="162" y="875"/>
                    </a:lnTo>
                    <a:lnTo>
                      <a:pt x="166" y="869"/>
                    </a:lnTo>
                    <a:lnTo>
                      <a:pt x="170" y="861"/>
                    </a:lnTo>
                    <a:lnTo>
                      <a:pt x="174" y="855"/>
                    </a:lnTo>
                    <a:lnTo>
                      <a:pt x="178" y="849"/>
                    </a:lnTo>
                    <a:lnTo>
                      <a:pt x="182" y="843"/>
                    </a:lnTo>
                    <a:lnTo>
                      <a:pt x="186" y="835"/>
                    </a:lnTo>
                    <a:lnTo>
                      <a:pt x="189" y="829"/>
                    </a:lnTo>
                    <a:lnTo>
                      <a:pt x="193" y="823"/>
                    </a:lnTo>
                    <a:lnTo>
                      <a:pt x="195" y="817"/>
                    </a:lnTo>
                    <a:lnTo>
                      <a:pt x="199" y="812"/>
                    </a:lnTo>
                    <a:lnTo>
                      <a:pt x="203" y="804"/>
                    </a:lnTo>
                    <a:lnTo>
                      <a:pt x="207" y="798"/>
                    </a:lnTo>
                    <a:lnTo>
                      <a:pt x="211" y="792"/>
                    </a:lnTo>
                    <a:lnTo>
                      <a:pt x="215" y="786"/>
                    </a:lnTo>
                    <a:lnTo>
                      <a:pt x="219" y="780"/>
                    </a:lnTo>
                    <a:lnTo>
                      <a:pt x="223" y="774"/>
                    </a:lnTo>
                    <a:lnTo>
                      <a:pt x="227" y="768"/>
                    </a:lnTo>
                    <a:lnTo>
                      <a:pt x="231" y="760"/>
                    </a:lnTo>
                    <a:lnTo>
                      <a:pt x="235" y="754"/>
                    </a:lnTo>
                    <a:lnTo>
                      <a:pt x="239" y="749"/>
                    </a:lnTo>
                    <a:lnTo>
                      <a:pt x="241" y="743"/>
                    </a:lnTo>
                    <a:lnTo>
                      <a:pt x="245" y="737"/>
                    </a:lnTo>
                    <a:lnTo>
                      <a:pt x="249" y="731"/>
                    </a:lnTo>
                    <a:lnTo>
                      <a:pt x="252" y="725"/>
                    </a:lnTo>
                    <a:lnTo>
                      <a:pt x="256" y="719"/>
                    </a:lnTo>
                    <a:lnTo>
                      <a:pt x="260" y="713"/>
                    </a:lnTo>
                    <a:lnTo>
                      <a:pt x="264" y="707"/>
                    </a:lnTo>
                    <a:lnTo>
                      <a:pt x="268" y="701"/>
                    </a:lnTo>
                    <a:lnTo>
                      <a:pt x="272" y="695"/>
                    </a:lnTo>
                    <a:lnTo>
                      <a:pt x="276" y="689"/>
                    </a:lnTo>
                    <a:lnTo>
                      <a:pt x="280" y="684"/>
                    </a:lnTo>
                    <a:lnTo>
                      <a:pt x="284" y="678"/>
                    </a:lnTo>
                    <a:lnTo>
                      <a:pt x="286" y="672"/>
                    </a:lnTo>
                    <a:lnTo>
                      <a:pt x="290" y="666"/>
                    </a:lnTo>
                    <a:lnTo>
                      <a:pt x="294" y="660"/>
                    </a:lnTo>
                    <a:lnTo>
                      <a:pt x="298" y="654"/>
                    </a:lnTo>
                    <a:lnTo>
                      <a:pt x="302" y="648"/>
                    </a:lnTo>
                    <a:lnTo>
                      <a:pt x="306" y="642"/>
                    </a:lnTo>
                    <a:lnTo>
                      <a:pt x="310" y="636"/>
                    </a:lnTo>
                    <a:lnTo>
                      <a:pt x="313" y="630"/>
                    </a:lnTo>
                    <a:lnTo>
                      <a:pt x="317" y="626"/>
                    </a:lnTo>
                    <a:lnTo>
                      <a:pt x="321" y="621"/>
                    </a:lnTo>
                    <a:lnTo>
                      <a:pt x="325" y="615"/>
                    </a:lnTo>
                    <a:lnTo>
                      <a:pt x="327" y="609"/>
                    </a:lnTo>
                    <a:lnTo>
                      <a:pt x="331" y="603"/>
                    </a:lnTo>
                    <a:lnTo>
                      <a:pt x="335" y="597"/>
                    </a:lnTo>
                    <a:lnTo>
                      <a:pt x="339" y="593"/>
                    </a:lnTo>
                    <a:lnTo>
                      <a:pt x="343" y="587"/>
                    </a:lnTo>
                    <a:lnTo>
                      <a:pt x="347" y="581"/>
                    </a:lnTo>
                    <a:lnTo>
                      <a:pt x="351" y="575"/>
                    </a:lnTo>
                    <a:lnTo>
                      <a:pt x="355" y="569"/>
                    </a:lnTo>
                    <a:lnTo>
                      <a:pt x="359" y="565"/>
                    </a:lnTo>
                    <a:lnTo>
                      <a:pt x="363" y="560"/>
                    </a:lnTo>
                    <a:lnTo>
                      <a:pt x="367" y="554"/>
                    </a:lnTo>
                    <a:lnTo>
                      <a:pt x="371" y="548"/>
                    </a:lnTo>
                    <a:lnTo>
                      <a:pt x="373" y="544"/>
                    </a:lnTo>
                    <a:lnTo>
                      <a:pt x="376" y="538"/>
                    </a:lnTo>
                    <a:lnTo>
                      <a:pt x="380" y="532"/>
                    </a:lnTo>
                    <a:lnTo>
                      <a:pt x="384" y="526"/>
                    </a:lnTo>
                    <a:lnTo>
                      <a:pt x="388" y="522"/>
                    </a:lnTo>
                    <a:lnTo>
                      <a:pt x="392" y="516"/>
                    </a:lnTo>
                    <a:lnTo>
                      <a:pt x="396" y="510"/>
                    </a:lnTo>
                    <a:lnTo>
                      <a:pt x="400" y="506"/>
                    </a:lnTo>
                    <a:lnTo>
                      <a:pt x="404" y="500"/>
                    </a:lnTo>
                    <a:lnTo>
                      <a:pt x="408" y="495"/>
                    </a:lnTo>
                    <a:lnTo>
                      <a:pt x="412" y="491"/>
                    </a:lnTo>
                    <a:lnTo>
                      <a:pt x="416" y="485"/>
                    </a:lnTo>
                    <a:lnTo>
                      <a:pt x="420" y="479"/>
                    </a:lnTo>
                    <a:lnTo>
                      <a:pt x="422" y="475"/>
                    </a:lnTo>
                    <a:lnTo>
                      <a:pt x="426" y="469"/>
                    </a:lnTo>
                    <a:lnTo>
                      <a:pt x="430" y="465"/>
                    </a:lnTo>
                    <a:lnTo>
                      <a:pt x="434" y="459"/>
                    </a:lnTo>
                    <a:lnTo>
                      <a:pt x="437" y="453"/>
                    </a:lnTo>
                    <a:lnTo>
                      <a:pt x="441" y="449"/>
                    </a:lnTo>
                    <a:lnTo>
                      <a:pt x="445" y="443"/>
                    </a:lnTo>
                    <a:lnTo>
                      <a:pt x="449" y="439"/>
                    </a:lnTo>
                    <a:lnTo>
                      <a:pt x="453" y="434"/>
                    </a:lnTo>
                    <a:lnTo>
                      <a:pt x="457" y="428"/>
                    </a:lnTo>
                    <a:lnTo>
                      <a:pt x="461" y="424"/>
                    </a:lnTo>
                    <a:lnTo>
                      <a:pt x="465" y="418"/>
                    </a:lnTo>
                    <a:lnTo>
                      <a:pt x="467" y="414"/>
                    </a:lnTo>
                    <a:lnTo>
                      <a:pt x="471" y="408"/>
                    </a:lnTo>
                    <a:lnTo>
                      <a:pt x="475" y="404"/>
                    </a:lnTo>
                    <a:lnTo>
                      <a:pt x="479" y="398"/>
                    </a:lnTo>
                    <a:lnTo>
                      <a:pt x="483" y="394"/>
                    </a:lnTo>
                    <a:lnTo>
                      <a:pt x="487" y="388"/>
                    </a:lnTo>
                    <a:lnTo>
                      <a:pt x="491" y="384"/>
                    </a:lnTo>
                    <a:lnTo>
                      <a:pt x="495" y="378"/>
                    </a:lnTo>
                    <a:lnTo>
                      <a:pt x="499" y="374"/>
                    </a:lnTo>
                    <a:lnTo>
                      <a:pt x="502" y="369"/>
                    </a:lnTo>
                    <a:lnTo>
                      <a:pt x="506" y="365"/>
                    </a:lnTo>
                    <a:lnTo>
                      <a:pt x="508" y="359"/>
                    </a:lnTo>
                    <a:lnTo>
                      <a:pt x="512" y="355"/>
                    </a:lnTo>
                    <a:lnTo>
                      <a:pt x="516" y="349"/>
                    </a:lnTo>
                    <a:lnTo>
                      <a:pt x="520" y="345"/>
                    </a:lnTo>
                    <a:lnTo>
                      <a:pt x="524" y="339"/>
                    </a:lnTo>
                    <a:lnTo>
                      <a:pt x="528" y="335"/>
                    </a:lnTo>
                    <a:lnTo>
                      <a:pt x="532" y="331"/>
                    </a:lnTo>
                    <a:lnTo>
                      <a:pt x="536" y="325"/>
                    </a:lnTo>
                    <a:lnTo>
                      <a:pt x="540" y="321"/>
                    </a:lnTo>
                    <a:lnTo>
                      <a:pt x="544" y="315"/>
                    </a:lnTo>
                    <a:lnTo>
                      <a:pt x="546" y="311"/>
                    </a:lnTo>
                    <a:lnTo>
                      <a:pt x="550" y="308"/>
                    </a:lnTo>
                    <a:lnTo>
                      <a:pt x="554" y="302"/>
                    </a:lnTo>
                    <a:lnTo>
                      <a:pt x="558" y="298"/>
                    </a:lnTo>
                    <a:lnTo>
                      <a:pt x="562" y="292"/>
                    </a:lnTo>
                    <a:lnTo>
                      <a:pt x="565" y="288"/>
                    </a:lnTo>
                    <a:lnTo>
                      <a:pt x="569" y="284"/>
                    </a:lnTo>
                    <a:lnTo>
                      <a:pt x="573" y="278"/>
                    </a:lnTo>
                    <a:lnTo>
                      <a:pt x="577" y="274"/>
                    </a:lnTo>
                    <a:lnTo>
                      <a:pt x="581" y="270"/>
                    </a:lnTo>
                    <a:lnTo>
                      <a:pt x="583" y="264"/>
                    </a:lnTo>
                    <a:lnTo>
                      <a:pt x="587" y="260"/>
                    </a:lnTo>
                    <a:lnTo>
                      <a:pt x="591" y="256"/>
                    </a:lnTo>
                    <a:lnTo>
                      <a:pt x="595" y="250"/>
                    </a:lnTo>
                    <a:lnTo>
                      <a:pt x="599" y="246"/>
                    </a:lnTo>
                    <a:lnTo>
                      <a:pt x="603" y="243"/>
                    </a:lnTo>
                    <a:lnTo>
                      <a:pt x="607" y="239"/>
                    </a:lnTo>
                    <a:lnTo>
                      <a:pt x="611" y="233"/>
                    </a:lnTo>
                    <a:lnTo>
                      <a:pt x="613" y="229"/>
                    </a:lnTo>
                    <a:lnTo>
                      <a:pt x="617" y="225"/>
                    </a:lnTo>
                    <a:lnTo>
                      <a:pt x="621" y="221"/>
                    </a:lnTo>
                    <a:lnTo>
                      <a:pt x="625" y="217"/>
                    </a:lnTo>
                    <a:lnTo>
                      <a:pt x="626" y="213"/>
                    </a:lnTo>
                    <a:lnTo>
                      <a:pt x="630" y="209"/>
                    </a:lnTo>
                    <a:lnTo>
                      <a:pt x="634" y="205"/>
                    </a:lnTo>
                    <a:lnTo>
                      <a:pt x="638" y="201"/>
                    </a:lnTo>
                    <a:lnTo>
                      <a:pt x="640" y="197"/>
                    </a:lnTo>
                    <a:lnTo>
                      <a:pt x="644" y="193"/>
                    </a:lnTo>
                    <a:lnTo>
                      <a:pt x="648" y="189"/>
                    </a:lnTo>
                    <a:lnTo>
                      <a:pt x="650" y="185"/>
                    </a:lnTo>
                    <a:lnTo>
                      <a:pt x="654" y="182"/>
                    </a:lnTo>
                    <a:lnTo>
                      <a:pt x="656" y="178"/>
                    </a:lnTo>
                    <a:lnTo>
                      <a:pt x="660" y="174"/>
                    </a:lnTo>
                    <a:lnTo>
                      <a:pt x="662" y="172"/>
                    </a:lnTo>
                    <a:lnTo>
                      <a:pt x="666" y="168"/>
                    </a:lnTo>
                    <a:lnTo>
                      <a:pt x="668" y="164"/>
                    </a:lnTo>
                    <a:lnTo>
                      <a:pt x="672" y="162"/>
                    </a:lnTo>
                    <a:lnTo>
                      <a:pt x="674" y="158"/>
                    </a:lnTo>
                    <a:lnTo>
                      <a:pt x="678" y="154"/>
                    </a:lnTo>
                    <a:lnTo>
                      <a:pt x="680" y="152"/>
                    </a:lnTo>
                    <a:lnTo>
                      <a:pt x="682" y="148"/>
                    </a:lnTo>
                    <a:lnTo>
                      <a:pt x="684" y="146"/>
                    </a:lnTo>
                    <a:lnTo>
                      <a:pt x="688" y="144"/>
                    </a:lnTo>
                    <a:lnTo>
                      <a:pt x="689" y="140"/>
                    </a:lnTo>
                    <a:lnTo>
                      <a:pt x="691" y="138"/>
                    </a:lnTo>
                    <a:lnTo>
                      <a:pt x="693" y="134"/>
                    </a:lnTo>
                    <a:lnTo>
                      <a:pt x="697" y="132"/>
                    </a:lnTo>
                    <a:lnTo>
                      <a:pt x="699" y="130"/>
                    </a:lnTo>
                    <a:lnTo>
                      <a:pt x="701" y="128"/>
                    </a:lnTo>
                    <a:lnTo>
                      <a:pt x="703" y="124"/>
                    </a:lnTo>
                    <a:lnTo>
                      <a:pt x="705" y="122"/>
                    </a:lnTo>
                    <a:lnTo>
                      <a:pt x="707" y="120"/>
                    </a:lnTo>
                    <a:lnTo>
                      <a:pt x="709" y="119"/>
                    </a:lnTo>
                    <a:lnTo>
                      <a:pt x="713" y="115"/>
                    </a:lnTo>
                    <a:lnTo>
                      <a:pt x="715" y="113"/>
                    </a:lnTo>
                    <a:lnTo>
                      <a:pt x="717" y="111"/>
                    </a:lnTo>
                    <a:lnTo>
                      <a:pt x="719" y="109"/>
                    </a:lnTo>
                    <a:lnTo>
                      <a:pt x="721" y="107"/>
                    </a:lnTo>
                    <a:lnTo>
                      <a:pt x="723" y="105"/>
                    </a:lnTo>
                    <a:lnTo>
                      <a:pt x="725" y="101"/>
                    </a:lnTo>
                    <a:lnTo>
                      <a:pt x="727" y="99"/>
                    </a:lnTo>
                    <a:lnTo>
                      <a:pt x="729" y="97"/>
                    </a:lnTo>
                    <a:lnTo>
                      <a:pt x="733" y="95"/>
                    </a:lnTo>
                    <a:lnTo>
                      <a:pt x="735" y="93"/>
                    </a:lnTo>
                    <a:lnTo>
                      <a:pt x="737" y="91"/>
                    </a:lnTo>
                    <a:lnTo>
                      <a:pt x="739" y="87"/>
                    </a:lnTo>
                    <a:lnTo>
                      <a:pt x="741" y="85"/>
                    </a:lnTo>
                    <a:lnTo>
                      <a:pt x="743" y="83"/>
                    </a:lnTo>
                    <a:lnTo>
                      <a:pt x="747" y="81"/>
                    </a:lnTo>
                    <a:lnTo>
                      <a:pt x="749" y="77"/>
                    </a:lnTo>
                    <a:lnTo>
                      <a:pt x="750" y="75"/>
                    </a:lnTo>
                    <a:lnTo>
                      <a:pt x="752" y="73"/>
                    </a:lnTo>
                    <a:lnTo>
                      <a:pt x="754" y="71"/>
                    </a:lnTo>
                    <a:lnTo>
                      <a:pt x="758" y="69"/>
                    </a:lnTo>
                    <a:lnTo>
                      <a:pt x="760" y="65"/>
                    </a:lnTo>
                    <a:lnTo>
                      <a:pt x="762" y="63"/>
                    </a:lnTo>
                    <a:lnTo>
                      <a:pt x="764" y="61"/>
                    </a:lnTo>
                    <a:lnTo>
                      <a:pt x="766" y="59"/>
                    </a:lnTo>
                    <a:lnTo>
                      <a:pt x="770" y="56"/>
                    </a:lnTo>
                    <a:lnTo>
                      <a:pt x="772" y="54"/>
                    </a:lnTo>
                    <a:lnTo>
                      <a:pt x="774" y="52"/>
                    </a:lnTo>
                    <a:lnTo>
                      <a:pt x="776" y="50"/>
                    </a:lnTo>
                    <a:lnTo>
                      <a:pt x="778" y="48"/>
                    </a:lnTo>
                    <a:lnTo>
                      <a:pt x="780" y="46"/>
                    </a:lnTo>
                    <a:lnTo>
                      <a:pt x="784" y="42"/>
                    </a:lnTo>
                    <a:lnTo>
                      <a:pt x="786" y="40"/>
                    </a:lnTo>
                    <a:lnTo>
                      <a:pt x="788" y="38"/>
                    </a:lnTo>
                    <a:lnTo>
                      <a:pt x="790" y="36"/>
                    </a:lnTo>
                    <a:lnTo>
                      <a:pt x="792" y="34"/>
                    </a:lnTo>
                    <a:lnTo>
                      <a:pt x="794" y="32"/>
                    </a:lnTo>
                    <a:lnTo>
                      <a:pt x="796" y="30"/>
                    </a:lnTo>
                    <a:lnTo>
                      <a:pt x="798" y="28"/>
                    </a:lnTo>
                    <a:lnTo>
                      <a:pt x="800" y="26"/>
                    </a:lnTo>
                    <a:lnTo>
                      <a:pt x="802" y="26"/>
                    </a:lnTo>
                    <a:lnTo>
                      <a:pt x="802" y="24"/>
                    </a:lnTo>
                    <a:lnTo>
                      <a:pt x="804" y="22"/>
                    </a:lnTo>
                    <a:lnTo>
                      <a:pt x="806" y="20"/>
                    </a:lnTo>
                    <a:lnTo>
                      <a:pt x="808" y="20"/>
                    </a:lnTo>
                    <a:lnTo>
                      <a:pt x="808" y="18"/>
                    </a:lnTo>
                    <a:lnTo>
                      <a:pt x="810" y="16"/>
                    </a:lnTo>
                    <a:lnTo>
                      <a:pt x="812" y="16"/>
                    </a:lnTo>
                    <a:lnTo>
                      <a:pt x="812" y="14"/>
                    </a:lnTo>
                    <a:lnTo>
                      <a:pt x="813" y="14"/>
                    </a:lnTo>
                    <a:lnTo>
                      <a:pt x="813" y="12"/>
                    </a:lnTo>
                    <a:lnTo>
                      <a:pt x="815" y="12"/>
                    </a:lnTo>
                    <a:lnTo>
                      <a:pt x="815" y="10"/>
                    </a:lnTo>
                    <a:lnTo>
                      <a:pt x="817" y="10"/>
                    </a:lnTo>
                    <a:lnTo>
                      <a:pt x="817" y="8"/>
                    </a:lnTo>
                    <a:lnTo>
                      <a:pt x="817" y="8"/>
                    </a:lnTo>
                    <a:lnTo>
                      <a:pt x="819" y="8"/>
                    </a:lnTo>
                    <a:lnTo>
                      <a:pt x="819" y="6"/>
                    </a:lnTo>
                    <a:lnTo>
                      <a:pt x="819" y="6"/>
                    </a:lnTo>
                    <a:lnTo>
                      <a:pt x="821" y="6"/>
                    </a:lnTo>
                    <a:lnTo>
                      <a:pt x="821" y="6"/>
                    </a:lnTo>
                    <a:lnTo>
                      <a:pt x="821" y="4"/>
                    </a:lnTo>
                    <a:lnTo>
                      <a:pt x="821" y="4"/>
                    </a:lnTo>
                    <a:lnTo>
                      <a:pt x="823" y="4"/>
                    </a:lnTo>
                    <a:lnTo>
                      <a:pt x="823" y="4"/>
                    </a:lnTo>
                    <a:lnTo>
                      <a:pt x="823" y="4"/>
                    </a:lnTo>
                    <a:lnTo>
                      <a:pt x="823" y="2"/>
                    </a:lnTo>
                    <a:lnTo>
                      <a:pt x="823" y="2"/>
                    </a:lnTo>
                    <a:lnTo>
                      <a:pt x="825" y="2"/>
                    </a:lnTo>
                    <a:lnTo>
                      <a:pt x="825" y="2"/>
                    </a:lnTo>
                    <a:lnTo>
                      <a:pt x="825" y="2"/>
                    </a:lnTo>
                    <a:lnTo>
                      <a:pt x="825" y="2"/>
                    </a:lnTo>
                    <a:lnTo>
                      <a:pt x="825" y="2"/>
                    </a:lnTo>
                    <a:lnTo>
                      <a:pt x="827"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11" name="Line 18635"/>
              <p:cNvSpPr>
                <a:spLocks noChangeShapeType="1"/>
              </p:cNvSpPr>
              <p:nvPr/>
            </p:nvSpPr>
            <p:spPr bwMode="auto">
              <a:xfrm flipV="1">
                <a:off x="4435" y="2177"/>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2" name="Line 18636"/>
              <p:cNvSpPr>
                <a:spLocks noChangeShapeType="1"/>
              </p:cNvSpPr>
              <p:nvPr/>
            </p:nvSpPr>
            <p:spPr bwMode="auto">
              <a:xfrm flipV="1">
                <a:off x="4504" y="2159"/>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3" name="Line 18637"/>
              <p:cNvSpPr>
                <a:spLocks noChangeShapeType="1"/>
              </p:cNvSpPr>
              <p:nvPr/>
            </p:nvSpPr>
            <p:spPr bwMode="auto">
              <a:xfrm flipV="1">
                <a:off x="4573" y="2141"/>
                <a:ext cx="23"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4" name="Line 18638"/>
              <p:cNvSpPr>
                <a:spLocks noChangeShapeType="1"/>
              </p:cNvSpPr>
              <p:nvPr/>
            </p:nvSpPr>
            <p:spPr bwMode="auto">
              <a:xfrm flipV="1">
                <a:off x="4642" y="2126"/>
                <a:ext cx="23" cy="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5" name="Line 18639"/>
              <p:cNvSpPr>
                <a:spLocks noChangeShapeType="1"/>
              </p:cNvSpPr>
              <p:nvPr/>
            </p:nvSpPr>
            <p:spPr bwMode="auto">
              <a:xfrm flipV="1">
                <a:off x="4710" y="2110"/>
                <a:ext cx="24"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6" name="Line 18640"/>
              <p:cNvSpPr>
                <a:spLocks noChangeShapeType="1"/>
              </p:cNvSpPr>
              <p:nvPr/>
            </p:nvSpPr>
            <p:spPr bwMode="auto">
              <a:xfrm flipV="1">
                <a:off x="4779" y="2096"/>
                <a:ext cx="24" cy="4"/>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7" name="Line 18641"/>
              <p:cNvSpPr>
                <a:spLocks noChangeShapeType="1"/>
              </p:cNvSpPr>
              <p:nvPr/>
            </p:nvSpPr>
            <p:spPr bwMode="auto">
              <a:xfrm flipV="1">
                <a:off x="4848" y="2080"/>
                <a:ext cx="24" cy="6"/>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18" name="Rectangle 18642"/>
              <p:cNvSpPr>
                <a:spLocks noChangeArrowheads="1"/>
              </p:cNvSpPr>
              <p:nvPr/>
            </p:nvSpPr>
            <p:spPr bwMode="auto">
              <a:xfrm>
                <a:off x="1423" y="3464"/>
                <a:ext cx="73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600">
                    <a:cs typeface="Arial" pitchFamily="34" charset="0"/>
                  </a:rPr>
                  <a:t>“</a:t>
                </a:r>
                <a:r>
                  <a:rPr lang="en-US" sz="1600">
                    <a:cs typeface="Arial" pitchFamily="34" charset="0"/>
                  </a:rPr>
                  <a:t>Traditional</a:t>
                </a:r>
                <a:r>
                  <a:rPr lang="ru-RU" sz="1600">
                    <a:cs typeface="Arial" pitchFamily="34" charset="0"/>
                  </a:rPr>
                  <a:t>"</a:t>
                </a:r>
                <a:r>
                  <a:rPr lang="ru-RU" sz="2100">
                    <a:solidFill>
                      <a:srgbClr val="000000"/>
                    </a:solidFill>
                    <a:cs typeface="Arial" pitchFamily="34" charset="0"/>
                  </a:rPr>
                  <a:t> </a:t>
                </a:r>
              </a:p>
            </p:txBody>
          </p:sp>
          <p:sp>
            <p:nvSpPr>
              <p:cNvPr id="862419" name="Rectangle 18643"/>
              <p:cNvSpPr>
                <a:spLocks noChangeArrowheads="1"/>
              </p:cNvSpPr>
              <p:nvPr/>
            </p:nvSpPr>
            <p:spPr bwMode="auto">
              <a:xfrm>
                <a:off x="1233" y="3645"/>
                <a:ext cx="8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thermophysics</a:t>
                </a:r>
                <a:endParaRPr lang="ru-RU" sz="1600"/>
              </a:p>
            </p:txBody>
          </p:sp>
          <p:sp>
            <p:nvSpPr>
              <p:cNvPr id="862420" name="Rectangle 18644"/>
              <p:cNvSpPr>
                <a:spLocks noChangeArrowheads="1"/>
              </p:cNvSpPr>
              <p:nvPr/>
            </p:nvSpPr>
            <p:spPr bwMode="auto">
              <a:xfrm>
                <a:off x="1210" y="1217"/>
                <a:ext cx="36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Static</a:t>
                </a:r>
                <a:r>
                  <a:rPr lang="ru-RU" sz="2100">
                    <a:solidFill>
                      <a:srgbClr val="000000"/>
                    </a:solidFill>
                    <a:cs typeface="Arial" pitchFamily="34" charset="0"/>
                  </a:rPr>
                  <a:t> </a:t>
                </a:r>
                <a:endParaRPr lang="ru-RU"/>
              </a:p>
            </p:txBody>
          </p:sp>
          <p:sp>
            <p:nvSpPr>
              <p:cNvPr id="862421" name="Rectangle 18645"/>
              <p:cNvSpPr>
                <a:spLocks noChangeArrowheads="1"/>
              </p:cNvSpPr>
              <p:nvPr/>
            </p:nvSpPr>
            <p:spPr bwMode="auto">
              <a:xfrm>
                <a:off x="1045" y="1607"/>
                <a:ext cx="699"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600">
                    <a:cs typeface="Arial" pitchFamily="34" charset="0"/>
                  </a:rPr>
                  <a:t>high-</a:t>
                </a:r>
              </a:p>
              <a:p>
                <a:r>
                  <a:rPr lang="en-US" sz="1600">
                    <a:cs typeface="Arial" pitchFamily="34" charset="0"/>
                  </a:rPr>
                  <a:t>pressure</a:t>
                </a:r>
                <a:r>
                  <a:rPr lang="ru-RU" sz="2100">
                    <a:solidFill>
                      <a:srgbClr val="000000"/>
                    </a:solidFill>
                    <a:cs typeface="Arial" pitchFamily="34" charset="0"/>
                  </a:rPr>
                  <a:t> </a:t>
                </a:r>
                <a:endParaRPr lang="ru-RU"/>
              </a:p>
            </p:txBody>
          </p:sp>
          <p:sp>
            <p:nvSpPr>
              <p:cNvPr id="862422" name="Rectangle 18646"/>
              <p:cNvSpPr>
                <a:spLocks noChangeArrowheads="1"/>
              </p:cNvSpPr>
              <p:nvPr/>
            </p:nvSpPr>
            <p:spPr bwMode="auto">
              <a:xfrm>
                <a:off x="1111" y="2079"/>
                <a:ext cx="6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technique</a:t>
                </a:r>
                <a:r>
                  <a:rPr lang="ru-RU" sz="2100">
                    <a:solidFill>
                      <a:srgbClr val="000000"/>
                    </a:solidFill>
                    <a:cs typeface="Arial" pitchFamily="34" charset="0"/>
                  </a:rPr>
                  <a:t> </a:t>
                </a:r>
                <a:endParaRPr lang="ru-RU"/>
              </a:p>
            </p:txBody>
          </p:sp>
          <p:sp>
            <p:nvSpPr>
              <p:cNvPr id="862423" name="Rectangle 18647"/>
              <p:cNvSpPr>
                <a:spLocks noChangeArrowheads="1"/>
              </p:cNvSpPr>
              <p:nvPr/>
            </p:nvSpPr>
            <p:spPr bwMode="auto">
              <a:xfrm>
                <a:off x="1440" y="2057"/>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ru-RU"/>
              </a:p>
            </p:txBody>
          </p:sp>
          <p:sp>
            <p:nvSpPr>
              <p:cNvPr id="862424" name="Rectangle 18648"/>
              <p:cNvSpPr>
                <a:spLocks noChangeArrowheads="1"/>
              </p:cNvSpPr>
              <p:nvPr/>
            </p:nvSpPr>
            <p:spPr bwMode="auto">
              <a:xfrm>
                <a:off x="1722" y="1224"/>
                <a:ext cx="49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Gr→D</a:t>
                </a:r>
                <a:endParaRPr lang="en-US">
                  <a:cs typeface="Arial" pitchFamily="34" charset="0"/>
                </a:endParaRPr>
              </a:p>
            </p:txBody>
          </p:sp>
          <p:sp>
            <p:nvSpPr>
              <p:cNvPr id="862425" name="Rectangle 18649"/>
              <p:cNvSpPr>
                <a:spLocks noChangeArrowheads="1"/>
              </p:cNvSpPr>
              <p:nvPr/>
            </p:nvSpPr>
            <p:spPr bwMode="auto">
              <a:xfrm rot="16200000">
                <a:off x="5775" y="2165"/>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a:solidFill>
                      <a:srgbClr val="000000"/>
                    </a:solidFill>
                  </a:rPr>
                  <a:t> </a:t>
                </a:r>
                <a:endParaRPr lang="ru-RU"/>
              </a:p>
            </p:txBody>
          </p:sp>
          <p:sp>
            <p:nvSpPr>
              <p:cNvPr id="862426" name="Rectangle 18650"/>
              <p:cNvSpPr>
                <a:spLocks noChangeArrowheads="1"/>
              </p:cNvSpPr>
              <p:nvPr/>
            </p:nvSpPr>
            <p:spPr bwMode="auto">
              <a:xfrm>
                <a:off x="3291" y="178"/>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a:solidFill>
                      <a:srgbClr val="000000"/>
                    </a:solidFill>
                  </a:rPr>
                  <a:t> </a:t>
                </a:r>
                <a:endParaRPr lang="ru-RU"/>
              </a:p>
            </p:txBody>
          </p:sp>
          <p:sp>
            <p:nvSpPr>
              <p:cNvPr id="862427" name="Rectangle 18651"/>
              <p:cNvSpPr>
                <a:spLocks noChangeArrowheads="1"/>
              </p:cNvSpPr>
              <p:nvPr/>
            </p:nvSpPr>
            <p:spPr bwMode="auto">
              <a:xfrm rot="16200000">
                <a:off x="310" y="2323"/>
                <a:ext cx="17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ru-RU"/>
              </a:p>
            </p:txBody>
          </p:sp>
          <p:sp>
            <p:nvSpPr>
              <p:cNvPr id="862428" name="Rectangle 18652"/>
              <p:cNvSpPr>
                <a:spLocks noChangeArrowheads="1"/>
              </p:cNvSpPr>
              <p:nvPr/>
            </p:nvSpPr>
            <p:spPr bwMode="auto">
              <a:xfrm>
                <a:off x="3176" y="4200"/>
                <a:ext cx="31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b="1" i="1">
                    <a:solidFill>
                      <a:srgbClr val="000000"/>
                    </a:solidFill>
                    <a:cs typeface="Arial" pitchFamily="34" charset="0"/>
                  </a:rPr>
                  <a:t>Т, К</a:t>
                </a:r>
                <a:endParaRPr lang="ru-RU"/>
              </a:p>
            </p:txBody>
          </p:sp>
          <p:sp>
            <p:nvSpPr>
              <p:cNvPr id="862429" name="Rectangle 18653"/>
              <p:cNvSpPr>
                <a:spLocks noChangeArrowheads="1"/>
              </p:cNvSpPr>
              <p:nvPr/>
            </p:nvSpPr>
            <p:spPr bwMode="auto">
              <a:xfrm>
                <a:off x="1675" y="2334"/>
                <a:ext cx="6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Graphite</a:t>
                </a:r>
                <a:endParaRPr lang="ru-RU"/>
              </a:p>
            </p:txBody>
          </p:sp>
          <p:sp>
            <p:nvSpPr>
              <p:cNvPr id="862430" name="Rectangle 18654"/>
              <p:cNvSpPr>
                <a:spLocks noChangeArrowheads="1"/>
              </p:cNvSpPr>
              <p:nvPr/>
            </p:nvSpPr>
            <p:spPr bwMode="auto">
              <a:xfrm>
                <a:off x="3863" y="1615"/>
                <a:ext cx="47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Liquid</a:t>
                </a:r>
                <a:endParaRPr lang="ru-RU"/>
              </a:p>
            </p:txBody>
          </p:sp>
          <p:sp>
            <p:nvSpPr>
              <p:cNvPr id="862431" name="Rectangle 18655"/>
              <p:cNvSpPr>
                <a:spLocks noChangeArrowheads="1"/>
              </p:cNvSpPr>
              <p:nvPr/>
            </p:nvSpPr>
            <p:spPr bwMode="auto">
              <a:xfrm>
                <a:off x="3745" y="2863"/>
                <a:ext cx="32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Gas</a:t>
                </a:r>
                <a:endParaRPr lang="ru-RU"/>
              </a:p>
            </p:txBody>
          </p:sp>
          <p:sp>
            <p:nvSpPr>
              <p:cNvPr id="862432" name="Rectangle 18656"/>
              <p:cNvSpPr>
                <a:spLocks noChangeArrowheads="1"/>
              </p:cNvSpPr>
              <p:nvPr/>
            </p:nvSpPr>
            <p:spPr bwMode="auto">
              <a:xfrm>
                <a:off x="2695" y="759"/>
                <a:ext cx="70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Diamond</a:t>
                </a:r>
                <a:endParaRPr lang="ru-RU"/>
              </a:p>
            </p:txBody>
          </p:sp>
          <p:sp>
            <p:nvSpPr>
              <p:cNvPr id="862433" name="Rectangle 18657"/>
              <p:cNvSpPr>
                <a:spLocks noChangeArrowheads="1"/>
              </p:cNvSpPr>
              <p:nvPr/>
            </p:nvSpPr>
            <p:spPr bwMode="auto">
              <a:xfrm>
                <a:off x="3135" y="1161"/>
                <a:ext cx="11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2200" i="1">
                    <a:solidFill>
                      <a:srgbClr val="C0C0C0"/>
                    </a:solidFill>
                    <a:cs typeface="Arial" pitchFamily="34" charset="0"/>
                  </a:rPr>
                  <a:t>В</a:t>
                </a:r>
                <a:endParaRPr lang="ru-RU"/>
              </a:p>
            </p:txBody>
          </p:sp>
          <p:sp>
            <p:nvSpPr>
              <p:cNvPr id="862434" name="Rectangle 18658"/>
              <p:cNvSpPr>
                <a:spLocks noChangeArrowheads="1"/>
              </p:cNvSpPr>
              <p:nvPr/>
            </p:nvSpPr>
            <p:spPr bwMode="auto">
              <a:xfrm>
                <a:off x="3035" y="2383"/>
                <a:ext cx="16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Tr</a:t>
                </a:r>
                <a:endParaRPr lang="ru-RU"/>
              </a:p>
            </p:txBody>
          </p:sp>
          <p:sp>
            <p:nvSpPr>
              <p:cNvPr id="862435" name="Rectangle 18659"/>
              <p:cNvSpPr>
                <a:spLocks noChangeArrowheads="1"/>
              </p:cNvSpPr>
              <p:nvPr/>
            </p:nvSpPr>
            <p:spPr bwMode="auto">
              <a:xfrm>
                <a:off x="4722" y="1879"/>
                <a:ext cx="22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i="1">
                    <a:solidFill>
                      <a:srgbClr val="C0C0C0"/>
                    </a:solidFill>
                    <a:cs typeface="Arial" pitchFamily="34" charset="0"/>
                  </a:rPr>
                  <a:t>Cp</a:t>
                </a:r>
                <a:endParaRPr lang="ru-RU"/>
              </a:p>
            </p:txBody>
          </p:sp>
          <p:sp>
            <p:nvSpPr>
              <p:cNvPr id="862436" name="Line 18660"/>
              <p:cNvSpPr>
                <a:spLocks noChangeShapeType="1"/>
              </p:cNvSpPr>
              <p:nvPr/>
            </p:nvSpPr>
            <p:spPr bwMode="auto">
              <a:xfrm>
                <a:off x="118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37" name="Line 18661"/>
              <p:cNvSpPr>
                <a:spLocks noChangeShapeType="1"/>
              </p:cNvSpPr>
              <p:nvPr/>
            </p:nvSpPr>
            <p:spPr bwMode="auto">
              <a:xfrm>
                <a:off x="1185" y="1566"/>
                <a:ext cx="12"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38" name="Line 18662"/>
              <p:cNvSpPr>
                <a:spLocks noChangeShapeType="1"/>
              </p:cNvSpPr>
              <p:nvPr/>
            </p:nvSpPr>
            <p:spPr bwMode="auto">
              <a:xfrm>
                <a:off x="118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39" name="Line 18663"/>
              <p:cNvSpPr>
                <a:spLocks noChangeShapeType="1"/>
              </p:cNvSpPr>
              <p:nvPr/>
            </p:nvSpPr>
            <p:spPr bwMode="auto">
              <a:xfrm>
                <a:off x="122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0" name="Line 18664"/>
              <p:cNvSpPr>
                <a:spLocks noChangeShapeType="1"/>
              </p:cNvSpPr>
              <p:nvPr/>
            </p:nvSpPr>
            <p:spPr bwMode="auto">
              <a:xfrm>
                <a:off x="127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1" name="Line 18665"/>
              <p:cNvSpPr>
                <a:spLocks noChangeShapeType="1"/>
              </p:cNvSpPr>
              <p:nvPr/>
            </p:nvSpPr>
            <p:spPr bwMode="auto">
              <a:xfrm>
                <a:off x="131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2" name="Line 18666"/>
              <p:cNvSpPr>
                <a:spLocks noChangeShapeType="1"/>
              </p:cNvSpPr>
              <p:nvPr/>
            </p:nvSpPr>
            <p:spPr bwMode="auto">
              <a:xfrm>
                <a:off x="135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3" name="Line 18667"/>
              <p:cNvSpPr>
                <a:spLocks noChangeShapeType="1"/>
              </p:cNvSpPr>
              <p:nvPr/>
            </p:nvSpPr>
            <p:spPr bwMode="auto">
              <a:xfrm>
                <a:off x="140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4" name="Line 18668"/>
              <p:cNvSpPr>
                <a:spLocks noChangeShapeType="1"/>
              </p:cNvSpPr>
              <p:nvPr/>
            </p:nvSpPr>
            <p:spPr bwMode="auto">
              <a:xfrm>
                <a:off x="1445"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5" name="Line 18669"/>
              <p:cNvSpPr>
                <a:spLocks noChangeShapeType="1"/>
              </p:cNvSpPr>
              <p:nvPr/>
            </p:nvSpPr>
            <p:spPr bwMode="auto">
              <a:xfrm>
                <a:off x="1488"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6" name="Line 18670"/>
              <p:cNvSpPr>
                <a:spLocks noChangeShapeType="1"/>
              </p:cNvSpPr>
              <p:nvPr/>
            </p:nvSpPr>
            <p:spPr bwMode="auto">
              <a:xfrm>
                <a:off x="1531" y="1523"/>
                <a:ext cx="55"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7" name="Line 18671"/>
              <p:cNvSpPr>
                <a:spLocks noChangeShapeType="1"/>
              </p:cNvSpPr>
              <p:nvPr/>
            </p:nvSpPr>
            <p:spPr bwMode="auto">
              <a:xfrm>
                <a:off x="1574" y="1523"/>
                <a:ext cx="56" cy="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8" name="Line 18672"/>
              <p:cNvSpPr>
                <a:spLocks noChangeShapeType="1"/>
              </p:cNvSpPr>
              <p:nvPr/>
            </p:nvSpPr>
            <p:spPr bwMode="auto">
              <a:xfrm>
                <a:off x="1618" y="1523"/>
                <a:ext cx="23" cy="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49" name="Freeform 18673"/>
              <p:cNvSpPr>
                <a:spLocks/>
              </p:cNvSpPr>
              <p:nvPr/>
            </p:nvSpPr>
            <p:spPr bwMode="auto">
              <a:xfrm>
                <a:off x="1183" y="1521"/>
                <a:ext cx="460" cy="59"/>
              </a:xfrm>
              <a:custGeom>
                <a:avLst/>
                <a:gdLst>
                  <a:gd name="T0" fmla="*/ 460 w 460"/>
                  <a:gd name="T1" fmla="*/ 4 h 59"/>
                  <a:gd name="T2" fmla="*/ 456 w 460"/>
                  <a:gd name="T3" fmla="*/ 0 h 59"/>
                  <a:gd name="T4" fmla="*/ 0 w 460"/>
                  <a:gd name="T5" fmla="*/ 0 h 59"/>
                  <a:gd name="T6" fmla="*/ 0 w 460"/>
                  <a:gd name="T7" fmla="*/ 59 h 59"/>
                  <a:gd name="T8" fmla="*/ 0 w 460"/>
                  <a:gd name="T9" fmla="*/ 59 h 59"/>
                </a:gdLst>
                <a:ahLst/>
                <a:cxnLst>
                  <a:cxn ang="0">
                    <a:pos x="T0" y="T1"/>
                  </a:cxn>
                  <a:cxn ang="0">
                    <a:pos x="T2" y="T3"/>
                  </a:cxn>
                  <a:cxn ang="0">
                    <a:pos x="T4" y="T5"/>
                  </a:cxn>
                  <a:cxn ang="0">
                    <a:pos x="T6" y="T7"/>
                  </a:cxn>
                  <a:cxn ang="0">
                    <a:pos x="T8" y="T9"/>
                  </a:cxn>
                </a:cxnLst>
                <a:rect l="0" t="0" r="r" b="b"/>
                <a:pathLst>
                  <a:path w="460" h="59">
                    <a:moveTo>
                      <a:pt x="460" y="4"/>
                    </a:moveTo>
                    <a:lnTo>
                      <a:pt x="456" y="0"/>
                    </a:lnTo>
                    <a:lnTo>
                      <a:pt x="0" y="0"/>
                    </a:lnTo>
                    <a:lnTo>
                      <a:pt x="0" y="59"/>
                    </a:lnTo>
                    <a:lnTo>
                      <a:pt x="0" y="59"/>
                    </a:lnTo>
                  </a:path>
                </a:pathLst>
              </a:custGeom>
              <a:noFill/>
              <a:ln w="952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2450" name="Line 18674"/>
              <p:cNvSpPr>
                <a:spLocks noChangeShapeType="1"/>
              </p:cNvSpPr>
              <p:nvPr/>
            </p:nvSpPr>
            <p:spPr bwMode="auto">
              <a:xfrm flipH="1">
                <a:off x="1183" y="1525"/>
                <a:ext cx="460" cy="55"/>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51" name="Line 18675"/>
              <p:cNvSpPr>
                <a:spLocks noChangeShapeType="1"/>
              </p:cNvSpPr>
              <p:nvPr/>
            </p:nvSpPr>
            <p:spPr bwMode="auto">
              <a:xfrm flipV="1">
                <a:off x="1368" y="1297"/>
                <a:ext cx="399" cy="24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452" name="Rectangle 18676"/>
              <p:cNvSpPr>
                <a:spLocks noChangeArrowheads="1"/>
              </p:cNvSpPr>
              <p:nvPr/>
            </p:nvSpPr>
            <p:spPr bwMode="auto">
              <a:xfrm>
                <a:off x="4145" y="603"/>
                <a:ext cx="10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Dynamic methods</a:t>
                </a:r>
                <a:r>
                  <a:rPr lang="ru-RU" sz="1600">
                    <a:cs typeface="Arial" pitchFamily="34" charset="0"/>
                  </a:rPr>
                  <a:t>:</a:t>
                </a:r>
                <a:endParaRPr lang="ru-RU" sz="1600"/>
              </a:p>
            </p:txBody>
          </p:sp>
          <p:sp>
            <p:nvSpPr>
              <p:cNvPr id="862453" name="Rectangle 18677"/>
              <p:cNvSpPr>
                <a:spLocks noChangeArrowheads="1"/>
              </p:cNvSpPr>
              <p:nvPr/>
            </p:nvSpPr>
            <p:spPr bwMode="auto">
              <a:xfrm>
                <a:off x="3935" y="739"/>
                <a:ext cx="81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shock waves</a:t>
                </a:r>
                <a:r>
                  <a:rPr lang="ru-RU" sz="1600">
                    <a:cs typeface="Arial" pitchFamily="34" charset="0"/>
                  </a:rPr>
                  <a:t>,</a:t>
                </a:r>
                <a:r>
                  <a:rPr lang="ru-RU" sz="2100">
                    <a:solidFill>
                      <a:srgbClr val="000000"/>
                    </a:solidFill>
                    <a:cs typeface="Arial" pitchFamily="34" charset="0"/>
                  </a:rPr>
                  <a:t> </a:t>
                </a:r>
                <a:endParaRPr lang="ru-RU"/>
              </a:p>
            </p:txBody>
          </p:sp>
          <p:sp>
            <p:nvSpPr>
              <p:cNvPr id="862454" name="Rectangle 18678"/>
              <p:cNvSpPr>
                <a:spLocks noChangeArrowheads="1"/>
              </p:cNvSpPr>
              <p:nvPr/>
            </p:nvSpPr>
            <p:spPr bwMode="auto">
              <a:xfrm>
                <a:off x="3663" y="966"/>
                <a:ext cx="18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cs typeface="Arial" pitchFamily="34" charset="0"/>
                  </a:rPr>
                  <a:t>femptosecond laser heating </a:t>
                </a:r>
                <a:r>
                  <a:rPr lang="en-US" sz="1600" i="1">
                    <a:cs typeface="Arial" pitchFamily="34" charset="0"/>
                  </a:rPr>
                  <a:t>etc.</a:t>
                </a:r>
                <a:endParaRPr lang="ru-RU" sz="1600" i="1"/>
              </a:p>
            </p:txBody>
          </p:sp>
        </p:grpSp>
        <p:sp>
          <p:nvSpPr>
            <p:cNvPr id="842759" name="Text Box 7"/>
            <p:cNvSpPr txBox="1">
              <a:spLocks noChangeArrowheads="1"/>
            </p:cNvSpPr>
            <p:nvPr/>
          </p:nvSpPr>
          <p:spPr bwMode="auto">
            <a:xfrm>
              <a:off x="2626" y="2236"/>
              <a:ext cx="1900"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Laser heating</a:t>
              </a:r>
              <a:r>
                <a:rPr lang="ru-RU"/>
                <a:t>, </a:t>
              </a:r>
              <a:endParaRPr lang="en-US"/>
            </a:p>
            <a:p>
              <a:endParaRPr lang="ru-RU"/>
            </a:p>
            <a:p>
              <a:r>
                <a:rPr lang="en-US"/>
                <a:t>exploding wires: </a:t>
              </a:r>
            </a:p>
            <a:p>
              <a:endParaRPr lang="ru-RU"/>
            </a:p>
            <a:p>
              <a:r>
                <a:rPr lang="en-US"/>
                <a:t>“Subsecond thermophysics”</a:t>
              </a:r>
              <a:endParaRPr lang="ru-RU"/>
            </a:p>
          </p:txBody>
        </p:sp>
        <p:sp>
          <p:nvSpPr>
            <p:cNvPr id="862456" name="Text Box 18680"/>
            <p:cNvSpPr txBox="1">
              <a:spLocks noChangeArrowheads="1"/>
            </p:cNvSpPr>
            <p:nvPr/>
          </p:nvSpPr>
          <p:spPr bwMode="auto">
            <a:xfrm rot="16200000">
              <a:off x="-90" y="2179"/>
              <a:ext cx="1043" cy="25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i="1">
                  <a:solidFill>
                    <a:schemeClr val="tx1"/>
                  </a:solidFill>
                </a:rPr>
                <a:t>P, GPa</a:t>
              </a:r>
              <a:endParaRPr lang="ru-RU" sz="2000" b="1" i="1">
                <a:solidFill>
                  <a:schemeClr val="tx1"/>
                </a:solidFill>
              </a:endParaRPr>
            </a:p>
          </p:txBody>
        </p:sp>
      </p:grpSp>
      <p:sp>
        <p:nvSpPr>
          <p:cNvPr id="862460" name="Text Box 18684"/>
          <p:cNvSpPr txBox="1">
            <a:spLocks noChangeArrowheads="1"/>
          </p:cNvSpPr>
          <p:nvPr/>
        </p:nvSpPr>
        <p:spPr bwMode="auto">
          <a:xfrm>
            <a:off x="1493838" y="596900"/>
            <a:ext cx="7418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High-Temperature Thermophysics</a:t>
            </a:r>
            <a:endParaRPr lang="ru-RU" sz="20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1" name="Rectangle 3"/>
          <p:cNvSpPr>
            <a:spLocks noGrp="1" noChangeArrowheads="1"/>
          </p:cNvSpPr>
          <p:nvPr>
            <p:ph type="body" idx="1"/>
          </p:nvPr>
        </p:nvSpPr>
        <p:spPr bwMode="auto">
          <a:xfrm>
            <a:off x="271463" y="1265238"/>
            <a:ext cx="9432925" cy="59769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nSpc>
                <a:spcPct val="120000"/>
              </a:lnSpc>
              <a:buFont typeface="CommonBullets" pitchFamily="34" charset="2"/>
              <a:buNone/>
            </a:pPr>
            <a:r>
              <a:rPr lang="en-US" sz="2000"/>
              <a:t>        </a:t>
            </a:r>
            <a:r>
              <a:rPr lang="en-US" sz="2000">
                <a:solidFill>
                  <a:srgbClr val="000066"/>
                </a:solidFill>
              </a:rPr>
              <a:t>Laser-melting is an alternative approach for studying melting behavior of two-component systems. It was recently demonstrated that it has some advantages in respect to the conventional methods (melting in a crucible):</a:t>
            </a:r>
          </a:p>
          <a:p>
            <a:pPr marL="609600" indent="-609600">
              <a:lnSpc>
                <a:spcPct val="80000"/>
              </a:lnSpc>
              <a:buFont typeface="CommonBullets" pitchFamily="34" charset="2"/>
              <a:buNone/>
            </a:pPr>
            <a:endParaRPr lang="en-US" sz="2000">
              <a:solidFill>
                <a:srgbClr val="000066"/>
              </a:solidFill>
            </a:endParaRPr>
          </a:p>
          <a:p>
            <a:pPr marL="1009650" lvl="1" indent="-552450">
              <a:lnSpc>
                <a:spcPct val="80000"/>
              </a:lnSpc>
              <a:buFont typeface="CommonBullets" pitchFamily="34" charset="2"/>
              <a:buAutoNum type="arabicPeriod"/>
            </a:pPr>
            <a:r>
              <a:rPr lang="en-US" sz="2000">
                <a:solidFill>
                  <a:srgbClr val="000066"/>
                </a:solidFill>
              </a:rPr>
              <a:t>No phase segregation due to gravitation forces</a:t>
            </a:r>
          </a:p>
          <a:p>
            <a:pPr marL="1009650" lvl="1" indent="-552450">
              <a:lnSpc>
                <a:spcPct val="80000"/>
              </a:lnSpc>
              <a:buFont typeface="CommonBullets" pitchFamily="34" charset="2"/>
              <a:buAutoNum type="arabicPeriod"/>
            </a:pPr>
            <a:r>
              <a:rPr lang="en-US" sz="2000">
                <a:solidFill>
                  <a:srgbClr val="000066"/>
                </a:solidFill>
              </a:rPr>
              <a:t>No convection</a:t>
            </a:r>
          </a:p>
          <a:p>
            <a:pPr marL="1009650" lvl="1" indent="-552450">
              <a:lnSpc>
                <a:spcPct val="80000"/>
              </a:lnSpc>
              <a:buFont typeface="CommonBullets" pitchFamily="34" charset="2"/>
              <a:buAutoNum type="arabicPeriod"/>
            </a:pPr>
            <a:r>
              <a:rPr lang="en-US" sz="2000">
                <a:solidFill>
                  <a:srgbClr val="000066"/>
                </a:solidFill>
              </a:rPr>
              <a:t>No contamination with a crucible material (self-crucible melting)</a:t>
            </a:r>
          </a:p>
          <a:p>
            <a:pPr marL="1009650" lvl="1" indent="-552450">
              <a:lnSpc>
                <a:spcPct val="80000"/>
              </a:lnSpc>
              <a:buFont typeface="CommonBullets" pitchFamily="34" charset="2"/>
              <a:buAutoNum type="arabicPeriod"/>
            </a:pPr>
            <a:r>
              <a:rPr lang="en-US" sz="2000">
                <a:solidFill>
                  <a:srgbClr val="000066"/>
                </a:solidFill>
              </a:rPr>
              <a:t>Heating with arbitrary power vs time</a:t>
            </a:r>
          </a:p>
          <a:p>
            <a:pPr marL="1009650" lvl="1" indent="-552450">
              <a:lnSpc>
                <a:spcPct val="80000"/>
              </a:lnSpc>
              <a:buFont typeface="CommonBullets" pitchFamily="34" charset="2"/>
              <a:buAutoNum type="arabicPeriod"/>
            </a:pPr>
            <a:r>
              <a:rPr lang="en-US" sz="2000">
                <a:solidFill>
                  <a:srgbClr val="000066"/>
                </a:solidFill>
              </a:rPr>
              <a:t>Very fast and controllable cooling of melt (quenching) can be performed</a:t>
            </a:r>
          </a:p>
          <a:p>
            <a:pPr marL="1009650" lvl="1" indent="-552450">
              <a:lnSpc>
                <a:spcPct val="80000"/>
              </a:lnSpc>
              <a:buFont typeface="CommonBullets" pitchFamily="34" charset="2"/>
              <a:buAutoNum type="arabicPeriod"/>
            </a:pPr>
            <a:r>
              <a:rPr lang="en-GB" sz="2000">
                <a:solidFill>
                  <a:srgbClr val="000066"/>
                </a:solidFill>
              </a:rPr>
              <a:t>Melting of the surface is local down to about 200-500µm depth. The material’s maximum temperature  is seen with depth below the surface</a:t>
            </a:r>
          </a:p>
          <a:p>
            <a:pPr marL="1009650" lvl="1" indent="-552450">
              <a:lnSpc>
                <a:spcPct val="80000"/>
              </a:lnSpc>
              <a:buFont typeface="CommonBullets" pitchFamily="34" charset="2"/>
              <a:buAutoNum type="arabicPeriod"/>
            </a:pPr>
            <a:r>
              <a:rPr lang="en-GB" sz="2000">
                <a:solidFill>
                  <a:srgbClr val="000066"/>
                </a:solidFill>
              </a:rPr>
              <a:t>Large possibilities for various optical measurements (temperature, state of the surface etc.) </a:t>
            </a:r>
          </a:p>
          <a:p>
            <a:pPr marL="1009650" lvl="1" indent="-552450">
              <a:lnSpc>
                <a:spcPct val="80000"/>
              </a:lnSpc>
              <a:buFont typeface="CommonBullets" pitchFamily="34" charset="2"/>
              <a:buAutoNum type="arabicPeriod"/>
            </a:pPr>
            <a:r>
              <a:rPr lang="en-GB" sz="2000">
                <a:solidFill>
                  <a:srgbClr val="000066"/>
                </a:solidFill>
              </a:rPr>
              <a:t>Complex behaviour of material can be easily compared with computer code modelling</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80" name="Line 4"/>
          <p:cNvSpPr>
            <a:spLocks noChangeShapeType="1"/>
          </p:cNvSpPr>
          <p:nvPr/>
        </p:nvSpPr>
        <p:spPr bwMode="auto">
          <a:xfrm flipV="1">
            <a:off x="1533525" y="1209675"/>
            <a:ext cx="0" cy="1257300"/>
          </a:xfrm>
          <a:prstGeom prst="line">
            <a:avLst/>
          </a:prstGeom>
          <a:noFill/>
          <a:ln w="190500">
            <a:solidFill>
              <a:schemeClr val="hlink"/>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81" name="Rectangle 5"/>
          <p:cNvSpPr>
            <a:spLocks noChangeArrowheads="1"/>
          </p:cNvSpPr>
          <p:nvPr/>
        </p:nvSpPr>
        <p:spPr bwMode="auto">
          <a:xfrm>
            <a:off x="1998663" y="1387475"/>
            <a:ext cx="6757987" cy="45339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2" name="Freeform 6"/>
          <p:cNvSpPr>
            <a:spLocks/>
          </p:cNvSpPr>
          <p:nvPr/>
        </p:nvSpPr>
        <p:spPr bwMode="auto">
          <a:xfrm>
            <a:off x="2379663" y="3835400"/>
            <a:ext cx="3290887" cy="1941513"/>
          </a:xfrm>
          <a:custGeom>
            <a:avLst/>
            <a:gdLst>
              <a:gd name="T0" fmla="*/ 0 w 1678"/>
              <a:gd name="T1" fmla="*/ 998 h 998"/>
              <a:gd name="T2" fmla="*/ 881 w 1678"/>
              <a:gd name="T3" fmla="*/ 617 h 998"/>
              <a:gd name="T4" fmla="*/ 1678 w 1678"/>
              <a:gd name="T5" fmla="*/ 0 h 998"/>
            </a:gdLst>
            <a:ahLst/>
            <a:cxnLst>
              <a:cxn ang="0">
                <a:pos x="T0" y="T1"/>
              </a:cxn>
              <a:cxn ang="0">
                <a:pos x="T2" y="T3"/>
              </a:cxn>
              <a:cxn ang="0">
                <a:pos x="T4" y="T5"/>
              </a:cxn>
            </a:cxnLst>
            <a:rect l="0" t="0" r="r" b="b"/>
            <a:pathLst>
              <a:path w="1678" h="998">
                <a:moveTo>
                  <a:pt x="0" y="998"/>
                </a:moveTo>
                <a:cubicBezTo>
                  <a:pt x="147" y="935"/>
                  <a:pt x="601" y="783"/>
                  <a:pt x="881" y="617"/>
                </a:cubicBezTo>
                <a:cubicBezTo>
                  <a:pt x="1161" y="451"/>
                  <a:pt x="1512" y="129"/>
                  <a:pt x="1678" y="0"/>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83" name="Freeform 7"/>
          <p:cNvSpPr>
            <a:spLocks/>
          </p:cNvSpPr>
          <p:nvPr/>
        </p:nvSpPr>
        <p:spPr bwMode="auto">
          <a:xfrm>
            <a:off x="5670550" y="2540000"/>
            <a:ext cx="2952750" cy="1306513"/>
          </a:xfrm>
          <a:custGeom>
            <a:avLst/>
            <a:gdLst>
              <a:gd name="T0" fmla="*/ 0 w 2404"/>
              <a:gd name="T1" fmla="*/ 1406 h 1406"/>
              <a:gd name="T2" fmla="*/ 643 w 2404"/>
              <a:gd name="T3" fmla="*/ 1222 h 1406"/>
              <a:gd name="T4" fmla="*/ 1571 w 2404"/>
              <a:gd name="T5" fmla="*/ 674 h 1406"/>
              <a:gd name="T6" fmla="*/ 2404 w 2404"/>
              <a:gd name="T7" fmla="*/ 0 h 1406"/>
            </a:gdLst>
            <a:ahLst/>
            <a:cxnLst>
              <a:cxn ang="0">
                <a:pos x="T0" y="T1"/>
              </a:cxn>
              <a:cxn ang="0">
                <a:pos x="T2" y="T3"/>
              </a:cxn>
              <a:cxn ang="0">
                <a:pos x="T4" y="T5"/>
              </a:cxn>
              <a:cxn ang="0">
                <a:pos x="T6" y="T7"/>
              </a:cxn>
            </a:cxnLst>
            <a:rect l="0" t="0" r="r" b="b"/>
            <a:pathLst>
              <a:path w="2404" h="1406">
                <a:moveTo>
                  <a:pt x="0" y="1406"/>
                </a:moveTo>
                <a:cubicBezTo>
                  <a:pt x="107" y="1375"/>
                  <a:pt x="381" y="1344"/>
                  <a:pt x="643" y="1222"/>
                </a:cubicBezTo>
                <a:cubicBezTo>
                  <a:pt x="905" y="1100"/>
                  <a:pt x="1277" y="878"/>
                  <a:pt x="1571" y="674"/>
                </a:cubicBezTo>
                <a:cubicBezTo>
                  <a:pt x="1865" y="470"/>
                  <a:pt x="2231" y="140"/>
                  <a:pt x="2404" y="0"/>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84" name="Line 8"/>
          <p:cNvSpPr>
            <a:spLocks noChangeShapeType="1"/>
          </p:cNvSpPr>
          <p:nvPr/>
        </p:nvSpPr>
        <p:spPr bwMode="auto">
          <a:xfrm flipV="1">
            <a:off x="5670550" y="1531938"/>
            <a:ext cx="73025" cy="2314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85" name="Text Box 9"/>
          <p:cNvSpPr txBox="1">
            <a:spLocks noChangeArrowheads="1"/>
          </p:cNvSpPr>
          <p:nvPr/>
        </p:nvSpPr>
        <p:spPr bwMode="auto">
          <a:xfrm>
            <a:off x="2867025" y="2214563"/>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latin typeface="Tahoma" pitchFamily="34" charset="0"/>
              </a:rPr>
              <a:t>Solid</a:t>
            </a:r>
          </a:p>
        </p:txBody>
      </p:sp>
      <p:sp>
        <p:nvSpPr>
          <p:cNvPr id="869386" name="Text Box 10"/>
          <p:cNvSpPr txBox="1">
            <a:spLocks noChangeArrowheads="1"/>
          </p:cNvSpPr>
          <p:nvPr/>
        </p:nvSpPr>
        <p:spPr bwMode="auto">
          <a:xfrm>
            <a:off x="6534150" y="2214563"/>
            <a:ext cx="96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Tahoma" pitchFamily="34" charset="0"/>
              </a:rPr>
              <a:t>Liquid</a:t>
            </a:r>
          </a:p>
        </p:txBody>
      </p:sp>
      <p:sp>
        <p:nvSpPr>
          <p:cNvPr id="869387" name="Text Box 11"/>
          <p:cNvSpPr txBox="1">
            <a:spLocks noChangeArrowheads="1"/>
          </p:cNvSpPr>
          <p:nvPr/>
        </p:nvSpPr>
        <p:spPr bwMode="auto">
          <a:xfrm>
            <a:off x="6673850" y="4597400"/>
            <a:ext cx="655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Tahoma" pitchFamily="34" charset="0"/>
              </a:rPr>
              <a:t>Gas</a:t>
            </a:r>
          </a:p>
        </p:txBody>
      </p:sp>
      <p:sp>
        <p:nvSpPr>
          <p:cNvPr id="869388" name="Line 12"/>
          <p:cNvSpPr>
            <a:spLocks noChangeShapeType="1"/>
          </p:cNvSpPr>
          <p:nvPr/>
        </p:nvSpPr>
        <p:spPr bwMode="auto">
          <a:xfrm flipV="1">
            <a:off x="2227263" y="5564188"/>
            <a:ext cx="708025" cy="285750"/>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89" name="Line 13"/>
          <p:cNvSpPr>
            <a:spLocks noChangeShapeType="1"/>
          </p:cNvSpPr>
          <p:nvPr/>
        </p:nvSpPr>
        <p:spPr bwMode="auto">
          <a:xfrm flipV="1">
            <a:off x="2935288" y="5348288"/>
            <a:ext cx="574675" cy="215900"/>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90" name="Line 14"/>
          <p:cNvSpPr>
            <a:spLocks noChangeShapeType="1"/>
          </p:cNvSpPr>
          <p:nvPr/>
        </p:nvSpPr>
        <p:spPr bwMode="auto">
          <a:xfrm flipV="1">
            <a:off x="3509963" y="5059363"/>
            <a:ext cx="576262" cy="288925"/>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91" name="Line 15"/>
          <p:cNvSpPr>
            <a:spLocks noChangeShapeType="1"/>
          </p:cNvSpPr>
          <p:nvPr/>
        </p:nvSpPr>
        <p:spPr bwMode="auto">
          <a:xfrm flipV="1">
            <a:off x="4086225" y="4699000"/>
            <a:ext cx="504825" cy="360363"/>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92" name="Line 16"/>
          <p:cNvSpPr>
            <a:spLocks noChangeShapeType="1"/>
          </p:cNvSpPr>
          <p:nvPr/>
        </p:nvSpPr>
        <p:spPr bwMode="auto">
          <a:xfrm flipV="1">
            <a:off x="4591050" y="4340225"/>
            <a:ext cx="503238" cy="358775"/>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93" name="Freeform 17"/>
          <p:cNvSpPr>
            <a:spLocks/>
          </p:cNvSpPr>
          <p:nvPr/>
        </p:nvSpPr>
        <p:spPr bwMode="auto">
          <a:xfrm>
            <a:off x="2214563" y="4340225"/>
            <a:ext cx="2879725" cy="1511300"/>
          </a:xfrm>
          <a:custGeom>
            <a:avLst/>
            <a:gdLst>
              <a:gd name="T0" fmla="*/ 0 w 1769"/>
              <a:gd name="T1" fmla="*/ 1044 h 1044"/>
              <a:gd name="T2" fmla="*/ 976 w 1769"/>
              <a:gd name="T3" fmla="*/ 613 h 1044"/>
              <a:gd name="T4" fmla="*/ 1769 w 1769"/>
              <a:gd name="T5" fmla="*/ 0 h 1044"/>
            </a:gdLst>
            <a:ahLst/>
            <a:cxnLst>
              <a:cxn ang="0">
                <a:pos x="T0" y="T1"/>
              </a:cxn>
              <a:cxn ang="0">
                <a:pos x="T2" y="T3"/>
              </a:cxn>
              <a:cxn ang="0">
                <a:pos x="T4" y="T5"/>
              </a:cxn>
            </a:cxnLst>
            <a:rect l="0" t="0" r="r" b="b"/>
            <a:pathLst>
              <a:path w="1769" h="1044">
                <a:moveTo>
                  <a:pt x="0" y="1044"/>
                </a:moveTo>
                <a:cubicBezTo>
                  <a:pt x="162" y="972"/>
                  <a:pt x="681" y="787"/>
                  <a:pt x="976" y="613"/>
                </a:cubicBezTo>
                <a:cubicBezTo>
                  <a:pt x="1271" y="439"/>
                  <a:pt x="1604" y="128"/>
                  <a:pt x="1769" y="0"/>
                </a:cubicBezTo>
              </a:path>
            </a:pathLst>
          </a:custGeom>
          <a:noFill/>
          <a:ln w="381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94" name="Text Box 18"/>
          <p:cNvSpPr txBox="1">
            <a:spLocks noChangeArrowheads="1"/>
          </p:cNvSpPr>
          <p:nvPr/>
        </p:nvSpPr>
        <p:spPr bwMode="auto">
          <a:xfrm rot="16200000">
            <a:off x="746125" y="1779588"/>
            <a:ext cx="15097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200" b="1">
                <a:solidFill>
                  <a:srgbClr val="FFFFFF"/>
                </a:solidFill>
                <a:latin typeface="Tahoma" pitchFamily="34" charset="0"/>
              </a:rPr>
              <a:t>Pressure</a:t>
            </a:r>
          </a:p>
        </p:txBody>
      </p:sp>
      <p:sp>
        <p:nvSpPr>
          <p:cNvPr id="869395" name="Line 19"/>
          <p:cNvSpPr>
            <a:spLocks noChangeShapeType="1"/>
          </p:cNvSpPr>
          <p:nvPr/>
        </p:nvSpPr>
        <p:spPr bwMode="auto">
          <a:xfrm>
            <a:off x="7891463" y="6269038"/>
            <a:ext cx="1331912" cy="0"/>
          </a:xfrm>
          <a:prstGeom prst="line">
            <a:avLst/>
          </a:prstGeom>
          <a:noFill/>
          <a:ln w="190500">
            <a:solidFill>
              <a:schemeClr val="hlink"/>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396" name="Text Box 20"/>
          <p:cNvSpPr txBox="1">
            <a:spLocks noChangeArrowheads="1"/>
          </p:cNvSpPr>
          <p:nvPr/>
        </p:nvSpPr>
        <p:spPr bwMode="auto">
          <a:xfrm>
            <a:off x="7672388" y="6153150"/>
            <a:ext cx="1598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200" b="1">
                <a:solidFill>
                  <a:srgbClr val="FFFFFF"/>
                </a:solidFill>
                <a:latin typeface="Tahoma" pitchFamily="34" charset="0"/>
              </a:rPr>
              <a:t>Temperature</a:t>
            </a:r>
          </a:p>
        </p:txBody>
      </p:sp>
      <p:sp>
        <p:nvSpPr>
          <p:cNvPr id="869397" name="Text Box 21"/>
          <p:cNvSpPr txBox="1">
            <a:spLocks noChangeArrowheads="1"/>
          </p:cNvSpPr>
          <p:nvPr/>
        </p:nvSpPr>
        <p:spPr bwMode="auto">
          <a:xfrm>
            <a:off x="2935288" y="668338"/>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solidFill>
                  <a:schemeClr val="tx1"/>
                </a:solidFill>
                <a:latin typeface="Arial Narrow" pitchFamily="34" charset="0"/>
              </a:rPr>
              <a:t>Laser vaporisation in vacuum: graphite</a:t>
            </a:r>
          </a:p>
        </p:txBody>
      </p:sp>
      <p:sp>
        <p:nvSpPr>
          <p:cNvPr id="869398" name="Text Box 22"/>
          <p:cNvSpPr txBox="1">
            <a:spLocks noChangeArrowheads="1"/>
          </p:cNvSpPr>
          <p:nvPr/>
        </p:nvSpPr>
        <p:spPr bwMode="auto">
          <a:xfrm>
            <a:off x="4375150" y="6391275"/>
            <a:ext cx="1511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b="1">
                <a:solidFill>
                  <a:srgbClr val="FF3300"/>
                </a:solidFill>
                <a:latin typeface="Tahoma" pitchFamily="34" charset="0"/>
              </a:rPr>
              <a:t>4100 K</a:t>
            </a:r>
            <a:endParaRPr lang="en-US" sz="2000" b="1">
              <a:solidFill>
                <a:srgbClr val="FF3300"/>
              </a:solidFill>
              <a:latin typeface="Tahoma" pitchFamily="34" charset="0"/>
            </a:endParaRPr>
          </a:p>
        </p:txBody>
      </p:sp>
      <p:sp>
        <p:nvSpPr>
          <p:cNvPr id="869399" name="Text Box 23"/>
          <p:cNvSpPr txBox="1">
            <a:spLocks noChangeArrowheads="1"/>
          </p:cNvSpPr>
          <p:nvPr/>
        </p:nvSpPr>
        <p:spPr bwMode="auto">
          <a:xfrm>
            <a:off x="485775" y="4086225"/>
            <a:ext cx="1368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b="1">
                <a:solidFill>
                  <a:srgbClr val="FF3300"/>
                </a:solidFill>
                <a:latin typeface="Tahoma" pitchFamily="34" charset="0"/>
              </a:rPr>
              <a:t>6 bar</a:t>
            </a:r>
            <a:endParaRPr lang="en-US" sz="2000" b="1">
              <a:solidFill>
                <a:srgbClr val="FF3300"/>
              </a:solidFill>
              <a:latin typeface="Tahoma" pitchFamily="34" charset="0"/>
            </a:endParaRPr>
          </a:p>
        </p:txBody>
      </p:sp>
      <p:sp>
        <p:nvSpPr>
          <p:cNvPr id="869400" name="Line 24"/>
          <p:cNvSpPr>
            <a:spLocks noChangeShapeType="1"/>
          </p:cNvSpPr>
          <p:nvPr/>
        </p:nvSpPr>
        <p:spPr bwMode="auto">
          <a:xfrm flipV="1">
            <a:off x="5094288" y="4556125"/>
            <a:ext cx="0" cy="1728788"/>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9401" name="Line 25"/>
          <p:cNvSpPr>
            <a:spLocks noChangeShapeType="1"/>
          </p:cNvSpPr>
          <p:nvPr/>
        </p:nvSpPr>
        <p:spPr bwMode="auto">
          <a:xfrm>
            <a:off x="1638300" y="4340225"/>
            <a:ext cx="3240088"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9388"/>
                                        </p:tgtEl>
                                        <p:attrNameLst>
                                          <p:attrName>style.visibility</p:attrName>
                                        </p:attrNameLst>
                                      </p:cBhvr>
                                      <p:to>
                                        <p:strVal val="visible"/>
                                      </p:to>
                                    </p:set>
                                    <p:animEffect transition="in" filter="blinds(horizontal)">
                                      <p:cBhvr>
                                        <p:cTn id="7" dur="500"/>
                                        <p:tgtEl>
                                          <p:spTgt spid="86938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69389"/>
                                        </p:tgtEl>
                                        <p:attrNameLst>
                                          <p:attrName>style.visibility</p:attrName>
                                        </p:attrNameLst>
                                      </p:cBhvr>
                                      <p:to>
                                        <p:strVal val="visible"/>
                                      </p:to>
                                    </p:set>
                                    <p:animEffect transition="in" filter="blinds(horizontal)">
                                      <p:cBhvr>
                                        <p:cTn id="11" dur="500"/>
                                        <p:tgtEl>
                                          <p:spTgt spid="869389"/>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869390"/>
                                        </p:tgtEl>
                                        <p:attrNameLst>
                                          <p:attrName>style.visibility</p:attrName>
                                        </p:attrNameLst>
                                      </p:cBhvr>
                                      <p:to>
                                        <p:strVal val="visible"/>
                                      </p:to>
                                    </p:set>
                                    <p:animEffect transition="in" filter="blinds(horizontal)">
                                      <p:cBhvr>
                                        <p:cTn id="15" dur="500"/>
                                        <p:tgtEl>
                                          <p:spTgt spid="869390"/>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69391"/>
                                        </p:tgtEl>
                                        <p:attrNameLst>
                                          <p:attrName>style.visibility</p:attrName>
                                        </p:attrNameLst>
                                      </p:cBhvr>
                                      <p:to>
                                        <p:strVal val="visible"/>
                                      </p:to>
                                    </p:set>
                                    <p:animEffect transition="in" filter="blinds(horizontal)">
                                      <p:cBhvr>
                                        <p:cTn id="19" dur="500"/>
                                        <p:tgtEl>
                                          <p:spTgt spid="869391"/>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869392"/>
                                        </p:tgtEl>
                                        <p:attrNameLst>
                                          <p:attrName>style.visibility</p:attrName>
                                        </p:attrNameLst>
                                      </p:cBhvr>
                                      <p:to>
                                        <p:strVal val="visible"/>
                                      </p:to>
                                    </p:set>
                                    <p:animEffect transition="in" filter="blinds(horizontal)">
                                      <p:cBhvr>
                                        <p:cTn id="23" dur="500"/>
                                        <p:tgtEl>
                                          <p:spTgt spid="869392"/>
                                        </p:tgtEl>
                                      </p:cBhvr>
                                    </p:animEffect>
                                  </p:childTnLst>
                                </p:cTn>
                              </p:par>
                            </p:childTnLst>
                          </p:cTn>
                        </p:par>
                        <p:par>
                          <p:cTn id="24" fill="hold" nodeType="afterGroup">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86940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93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93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9401"/>
                                        </p:tgtEl>
                                        <p:attrNameLst>
                                          <p:attrName>style.visibility</p:attrName>
                                        </p:attrNameLst>
                                      </p:cBhvr>
                                      <p:to>
                                        <p:strVal val="visible"/>
                                      </p:to>
                                    </p:set>
                                  </p:childTnLst>
                                </p:cTn>
                              </p:par>
                            </p:childTnLst>
                          </p:cTn>
                        </p:par>
                        <p:par>
                          <p:cTn id="33" fill="hold" nodeType="afterGroup">
                            <p:stCondLst>
                              <p:cond delay="2500"/>
                            </p:stCondLst>
                            <p:childTnLst>
                              <p:par>
                                <p:cTn id="34" presetID="3" presetClass="exit" presetSubtype="10" fill="hold" grpId="1" nodeType="afterEffect">
                                  <p:stCondLst>
                                    <p:cond delay="2000"/>
                                  </p:stCondLst>
                                  <p:childTnLst>
                                    <p:animEffect transition="out" filter="blinds(horizontal)">
                                      <p:cBhvr>
                                        <p:cTn id="35" dur="500"/>
                                        <p:tgtEl>
                                          <p:spTgt spid="869392"/>
                                        </p:tgtEl>
                                      </p:cBhvr>
                                    </p:animEffect>
                                    <p:set>
                                      <p:cBhvr>
                                        <p:cTn id="36" dur="1" fill="hold">
                                          <p:stCondLst>
                                            <p:cond delay="499"/>
                                          </p:stCondLst>
                                        </p:cTn>
                                        <p:tgtEl>
                                          <p:spTgt spid="869392"/>
                                        </p:tgtEl>
                                        <p:attrNameLst>
                                          <p:attrName>style.visibility</p:attrName>
                                        </p:attrNameLst>
                                      </p:cBhvr>
                                      <p:to>
                                        <p:strVal val="hidden"/>
                                      </p:to>
                                    </p:set>
                                  </p:childTnLst>
                                </p:cTn>
                              </p:par>
                            </p:childTnLst>
                          </p:cTn>
                        </p:par>
                        <p:par>
                          <p:cTn id="37" fill="hold" nodeType="afterGroup">
                            <p:stCondLst>
                              <p:cond delay="5000"/>
                            </p:stCondLst>
                            <p:childTnLst>
                              <p:par>
                                <p:cTn id="38" presetID="3" presetClass="exit" presetSubtype="10" fill="hold" grpId="1" nodeType="afterEffect">
                                  <p:stCondLst>
                                    <p:cond delay="0"/>
                                  </p:stCondLst>
                                  <p:childTnLst>
                                    <p:animEffect transition="out" filter="blinds(horizontal)">
                                      <p:cBhvr>
                                        <p:cTn id="39" dur="500"/>
                                        <p:tgtEl>
                                          <p:spTgt spid="869391"/>
                                        </p:tgtEl>
                                      </p:cBhvr>
                                    </p:animEffect>
                                    <p:set>
                                      <p:cBhvr>
                                        <p:cTn id="40" dur="1" fill="hold">
                                          <p:stCondLst>
                                            <p:cond delay="499"/>
                                          </p:stCondLst>
                                        </p:cTn>
                                        <p:tgtEl>
                                          <p:spTgt spid="869391"/>
                                        </p:tgtEl>
                                        <p:attrNameLst>
                                          <p:attrName>style.visibility</p:attrName>
                                        </p:attrNameLst>
                                      </p:cBhvr>
                                      <p:to>
                                        <p:strVal val="hidden"/>
                                      </p:to>
                                    </p:set>
                                  </p:childTnLst>
                                </p:cTn>
                              </p:par>
                            </p:childTnLst>
                          </p:cTn>
                        </p:par>
                        <p:par>
                          <p:cTn id="41" fill="hold" nodeType="afterGroup">
                            <p:stCondLst>
                              <p:cond delay="5500"/>
                            </p:stCondLst>
                            <p:childTnLst>
                              <p:par>
                                <p:cTn id="42" presetID="3" presetClass="exit" presetSubtype="10" fill="hold" grpId="1" nodeType="afterEffect">
                                  <p:stCondLst>
                                    <p:cond delay="0"/>
                                  </p:stCondLst>
                                  <p:childTnLst>
                                    <p:animEffect transition="out" filter="blinds(horizontal)">
                                      <p:cBhvr>
                                        <p:cTn id="43" dur="500"/>
                                        <p:tgtEl>
                                          <p:spTgt spid="869390"/>
                                        </p:tgtEl>
                                      </p:cBhvr>
                                    </p:animEffect>
                                    <p:set>
                                      <p:cBhvr>
                                        <p:cTn id="44" dur="1" fill="hold">
                                          <p:stCondLst>
                                            <p:cond delay="499"/>
                                          </p:stCondLst>
                                        </p:cTn>
                                        <p:tgtEl>
                                          <p:spTgt spid="869390"/>
                                        </p:tgtEl>
                                        <p:attrNameLst>
                                          <p:attrName>style.visibility</p:attrName>
                                        </p:attrNameLst>
                                      </p:cBhvr>
                                      <p:to>
                                        <p:strVal val="hidden"/>
                                      </p:to>
                                    </p:set>
                                  </p:childTnLst>
                                </p:cTn>
                              </p:par>
                            </p:childTnLst>
                          </p:cTn>
                        </p:par>
                        <p:par>
                          <p:cTn id="45" fill="hold" nodeType="afterGroup">
                            <p:stCondLst>
                              <p:cond delay="6000"/>
                            </p:stCondLst>
                            <p:childTnLst>
                              <p:par>
                                <p:cTn id="46" presetID="3" presetClass="exit" presetSubtype="10" fill="hold" grpId="1" nodeType="afterEffect">
                                  <p:stCondLst>
                                    <p:cond delay="0"/>
                                  </p:stCondLst>
                                  <p:childTnLst>
                                    <p:animEffect transition="out" filter="blinds(horizontal)">
                                      <p:cBhvr>
                                        <p:cTn id="47" dur="500"/>
                                        <p:tgtEl>
                                          <p:spTgt spid="869389"/>
                                        </p:tgtEl>
                                      </p:cBhvr>
                                    </p:animEffect>
                                    <p:set>
                                      <p:cBhvr>
                                        <p:cTn id="48" dur="1" fill="hold">
                                          <p:stCondLst>
                                            <p:cond delay="499"/>
                                          </p:stCondLst>
                                        </p:cTn>
                                        <p:tgtEl>
                                          <p:spTgt spid="869389"/>
                                        </p:tgtEl>
                                        <p:attrNameLst>
                                          <p:attrName>style.visibility</p:attrName>
                                        </p:attrNameLst>
                                      </p:cBhvr>
                                      <p:to>
                                        <p:strVal val="hidden"/>
                                      </p:to>
                                    </p:set>
                                  </p:childTnLst>
                                </p:cTn>
                              </p:par>
                            </p:childTnLst>
                          </p:cTn>
                        </p:par>
                        <p:par>
                          <p:cTn id="49" fill="hold" nodeType="afterGroup">
                            <p:stCondLst>
                              <p:cond delay="6500"/>
                            </p:stCondLst>
                            <p:childTnLst>
                              <p:par>
                                <p:cTn id="50" presetID="3" presetClass="exit" presetSubtype="10" fill="hold" grpId="1" nodeType="afterEffect">
                                  <p:stCondLst>
                                    <p:cond delay="0"/>
                                  </p:stCondLst>
                                  <p:childTnLst>
                                    <p:animEffect transition="out" filter="blinds(horizontal)">
                                      <p:cBhvr>
                                        <p:cTn id="51" dur="500"/>
                                        <p:tgtEl>
                                          <p:spTgt spid="869388"/>
                                        </p:tgtEl>
                                      </p:cBhvr>
                                    </p:animEffect>
                                    <p:set>
                                      <p:cBhvr>
                                        <p:cTn id="52" dur="1" fill="hold">
                                          <p:stCondLst>
                                            <p:cond delay="499"/>
                                          </p:stCondLst>
                                        </p:cTn>
                                        <p:tgtEl>
                                          <p:spTgt spid="869388"/>
                                        </p:tgtEl>
                                        <p:attrNameLst>
                                          <p:attrName>style.visibility</p:attrName>
                                        </p:attrNameLst>
                                      </p:cBhvr>
                                      <p:to>
                                        <p:strVal val="hidden"/>
                                      </p:to>
                                    </p:set>
                                  </p:childTnLst>
                                </p:cTn>
                              </p:par>
                            </p:childTnLst>
                          </p:cTn>
                        </p:par>
                        <p:par>
                          <p:cTn id="53" fill="hold" nodeType="afterGroup">
                            <p:stCondLst>
                              <p:cond delay="7000"/>
                            </p:stCondLst>
                            <p:childTnLst>
                              <p:par>
                                <p:cTn id="54" presetID="3" presetClass="entr" presetSubtype="10" fill="hold" grpId="0" nodeType="afterEffect">
                                  <p:stCondLst>
                                    <p:cond delay="0"/>
                                  </p:stCondLst>
                                  <p:childTnLst>
                                    <p:set>
                                      <p:cBhvr>
                                        <p:cTn id="55" dur="1" fill="hold">
                                          <p:stCondLst>
                                            <p:cond delay="0"/>
                                          </p:stCondLst>
                                        </p:cTn>
                                        <p:tgtEl>
                                          <p:spTgt spid="869393"/>
                                        </p:tgtEl>
                                        <p:attrNameLst>
                                          <p:attrName>style.visibility</p:attrName>
                                        </p:attrNameLst>
                                      </p:cBhvr>
                                      <p:to>
                                        <p:strVal val="visible"/>
                                      </p:to>
                                    </p:set>
                                    <p:animEffect transition="in" filter="blinds(horizontal)">
                                      <p:cBhvr>
                                        <p:cTn id="56" dur="500"/>
                                        <p:tgtEl>
                                          <p:spTgt spid="869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8" grpId="0" animBg="1"/>
      <p:bldP spid="869388" grpId="1" animBg="1"/>
      <p:bldP spid="869389" grpId="0" animBg="1"/>
      <p:bldP spid="869389" grpId="1" animBg="1"/>
      <p:bldP spid="869390" grpId="0" animBg="1"/>
      <p:bldP spid="869390" grpId="1" animBg="1"/>
      <p:bldP spid="869391" grpId="0" animBg="1"/>
      <p:bldP spid="869391" grpId="1" animBg="1"/>
      <p:bldP spid="869392" grpId="0" animBg="1"/>
      <p:bldP spid="869392" grpId="1" animBg="1"/>
      <p:bldP spid="869393" grpId="0" animBg="1"/>
      <p:bldP spid="869398" grpId="0"/>
      <p:bldP spid="869399" grpId="0"/>
      <p:bldP spid="869400" grpId="0" animBg="1"/>
      <p:bldP spid="86940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51" name="Picture 15" descr="TOF camber f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7450" y="3692525"/>
            <a:ext cx="2365375" cy="3549650"/>
          </a:xfrm>
          <a:prstGeom prst="rect">
            <a:avLst/>
          </a:prstGeom>
          <a:noFill/>
          <a:extLst>
            <a:ext uri="{909E8E84-426E-40DD-AFC4-6F175D3DCCD1}">
              <a14:hiddenFill xmlns:a14="http://schemas.microsoft.com/office/drawing/2010/main">
                <a:solidFill>
                  <a:srgbClr val="FFFFFF"/>
                </a:solidFill>
              </a14:hiddenFill>
            </a:ext>
          </a:extLst>
        </p:spPr>
      </p:pic>
      <p:pic>
        <p:nvPicPr>
          <p:cNvPr id="83355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8" y="1317625"/>
            <a:ext cx="31686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3553" name="Rectangle 17"/>
          <p:cNvSpPr>
            <a:spLocks noChangeArrowheads="1"/>
          </p:cNvSpPr>
          <p:nvPr/>
        </p:nvSpPr>
        <p:spPr bwMode="auto">
          <a:xfrm>
            <a:off x="3438525" y="2325688"/>
            <a:ext cx="4176713" cy="360045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83355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625" y="2397125"/>
            <a:ext cx="4716463"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3554" name="Text Box 18"/>
          <p:cNvSpPr txBox="1">
            <a:spLocks noChangeArrowheads="1"/>
          </p:cNvSpPr>
          <p:nvPr/>
        </p:nvSpPr>
        <p:spPr bwMode="auto">
          <a:xfrm>
            <a:off x="1755775" y="668338"/>
            <a:ext cx="6859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solidFill>
                  <a:schemeClr val="tx1"/>
                </a:solidFill>
                <a:latin typeface="Arial Narrow" pitchFamily="34" charset="0"/>
              </a:rPr>
              <a:t>Laser vaporisation in vacuum: TOF measurements, graphite</a:t>
            </a:r>
          </a:p>
        </p:txBody>
      </p:sp>
      <p:sp>
        <p:nvSpPr>
          <p:cNvPr id="833555" name="Rectangle 19"/>
          <p:cNvSpPr>
            <a:spLocks noChangeArrowheads="1"/>
          </p:cNvSpPr>
          <p:nvPr/>
        </p:nvSpPr>
        <p:spPr bwMode="auto">
          <a:xfrm>
            <a:off x="3656013" y="1244600"/>
            <a:ext cx="5688012"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lstStyle/>
          <a:p>
            <a:pPr marL="342900" indent="-342900" algn="l">
              <a:lnSpc>
                <a:spcPct val="120000"/>
              </a:lnSpc>
              <a:spcBef>
                <a:spcPct val="20000"/>
              </a:spcBef>
              <a:spcAft>
                <a:spcPct val="50000"/>
              </a:spcAft>
              <a:buFont typeface="Wingdings" pitchFamily="2" charset="2"/>
              <a:buChar char="Ø"/>
            </a:pPr>
            <a:r>
              <a:rPr lang="en-GB" sz="1400"/>
              <a:t>Time-resolved measurements of mass spectra and of the corresponding temperatures were performed by laser heating coupled to mass spectrometry. It was shown that the vaporisation occurs in a </a:t>
            </a:r>
            <a:r>
              <a:rPr lang="en-GB" sz="1400" b="1"/>
              <a:t>Langmuir-like</a:t>
            </a:r>
            <a:r>
              <a:rPr lang="en-GB" sz="1400"/>
              <a:t> mode</a:t>
            </a:r>
            <a:r>
              <a:rPr lang="en-GB" sz="1400" b="1"/>
              <a:t> (free surface)</a:t>
            </a:r>
            <a:r>
              <a:rPr lang="en-GB" sz="1400"/>
              <a:t>.</a:t>
            </a:r>
          </a:p>
        </p:txBody>
      </p:sp>
      <p:sp>
        <p:nvSpPr>
          <p:cNvPr id="833556" name="Text Box 20"/>
          <p:cNvSpPr txBox="1">
            <a:spLocks noChangeArrowheads="1"/>
          </p:cNvSpPr>
          <p:nvPr/>
        </p:nvSpPr>
        <p:spPr bwMode="auto">
          <a:xfrm>
            <a:off x="271463" y="4557713"/>
            <a:ext cx="3167062"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400"/>
              <a:t>Temperatures of</a:t>
            </a:r>
            <a:r>
              <a:rPr lang="en-GB" sz="1400" b="1"/>
              <a:t> 4100-4150 K</a:t>
            </a:r>
            <a:r>
              <a:rPr lang="en-GB" sz="1400"/>
              <a:t> were reached, which correspond to a total pressure of approx. </a:t>
            </a:r>
            <a:r>
              <a:rPr lang="en-GB" sz="1400" b="1"/>
              <a:t>6 bar</a:t>
            </a:r>
            <a:r>
              <a:rPr lang="en-GB" sz="1400"/>
              <a:t>. The </a:t>
            </a:r>
            <a:r>
              <a:rPr lang="en-GB" sz="1400" b="1"/>
              <a:t>sublimation</a:t>
            </a:r>
            <a:r>
              <a:rPr lang="en-GB" sz="1400"/>
              <a:t> </a:t>
            </a:r>
            <a:r>
              <a:rPr lang="en-GB" sz="1400" b="1"/>
              <a:t>enthalpies </a:t>
            </a:r>
            <a:r>
              <a:rPr lang="en-GB" sz="1400"/>
              <a:t>of the main three species were determined up to these temperatures and are in a good agreement with literature values. </a:t>
            </a:r>
          </a:p>
          <a:p>
            <a:pPr algn="l"/>
            <a:r>
              <a:rPr lang="en-GB" sz="1400"/>
              <a:t>The relative partial pressures of C1, C2, C3, C4 and C5 were measured up to</a:t>
            </a:r>
            <a:r>
              <a:rPr lang="en-GB" sz="1400" b="1"/>
              <a:t> </a:t>
            </a:r>
            <a:r>
              <a:rPr lang="en-GB" sz="1400"/>
              <a:t>4100 K. </a:t>
            </a:r>
            <a:endParaRPr lang="ru-RU" sz="14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6" name="WordArt 4"/>
          <p:cNvSpPr>
            <a:spLocks noChangeArrowheads="1" noChangeShapeType="1" noTextEdit="1"/>
          </p:cNvSpPr>
          <p:nvPr/>
        </p:nvSpPr>
        <p:spPr bwMode="auto">
          <a:xfrm>
            <a:off x="1495425" y="3333750"/>
            <a:ext cx="6913563" cy="800100"/>
          </a:xfrm>
          <a:prstGeom prst="rect">
            <a:avLst/>
          </a:prstGeom>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fromWordArt="1">
            <a:prstTxWarp prst="textPlain">
              <a:avLst>
                <a:gd name="adj" fmla="val 50000"/>
              </a:avLst>
            </a:prstTxWarp>
          </a:bodyPr>
          <a:lstStyle/>
          <a:p>
            <a:r>
              <a:rPr lang="de-DE" sz="2800" kern="10">
                <a:solidFill>
                  <a:srgbClr val="336699"/>
                </a:solidFill>
                <a:effectLst>
                  <a:outerShdw dist="45791" dir="2021404" algn="ctr" rotWithShape="0">
                    <a:srgbClr val="B2B2B2">
                      <a:alpha val="80000"/>
                    </a:srgbClr>
                  </a:outerShdw>
                </a:effectLst>
                <a:latin typeface="Times New Roman"/>
                <a:cs typeface="Times New Roman"/>
              </a:rPr>
              <a:t>Thanks for your attention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68356"/>
                                        </p:tgtEl>
                                        <p:attrNameLst>
                                          <p:attrName>style.visibility</p:attrName>
                                        </p:attrNameLst>
                                      </p:cBhvr>
                                      <p:to>
                                        <p:strVal val="visible"/>
                                      </p:to>
                                    </p:set>
                                    <p:animEffect transition="in" filter="blinds(horizontal)">
                                      <p:cBhvr>
                                        <p:cTn id="7" dur="3000"/>
                                        <p:tgtEl>
                                          <p:spTgt spid="868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4" name="Rectangle 4"/>
          <p:cNvSpPr>
            <a:spLocks noChangeArrowheads="1"/>
          </p:cNvSpPr>
          <p:nvPr/>
        </p:nvSpPr>
        <p:spPr bwMode="auto">
          <a:xfrm>
            <a:off x="1350963" y="1219200"/>
            <a:ext cx="81375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t>Joint Institute for High Temperatures of Russian Academy of Sciences (RAS) is a leading institute of RAS the field of power generation and utilization of various types of energy, thermophysical properties of substances at extremely high temperatures, heat and mass transfer, materials science and extreme states of matter. </a:t>
            </a:r>
          </a:p>
        </p:txBody>
      </p:sp>
      <p:pic>
        <p:nvPicPr>
          <p:cNvPr id="798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741613"/>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26" name="Picture 6" descr="Директор Института академик&#10;Владимир Евгеньевич Форт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4773613"/>
            <a:ext cx="13112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7" name="Rectangle 7"/>
          <p:cNvSpPr>
            <a:spLocks noChangeArrowheads="1"/>
          </p:cNvSpPr>
          <p:nvPr/>
        </p:nvSpPr>
        <p:spPr bwMode="auto">
          <a:xfrm>
            <a:off x="1927225" y="4700588"/>
            <a:ext cx="3673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t>Director, member of RAS, </a:t>
            </a:r>
          </a:p>
          <a:p>
            <a:pPr algn="l"/>
            <a:r>
              <a:rPr lang="en-US"/>
              <a:t>Prof. E.Fortov - </a:t>
            </a:r>
            <a:endParaRPr lang="ru-RU"/>
          </a:p>
          <a:p>
            <a:pPr algn="l"/>
            <a:r>
              <a:rPr lang="en-US"/>
              <a:t>eminent expert in physics of extreme state of matter.</a:t>
            </a:r>
          </a:p>
        </p:txBody>
      </p:sp>
      <p:pic>
        <p:nvPicPr>
          <p:cNvPr id="7987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292225"/>
            <a:ext cx="941387" cy="122396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30" name="Rectangle 10"/>
          <p:cNvSpPr>
            <a:spLocks noChangeArrowheads="1"/>
          </p:cNvSpPr>
          <p:nvPr/>
        </p:nvSpPr>
        <p:spPr bwMode="auto">
          <a:xfrm>
            <a:off x="5221288" y="4700588"/>
            <a:ext cx="433863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t>The Institute has 450 researchers, including 12 members of the Russian Academy of Sciences and about 300 researchers with PhD grade.</a:t>
            </a:r>
          </a:p>
        </p:txBody>
      </p:sp>
      <p:sp>
        <p:nvSpPr>
          <p:cNvPr id="798731" name="Text Box 11"/>
          <p:cNvSpPr txBox="1">
            <a:spLocks noChangeArrowheads="1"/>
          </p:cNvSpPr>
          <p:nvPr/>
        </p:nvSpPr>
        <p:spPr bwMode="auto">
          <a:xfrm>
            <a:off x="487363" y="525463"/>
            <a:ext cx="9001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p>
        </p:txBody>
      </p:sp>
      <p:sp>
        <p:nvSpPr>
          <p:cNvPr id="798732" name="Rectangle 12"/>
          <p:cNvSpPr>
            <a:spLocks noChangeArrowheads="1"/>
          </p:cNvSpPr>
          <p:nvPr/>
        </p:nvSpPr>
        <p:spPr bwMode="auto">
          <a:xfrm>
            <a:off x="0" y="0"/>
            <a:ext cx="49213" cy="2035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197" tIns="0" rIns="0" bIns="0" anchor="ctr">
            <a:spAutoFit/>
          </a:bodyPr>
          <a:lstStyle/>
          <a:p>
            <a:pPr algn="l"/>
            <a:endParaRPr lang="de-DE" sz="131200" b="1">
              <a:solidFill>
                <a:schemeClr val="tx1"/>
              </a:solidFill>
              <a:latin typeface="Tahoma" pitchFamily="34" charset="0"/>
            </a:endParaRPr>
          </a:p>
          <a:p>
            <a:pPr algn="l"/>
            <a:endParaRPr lang="de-DE" sz="2400">
              <a:solidFill>
                <a:schemeClr val="tx1"/>
              </a:solidFill>
              <a:latin typeface="Tahoma" pitchFamily="34" charset="0"/>
            </a:endParaRPr>
          </a:p>
        </p:txBody>
      </p:sp>
      <p:sp>
        <p:nvSpPr>
          <p:cNvPr id="798734" name="Rectangle 14"/>
          <p:cNvSpPr>
            <a:spLocks noChangeArrowheads="1"/>
          </p:cNvSpPr>
          <p:nvPr/>
        </p:nvSpPr>
        <p:spPr bwMode="auto">
          <a:xfrm>
            <a:off x="4927600" y="3302000"/>
            <a:ext cx="492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197" tIns="0" rIns="0" bIns="0" anchor="ctr">
            <a:spAutoFit/>
          </a:bodyPr>
          <a:lstStyle/>
          <a:p>
            <a:pPr algn="l"/>
            <a:endParaRPr lang="de-DE" b="1">
              <a:solidFill>
                <a:schemeClr val="tx1"/>
              </a:solidFill>
              <a:latin typeface="Tahoma" pitchFamily="34" charset="0"/>
            </a:endParaRPr>
          </a:p>
          <a:p>
            <a:pPr algn="l"/>
            <a:endParaRPr lang="de-DE" sz="2400">
              <a:solidFill>
                <a:schemeClr val="tx1"/>
              </a:solidFill>
              <a:latin typeface="Tahoma" pitchFamily="34" charset="0"/>
            </a:endParaRPr>
          </a:p>
        </p:txBody>
      </p:sp>
      <p:sp>
        <p:nvSpPr>
          <p:cNvPr id="798736" name="Rectangle 16"/>
          <p:cNvSpPr>
            <a:spLocks noChangeArrowheads="1"/>
          </p:cNvSpPr>
          <p:nvPr/>
        </p:nvSpPr>
        <p:spPr bwMode="auto">
          <a:xfrm>
            <a:off x="4927600" y="3302000"/>
            <a:ext cx="492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197" tIns="0" rIns="0" bIns="0" anchor="ctr">
            <a:spAutoFit/>
          </a:bodyPr>
          <a:lstStyle/>
          <a:p>
            <a:pPr algn="l"/>
            <a:endParaRPr lang="de-DE" b="1">
              <a:solidFill>
                <a:schemeClr val="tx1"/>
              </a:solidFill>
              <a:latin typeface="Tahoma" pitchFamily="34" charset="0"/>
            </a:endParaRPr>
          </a:p>
          <a:p>
            <a:pPr algn="l"/>
            <a:endParaRPr lang="de-DE" sz="2400">
              <a:solidFill>
                <a:schemeClr val="tx1"/>
              </a:solidFill>
              <a:latin typeface="Tahoma" pitchFamily="34" charset="0"/>
            </a:endParaRPr>
          </a:p>
        </p:txBody>
      </p:sp>
      <p:sp>
        <p:nvSpPr>
          <p:cNvPr id="798737" name="Text Box 17"/>
          <p:cNvSpPr txBox="1">
            <a:spLocks noChangeArrowheads="1"/>
          </p:cNvSpPr>
          <p:nvPr/>
        </p:nvSpPr>
        <p:spPr bwMode="auto">
          <a:xfrm>
            <a:off x="0" y="452438"/>
            <a:ext cx="9631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solidFill>
                <a:schemeClr val="tx1"/>
              </a:solidFill>
            </a:endParaRPr>
          </a:p>
        </p:txBody>
      </p:sp>
      <p:sp>
        <p:nvSpPr>
          <p:cNvPr id="798738" name="Rectangle 18"/>
          <p:cNvSpPr>
            <a:spLocks noChangeArrowheads="1"/>
          </p:cNvSpPr>
          <p:nvPr/>
        </p:nvSpPr>
        <p:spPr bwMode="auto">
          <a:xfrm>
            <a:off x="0" y="0"/>
            <a:ext cx="49213" cy="2035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197" tIns="0" rIns="0" bIns="0" anchor="ctr">
            <a:spAutoFit/>
          </a:bodyPr>
          <a:lstStyle/>
          <a:p>
            <a:pPr algn="l"/>
            <a:endParaRPr lang="de-DE" sz="131200" b="1">
              <a:solidFill>
                <a:schemeClr val="tx1"/>
              </a:solidFill>
              <a:latin typeface="Tahoma" pitchFamily="34" charset="0"/>
            </a:endParaRPr>
          </a:p>
          <a:p>
            <a:pPr algn="l"/>
            <a:endParaRPr lang="de-DE" sz="2400">
              <a:solidFill>
                <a:schemeClr val="tx1"/>
              </a:solidFill>
              <a:latin typeface="Tahoma" pitchFamily="34" charset="0"/>
            </a:endParaRPr>
          </a:p>
        </p:txBody>
      </p:sp>
      <p:sp>
        <p:nvSpPr>
          <p:cNvPr id="798740" name="Rectangle 20"/>
          <p:cNvSpPr>
            <a:spLocks noChangeArrowheads="1"/>
          </p:cNvSpPr>
          <p:nvPr/>
        </p:nvSpPr>
        <p:spPr bwMode="auto">
          <a:xfrm>
            <a:off x="317500" y="733425"/>
            <a:ext cx="917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i="1"/>
              <a:t>50 YEARS AT THE FOREFRONT OF POWER GENERATION AND THERMOPHYSICS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4" name="Picture 6" descr="DSC_0023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613" y="3836988"/>
            <a:ext cx="5519737" cy="3673475"/>
          </a:xfrm>
          <a:prstGeom prst="rect">
            <a:avLst/>
          </a:prstGeom>
          <a:noFill/>
          <a:extLst>
            <a:ext uri="{909E8E84-426E-40DD-AFC4-6F175D3DCCD1}">
              <a14:hiddenFill xmlns:a14="http://schemas.microsoft.com/office/drawing/2010/main">
                <a:solidFill>
                  <a:srgbClr val="FFFFFF"/>
                </a:solidFill>
              </a14:hiddenFill>
            </a:ext>
          </a:extLst>
        </p:spPr>
      </p:pic>
      <p:sp>
        <p:nvSpPr>
          <p:cNvPr id="918532" name="Rectangle 4"/>
          <p:cNvSpPr>
            <a:spLocks noChangeArrowheads="1"/>
          </p:cNvSpPr>
          <p:nvPr/>
        </p:nvSpPr>
        <p:spPr bwMode="auto">
          <a:xfrm>
            <a:off x="127000" y="409575"/>
            <a:ext cx="7561263"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lnSpc>
                <a:spcPct val="150000"/>
              </a:lnSpc>
            </a:pPr>
            <a:r>
              <a:rPr lang="de-DE"/>
              <a:t>The history of the Joint Institute for High Temperatures of the Russian Academy of Sciences begins in 1960, the year when the High Temperature Laboratory of the USSR Academy of Sciences was set up. During fifty years that passed since that time, the Institute grew up from a small research laboratory at the Moscow Institute of Power Engineering into a major institution of the Division of Energetics, Mechanical Engineering, Mechanics, and Control Systems of the Russian Academy of Sciences – the leading scientific center of the country in the field of power generation and thermophysics (including the region of high energy densities).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8" name="Rectangle 4"/>
          <p:cNvSpPr>
            <a:spLocks noChangeArrowheads="1"/>
          </p:cNvSpPr>
          <p:nvPr/>
        </p:nvSpPr>
        <p:spPr bwMode="auto">
          <a:xfrm>
            <a:off x="558800" y="1635125"/>
            <a:ext cx="9217025"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tabLst>
                <a:tab pos="457200" algn="l"/>
              </a:tabLst>
            </a:pPr>
            <a:endParaRPr lang="ru-RU"/>
          </a:p>
          <a:p>
            <a:pPr algn="l">
              <a:spcBef>
                <a:spcPct val="30000"/>
              </a:spcBef>
              <a:spcAft>
                <a:spcPct val="30000"/>
              </a:spcAft>
              <a:buFontTx/>
              <a:buChar char="•"/>
              <a:tabLst>
                <a:tab pos="457200" algn="l"/>
              </a:tabLst>
            </a:pPr>
            <a:r>
              <a:rPr lang="en-US" sz="2000"/>
              <a:t>Development of effective, safe and reliable energy sources with low impact on environment;  </a:t>
            </a:r>
            <a:endParaRPr lang="ru-RU" sz="2000"/>
          </a:p>
          <a:p>
            <a:pPr algn="l">
              <a:spcBef>
                <a:spcPct val="30000"/>
              </a:spcBef>
              <a:spcAft>
                <a:spcPct val="30000"/>
              </a:spcAft>
              <a:buFontTx/>
              <a:buChar char="•"/>
              <a:tabLst>
                <a:tab pos="457200" algn="l"/>
              </a:tabLst>
            </a:pPr>
            <a:r>
              <a:rPr lang="en-US" sz="2000"/>
              <a:t>Electrophysical, optical and mechanical properties of substances and low-temperature  plasma in a wide range of parameters towards extremely high temperatures and pressures;</a:t>
            </a:r>
            <a:endParaRPr lang="ru-RU" sz="2000"/>
          </a:p>
          <a:p>
            <a:pPr algn="l">
              <a:spcBef>
                <a:spcPct val="30000"/>
              </a:spcBef>
              <a:spcAft>
                <a:spcPct val="30000"/>
              </a:spcAft>
              <a:buFontTx/>
              <a:buChar char="•"/>
              <a:tabLst>
                <a:tab pos="457200" algn="l"/>
              </a:tabLst>
            </a:pPr>
            <a:r>
              <a:rPr lang="en-US" sz="2000"/>
              <a:t>Heat and mass transfer, gas- and plasmadynamics;</a:t>
            </a:r>
            <a:endParaRPr lang="ru-RU" sz="2000"/>
          </a:p>
          <a:p>
            <a:pPr algn="l">
              <a:spcBef>
                <a:spcPct val="30000"/>
              </a:spcBef>
              <a:spcAft>
                <a:spcPct val="30000"/>
              </a:spcAft>
              <a:buFontTx/>
              <a:buChar char="•"/>
              <a:tabLst>
                <a:tab pos="457200" algn="l"/>
              </a:tabLst>
            </a:pPr>
            <a:r>
              <a:rPr lang="en-US" sz="2000"/>
              <a:t>Thermophysics and high-temperature materials science; </a:t>
            </a:r>
            <a:endParaRPr lang="ru-RU" sz="2000"/>
          </a:p>
          <a:p>
            <a:pPr algn="l">
              <a:spcBef>
                <a:spcPct val="30000"/>
              </a:spcBef>
              <a:spcAft>
                <a:spcPct val="30000"/>
              </a:spcAft>
              <a:buFontTx/>
              <a:buChar char="•"/>
              <a:tabLst>
                <a:tab pos="457200" algn="l"/>
              </a:tabLst>
            </a:pPr>
            <a:r>
              <a:rPr lang="en-US" sz="2000"/>
              <a:t>Development of new methods of generation of high energy density;</a:t>
            </a:r>
            <a:endParaRPr lang="ru-RU" sz="2000"/>
          </a:p>
          <a:p>
            <a:pPr algn="l">
              <a:spcBef>
                <a:spcPct val="30000"/>
              </a:spcBef>
              <a:spcAft>
                <a:spcPct val="30000"/>
              </a:spcAft>
              <a:buFontTx/>
              <a:buChar char="•"/>
              <a:tabLst>
                <a:tab pos="457200" algn="l"/>
              </a:tabLst>
            </a:pPr>
            <a:r>
              <a:rPr lang="en-US" sz="2000"/>
              <a:t>Energy saving problems, renewable energy, development of electrochemical power generators, increase of efficiency of natural fuel energy sources.</a:t>
            </a:r>
          </a:p>
        </p:txBody>
      </p:sp>
      <p:sp>
        <p:nvSpPr>
          <p:cNvPr id="799749" name="Rectangle 5"/>
          <p:cNvSpPr>
            <a:spLocks noChangeArrowheads="1"/>
          </p:cNvSpPr>
          <p:nvPr/>
        </p:nvSpPr>
        <p:spPr bwMode="auto">
          <a:xfrm>
            <a:off x="614363" y="884238"/>
            <a:ext cx="4265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Basic activities of the Institute:</a:t>
            </a:r>
            <a:endParaRPr lang="ru-RU" sz="240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2" name="Text Box 4"/>
          <p:cNvSpPr txBox="1">
            <a:spLocks noChangeArrowheads="1"/>
          </p:cNvSpPr>
          <p:nvPr/>
        </p:nvSpPr>
        <p:spPr bwMode="auto">
          <a:xfrm>
            <a:off x="2935288" y="812800"/>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Energy Research</a:t>
            </a:r>
            <a:endParaRPr lang="ru-RU" sz="2400"/>
          </a:p>
        </p:txBody>
      </p:sp>
      <p:sp>
        <p:nvSpPr>
          <p:cNvPr id="800773" name="Rectangle 5"/>
          <p:cNvSpPr>
            <a:spLocks noChangeArrowheads="1"/>
          </p:cNvSpPr>
          <p:nvPr/>
        </p:nvSpPr>
        <p:spPr bwMode="auto">
          <a:xfrm>
            <a:off x="487363" y="1403350"/>
            <a:ext cx="9264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buFontTx/>
              <a:buChar char="•"/>
            </a:pPr>
            <a:r>
              <a:rPr lang="en-US"/>
              <a:t>The Concept of Development of Electrical Power Industry in Russia for the Period until 2030</a:t>
            </a:r>
          </a:p>
          <a:p>
            <a:pPr algn="l">
              <a:buFontTx/>
              <a:buChar char="•"/>
            </a:pPr>
            <a:r>
              <a:rPr lang="en-US"/>
              <a:t>Development of Gas-Turbine Power-Generating Facilities Facilities with Steam Injection</a:t>
            </a:r>
          </a:p>
        </p:txBody>
      </p:sp>
      <p:pic>
        <p:nvPicPr>
          <p:cNvPr id="800781"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63" y="2613025"/>
            <a:ext cx="3646487" cy="225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0782" name="Rectangle 14"/>
          <p:cNvSpPr>
            <a:spLocks noChangeArrowheads="1"/>
          </p:cNvSpPr>
          <p:nvPr/>
        </p:nvSpPr>
        <p:spPr bwMode="auto">
          <a:xfrm>
            <a:off x="4519613" y="2757488"/>
            <a:ext cx="34559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i="1"/>
              <a:t>Layout of equipment of a 60-MW</a:t>
            </a:r>
            <a:r>
              <a:rPr lang="en-US"/>
              <a:t> </a:t>
            </a:r>
            <a:r>
              <a:rPr lang="en-US" i="1"/>
              <a:t>gas-turbine unit</a:t>
            </a:r>
            <a:r>
              <a:rPr lang="en-US"/>
              <a:t> </a:t>
            </a:r>
            <a:r>
              <a:rPr lang="en-US" i="1"/>
              <a:t>facility</a:t>
            </a:r>
            <a:r>
              <a:rPr lang="en-US"/>
              <a:t> </a:t>
            </a:r>
          </a:p>
        </p:txBody>
      </p:sp>
      <p:sp>
        <p:nvSpPr>
          <p:cNvPr id="800783" name="Rectangle 15"/>
          <p:cNvSpPr>
            <a:spLocks noChangeArrowheads="1"/>
          </p:cNvSpPr>
          <p:nvPr/>
        </p:nvSpPr>
        <p:spPr bwMode="auto">
          <a:xfrm>
            <a:off x="487363" y="5270500"/>
            <a:ext cx="792321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buFontTx/>
              <a:buChar char="•"/>
            </a:pPr>
            <a:r>
              <a:rPr lang="en-US"/>
              <a:t>R&amp;D Activities in the Field of Utilization of Renewable Sources of Energy</a:t>
            </a:r>
          </a:p>
          <a:p>
            <a:pPr algn="l">
              <a:buFontTx/>
              <a:buChar char="•"/>
            </a:pPr>
            <a:r>
              <a:rPr lang="en-US"/>
              <a:t>Simultaneous Thermal Processing of Wood Waste and Natural Gas</a:t>
            </a:r>
          </a:p>
          <a:p>
            <a:pPr algn="l">
              <a:buFontTx/>
              <a:buChar char="•"/>
            </a:pPr>
            <a:r>
              <a:rPr lang="en-US"/>
              <a:t>Integrated Processing of Hydrocarbon Gases </a:t>
            </a:r>
          </a:p>
          <a:p>
            <a:pPr algn="l">
              <a:buFontTx/>
              <a:buChar char="•"/>
            </a:pPr>
            <a:r>
              <a:rPr lang="en-US"/>
              <a:t>New Hydrogen Technologies for Power Generation</a:t>
            </a:r>
          </a:p>
          <a:p>
            <a:pPr algn="l">
              <a:buFontTx/>
              <a:buChar char="•"/>
            </a:pP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6" name="Rectangle 4"/>
          <p:cNvSpPr>
            <a:spLocks noChangeArrowheads="1"/>
          </p:cNvSpPr>
          <p:nvPr/>
        </p:nvSpPr>
        <p:spPr bwMode="auto">
          <a:xfrm>
            <a:off x="752475" y="942975"/>
            <a:ext cx="607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a:t>AlumoHydrogen Technologies for Power Generation</a:t>
            </a:r>
          </a:p>
        </p:txBody>
      </p:sp>
      <p:sp>
        <p:nvSpPr>
          <p:cNvPr id="801804" name="Rectangle 12"/>
          <p:cNvSpPr>
            <a:spLocks noChangeArrowheads="1"/>
          </p:cNvSpPr>
          <p:nvPr/>
        </p:nvSpPr>
        <p:spPr bwMode="auto">
          <a:xfrm>
            <a:off x="630238" y="1654175"/>
            <a:ext cx="864235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 typeface="Wingdings" pitchFamily="2" charset="2"/>
              <a:buNone/>
            </a:pPr>
            <a:r>
              <a:rPr lang="en-US"/>
              <a:t>General Problems of Hydrogen Energy are:</a:t>
            </a:r>
          </a:p>
          <a:p>
            <a:pPr algn="l">
              <a:lnSpc>
                <a:spcPct val="80000"/>
              </a:lnSpc>
              <a:buFont typeface="Wingdings" pitchFamily="2" charset="2"/>
              <a:buChar char="§"/>
            </a:pPr>
            <a:endParaRPr lang="en-US"/>
          </a:p>
          <a:p>
            <a:pPr algn="l">
              <a:lnSpc>
                <a:spcPct val="80000"/>
              </a:lnSpc>
              <a:buFont typeface="Wingdings" pitchFamily="2" charset="2"/>
              <a:buChar char="§"/>
            </a:pPr>
            <a:r>
              <a:rPr lang="en-US"/>
              <a:t>Technical and economy problems of transportation and distribution of hydrogen;</a:t>
            </a:r>
          </a:p>
          <a:p>
            <a:pPr algn="l">
              <a:lnSpc>
                <a:spcPct val="80000"/>
              </a:lnSpc>
              <a:buFont typeface="Wingdings" pitchFamily="2" charset="2"/>
              <a:buChar char="§"/>
            </a:pPr>
            <a:endParaRPr lang="en-US"/>
          </a:p>
          <a:p>
            <a:pPr algn="l">
              <a:lnSpc>
                <a:spcPct val="80000"/>
              </a:lnSpc>
              <a:buFont typeface="Wingdings" pitchFamily="2" charset="2"/>
              <a:buChar char="§"/>
            </a:pPr>
            <a:r>
              <a:rPr lang="en-US"/>
              <a:t>Low energy density of H2 under ambient conditions;</a:t>
            </a:r>
          </a:p>
          <a:p>
            <a:pPr algn="l">
              <a:lnSpc>
                <a:spcPct val="80000"/>
              </a:lnSpc>
              <a:buFont typeface="Wingdings" pitchFamily="2" charset="2"/>
              <a:buChar char="§"/>
            </a:pPr>
            <a:endParaRPr lang="en-US"/>
          </a:p>
          <a:p>
            <a:pPr algn="l">
              <a:lnSpc>
                <a:spcPct val="80000"/>
              </a:lnSpc>
              <a:buFont typeface="Wingdings" pitchFamily="2" charset="2"/>
              <a:buChar char="§"/>
            </a:pPr>
            <a:r>
              <a:rPr lang="en-US"/>
              <a:t>Explosion hazard of hydrogen – air mixture</a:t>
            </a:r>
            <a:r>
              <a:rPr lang="ru-RU"/>
              <a:t>;</a:t>
            </a:r>
            <a:endParaRPr lang="en-US"/>
          </a:p>
          <a:p>
            <a:pPr algn="l">
              <a:lnSpc>
                <a:spcPct val="80000"/>
              </a:lnSpc>
              <a:buFont typeface="Wingdings" pitchFamily="2" charset="2"/>
              <a:buNone/>
            </a:pPr>
            <a:endParaRPr lang="en-US"/>
          </a:p>
          <a:p>
            <a:pPr algn="l">
              <a:lnSpc>
                <a:spcPct val="80000"/>
              </a:lnSpc>
              <a:buFont typeface="Wingdings" pitchFamily="2" charset="2"/>
              <a:buChar char="§"/>
            </a:pPr>
            <a:r>
              <a:rPr lang="en-US"/>
              <a:t>High cost and low durability of H2 - air fuel cell stacks.</a:t>
            </a:r>
          </a:p>
          <a:p>
            <a:pPr algn="l">
              <a:lnSpc>
                <a:spcPct val="80000"/>
              </a:lnSpc>
              <a:buFont typeface="Wingdings" pitchFamily="2" charset="2"/>
              <a:buChar char="§"/>
            </a:pPr>
            <a:endParaRPr lang="en-US"/>
          </a:p>
          <a:p>
            <a:pPr algn="l"/>
            <a:r>
              <a:rPr lang="en-US"/>
              <a:t>The new concept: use of Al as </a:t>
            </a:r>
            <a:r>
              <a:rPr lang="en-US" i="1" u="sng"/>
              <a:t>energy carrier</a:t>
            </a:r>
            <a:r>
              <a:rPr lang="en-US"/>
              <a:t> – directly in Al-Air Fuel Cell, or for hydrogen production during Al oxidation in water.</a:t>
            </a:r>
          </a:p>
          <a:p>
            <a:pPr algn="l"/>
            <a:endParaRPr lang="en-US"/>
          </a:p>
          <a:p>
            <a:pPr algn="l"/>
            <a:r>
              <a:rPr lang="en-US"/>
              <a:t> As well as hydrogen, aluminum is producing from natural raw materials, and the main expenses of its manufacture are caused by the consumption of the electric power. The cost of electric power is of about 70-90 % of total cost of Al manufacture.</a:t>
            </a:r>
          </a:p>
          <a:p>
            <a:endParaRPr lang="en-US"/>
          </a:p>
          <a:p>
            <a:pPr eaLnBrk="1" hangingPunct="1">
              <a:spcBef>
                <a:spcPct val="50000"/>
              </a:spcBef>
            </a:pPr>
            <a:endParaRPr lang="en-US" sz="1600">
              <a:latin typeface="Tahoma"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2" name="Picture 4" descr="IMG_3027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 y="1100138"/>
            <a:ext cx="46434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05917" name="Group 29"/>
          <p:cNvGraphicFramePr>
            <a:graphicFrameLocks noGrp="1"/>
          </p:cNvGraphicFramePr>
          <p:nvPr/>
        </p:nvGraphicFramePr>
        <p:xfrm>
          <a:off x="5022850" y="1028700"/>
          <a:ext cx="4038600" cy="4602799"/>
        </p:xfrm>
        <a:graphic>
          <a:graphicData uri="http://schemas.openxmlformats.org/drawingml/2006/table">
            <a:tbl>
              <a:tblPr/>
              <a:tblGrid>
                <a:gridCol w="2732088"/>
                <a:gridCol w="1306512"/>
              </a:tblGrid>
              <a:tr h="992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a:t>
                      </a:r>
                      <a:r>
                        <a:rPr kumimoji="0" lang="en-US" sz="1800" b="1" i="0" u="none" strike="noStrike" cap="none" normalizeH="0" baseline="0" smtClean="0">
                          <a:ln>
                            <a:noFill/>
                          </a:ln>
                          <a:solidFill>
                            <a:srgbClr val="000066"/>
                          </a:solidFill>
                          <a:effectLst/>
                          <a:latin typeface="Tahoma" pitchFamily="34" charset="0"/>
                          <a:cs typeface="Times New Roman" pitchFamily="18" charset="0"/>
                        </a:rPr>
                        <a:t>Power, </a:t>
                      </a:r>
                      <a:r>
                        <a:rPr kumimoji="0" lang="en-US" sz="1800" b="0" i="0" u="none" strike="noStrike" cap="none" normalizeH="0" baseline="0" smtClean="0">
                          <a:ln>
                            <a:noFill/>
                          </a:ln>
                          <a:solidFill>
                            <a:srgbClr val="000066"/>
                          </a:solidFill>
                          <a:effectLst/>
                          <a:latin typeface="Tahoma" pitchFamily="34" charset="0"/>
                          <a:cs typeface="Times New Roman" pitchFamily="18" charset="0"/>
                        </a:rPr>
                        <a:t>kW</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nominal </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maximum</a:t>
                      </a:r>
                      <a:endParaRPr kumimoji="0" lang="en-US" sz="1800" b="0" i="0" u="none" strike="noStrike" cap="none" normalizeH="0" baseline="0" smtClean="0">
                        <a:ln>
                          <a:noFill/>
                        </a:ln>
                        <a:solidFill>
                          <a:srgbClr val="000066"/>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1,</a:t>
                      </a:r>
                      <a:r>
                        <a:rPr kumimoji="0" lang="en-US" sz="1800" b="0" i="0" u="none" strike="noStrike" cap="none" normalizeH="0" baseline="0" smtClean="0">
                          <a:ln>
                            <a:noFill/>
                          </a:ln>
                          <a:solidFill>
                            <a:srgbClr val="000066"/>
                          </a:solidFill>
                          <a:effectLst/>
                          <a:latin typeface="Tahoma" pitchFamily="34" charset="0"/>
                          <a:cs typeface="Times New Roman" pitchFamily="18" charset="0"/>
                        </a:rPr>
                        <a:t>3</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1.8</a:t>
                      </a:r>
                      <a:endParaRPr kumimoji="0" lang="ru-RU" sz="1800" b="0" i="0" u="none" strike="noStrike" cap="none" normalizeH="0" baseline="0" smtClean="0">
                        <a:ln>
                          <a:noFill/>
                        </a:ln>
                        <a:solidFill>
                          <a:srgbClr val="000066"/>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992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a:t>
                      </a:r>
                      <a:r>
                        <a:rPr kumimoji="0" lang="en-US" sz="1800" b="1" i="0" u="none" strike="noStrike" cap="none" normalizeH="0" baseline="0" smtClean="0">
                          <a:ln>
                            <a:noFill/>
                          </a:ln>
                          <a:solidFill>
                            <a:srgbClr val="000066"/>
                          </a:solidFill>
                          <a:effectLst/>
                          <a:latin typeface="Tahoma" pitchFamily="34" charset="0"/>
                          <a:cs typeface="Times New Roman" pitchFamily="18" charset="0"/>
                        </a:rPr>
                        <a:t>Voltage, </a:t>
                      </a:r>
                      <a:r>
                        <a:rPr kumimoji="0" lang="en-US" sz="1800" b="0" i="0" u="none" strike="noStrike" cap="none" normalizeH="0" baseline="0" smtClean="0">
                          <a:ln>
                            <a:noFill/>
                          </a:ln>
                          <a:solidFill>
                            <a:srgbClr val="000066"/>
                          </a:solidFill>
                          <a:effectLst/>
                          <a:latin typeface="Tahoma" pitchFamily="34" charset="0"/>
                          <a:cs typeface="Times New Roman" pitchFamily="18" charset="0"/>
                        </a:rPr>
                        <a:t>V</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open circuit </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at nominal current</a:t>
                      </a:r>
                      <a:endParaRPr kumimoji="0" lang="en-US" sz="1800" b="0" i="0" u="none" strike="noStrike" cap="none" normalizeH="0" baseline="0" smtClean="0">
                        <a:ln>
                          <a:noFill/>
                        </a:ln>
                        <a:solidFill>
                          <a:srgbClr val="000066"/>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42,5</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27±4</a:t>
                      </a:r>
                      <a:endParaRPr kumimoji="0" lang="ru-RU" sz="1800" b="0" i="0" u="none" strike="noStrike" cap="none" normalizeH="0" baseline="0" smtClean="0">
                        <a:ln>
                          <a:noFill/>
                        </a:ln>
                        <a:solidFill>
                          <a:srgbClr val="000066"/>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ahoma" pitchFamily="34" charset="0"/>
                          <a:cs typeface="Times New Roman" pitchFamily="18" charset="0"/>
                        </a:rPr>
                        <a:t>Discharge current, </a:t>
                      </a:r>
                      <a:r>
                        <a:rPr kumimoji="0" lang="en-US" sz="1800" b="0" i="0" u="none" strike="noStrike" cap="none" normalizeH="0" baseline="0" smtClean="0">
                          <a:ln>
                            <a:noFill/>
                          </a:ln>
                          <a:solidFill>
                            <a:srgbClr val="000066"/>
                          </a:solidFill>
                          <a:effectLst/>
                          <a:latin typeface="Tahoma" pitchFamily="34" charset="0"/>
                          <a:cs typeface="Times New Roman" pitchFamily="18" charset="0"/>
                        </a:rPr>
                        <a:t>A</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66"/>
                          </a:solidFill>
                          <a:effectLst/>
                          <a:latin typeface="Tahoma" pitchFamily="34" charset="0"/>
                          <a:cs typeface="Times New Roman" pitchFamily="18" charset="0"/>
                        </a:rPr>
                        <a:t>   nominal </a:t>
                      </a:r>
                      <a:endParaRPr kumimoji="0" lang="en-US" sz="1800" b="0" i="0" u="none" strike="noStrike" cap="none" normalizeH="0" baseline="0" smtClean="0">
                        <a:ln>
                          <a:noFill/>
                        </a:ln>
                        <a:solidFill>
                          <a:srgbClr val="000066"/>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40</a:t>
                      </a:r>
                      <a:endParaRPr kumimoji="0" lang="en-US" sz="1800" b="0" i="0" u="none" strike="noStrike" cap="none" normalizeH="0" baseline="0" smtClean="0">
                        <a:ln>
                          <a:noFill/>
                        </a:ln>
                        <a:solidFill>
                          <a:srgbClr val="000066"/>
                        </a:solidFill>
                        <a:effectLst/>
                        <a:latin typeface="Tahoma"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23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ahoma" pitchFamily="34" charset="0"/>
                          <a:cs typeface="Times New Roman" pitchFamily="18" charset="0"/>
                        </a:rPr>
                        <a:t>C</a:t>
                      </a:r>
                      <a:r>
                        <a:rPr kumimoji="0" lang="ru-RU" sz="1800" b="1" i="0" u="none" strike="noStrike" cap="none" normalizeH="0" baseline="0" smtClean="0">
                          <a:ln>
                            <a:noFill/>
                          </a:ln>
                          <a:solidFill>
                            <a:srgbClr val="000066"/>
                          </a:solidFill>
                          <a:effectLst/>
                          <a:latin typeface="Tahoma" pitchFamily="34" charset="0"/>
                          <a:cs typeface="Times New Roman" pitchFamily="18" charset="0"/>
                        </a:rPr>
                        <a:t>apacity, </a:t>
                      </a:r>
                      <a:r>
                        <a:rPr kumimoji="0" lang="ru-RU" sz="1800" b="1" i="0" u="none" strike="noStrike" cap="none" normalizeH="0" baseline="0" smtClean="0">
                          <a:ln>
                            <a:noFill/>
                          </a:ln>
                          <a:solidFill>
                            <a:srgbClr val="000066"/>
                          </a:solidFill>
                          <a:effectLst/>
                          <a:latin typeface="Arial" pitchFamily="34" charset="0"/>
                          <a:cs typeface="Tahoma" pitchFamily="34" charset="0"/>
                        </a:rPr>
                        <a:t>А</a:t>
                      </a:r>
                      <a:r>
                        <a:rPr kumimoji="0" lang="ru-RU" sz="1800" b="1" i="0" u="none" strike="noStrike" cap="none" normalizeH="0" baseline="0" smtClean="0">
                          <a:ln>
                            <a:noFill/>
                          </a:ln>
                          <a:solidFill>
                            <a:srgbClr val="000066"/>
                          </a:solidFill>
                          <a:effectLst/>
                          <a:latin typeface="Tahoma" pitchFamily="34" charset="0"/>
                          <a:cs typeface="Times New Roman" pitchFamily="18" charset="0"/>
                        </a:rPr>
                        <a:t>.</a:t>
                      </a:r>
                      <a:r>
                        <a:rPr kumimoji="0" lang="en-US" sz="1800" b="1" i="0" u="none" strike="noStrike" cap="none" normalizeH="0" baseline="0" smtClean="0">
                          <a:ln>
                            <a:noFill/>
                          </a:ln>
                          <a:solidFill>
                            <a:srgbClr val="000066"/>
                          </a:solidFill>
                          <a:effectLst/>
                          <a:latin typeface="Tahoma" pitchFamily="34" charset="0"/>
                          <a:cs typeface="Times New Roman" pitchFamily="18" charset="0"/>
                        </a:rPr>
                        <a:t>h</a:t>
                      </a:r>
                      <a:endParaRPr kumimoji="0" lang="en-US" sz="1800" b="1" i="0" u="none" strike="noStrike" cap="none" normalizeH="0" baseline="0" smtClean="0">
                        <a:ln>
                          <a:noFill/>
                        </a:ln>
                        <a:solidFill>
                          <a:srgbClr val="000066"/>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620</a:t>
                      </a:r>
                      <a:endParaRPr kumimoji="0" lang="ru-RU" sz="1800" b="0" i="0" u="none" strike="noStrike" cap="none" normalizeH="0" baseline="0" smtClean="0">
                        <a:ln>
                          <a:noFill/>
                        </a:ln>
                        <a:solidFill>
                          <a:srgbClr val="000066"/>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709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ahoma" pitchFamily="34" charset="0"/>
                          <a:cs typeface="Times New Roman" pitchFamily="18" charset="0"/>
                        </a:rPr>
                        <a:t>Dimensions, L*W*H</a:t>
                      </a:r>
                      <a:r>
                        <a:rPr kumimoji="0" lang="en-US" sz="1800" b="0" i="0" u="none" strike="noStrike" cap="none" normalizeH="0" baseline="0" smtClean="0">
                          <a:ln>
                            <a:noFill/>
                          </a:ln>
                          <a:solidFill>
                            <a:srgbClr val="000066"/>
                          </a:solidFill>
                          <a:effectLst/>
                          <a:latin typeface="Tahoma" pitchFamily="34" charset="0"/>
                          <a:cs typeface="Times New Roman" pitchFamily="18" charset="0"/>
                        </a:rPr>
                        <a:t>, cm</a:t>
                      </a:r>
                      <a:r>
                        <a:rPr kumimoji="0" lang="en-US" sz="1800" b="0" i="0" u="none" strike="noStrike" cap="none" normalizeH="0" baseline="30000" smtClean="0">
                          <a:ln>
                            <a:noFill/>
                          </a:ln>
                          <a:solidFill>
                            <a:srgbClr val="000066"/>
                          </a:solidFill>
                          <a:effectLst/>
                          <a:latin typeface="Tahoma" pitchFamily="34" charset="0"/>
                          <a:cs typeface="Times New Roman" pitchFamily="18" charset="0"/>
                        </a:rPr>
                        <a:t>3</a:t>
                      </a:r>
                      <a:r>
                        <a:rPr kumimoji="0" lang="en-US" sz="1800" b="0" i="0" u="none" strike="noStrike" cap="none" normalizeH="0" baseline="0" smtClean="0">
                          <a:ln>
                            <a:noFill/>
                          </a:ln>
                          <a:solidFill>
                            <a:srgbClr val="000066"/>
                          </a:solidFill>
                          <a:effectLst/>
                          <a:latin typeface="Tahoma" pitchFamily="34" charset="0"/>
                          <a:cs typeface="Times New Roman" pitchFamily="18" charset="0"/>
                        </a:rPr>
                        <a:t> </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ahoma" pitchFamily="34" charset="0"/>
                          <a:cs typeface="Times New Roman" pitchFamily="18" charset="0"/>
                        </a:rPr>
                        <a:t>Weight,</a:t>
                      </a:r>
                      <a:r>
                        <a:rPr kumimoji="0" lang="en-US" sz="1800" b="0" i="0" u="none" strike="noStrike" cap="none" normalizeH="0" baseline="0" smtClean="0">
                          <a:ln>
                            <a:noFill/>
                          </a:ln>
                          <a:solidFill>
                            <a:srgbClr val="000066"/>
                          </a:solidFill>
                          <a:effectLst/>
                          <a:latin typeface="Tahoma" pitchFamily="34" charset="0"/>
                          <a:cs typeface="Times New Roman" pitchFamily="18" charset="0"/>
                        </a:rPr>
                        <a:t> kg</a:t>
                      </a:r>
                      <a:endParaRPr kumimoji="0" lang="en-US" sz="1800" b="0" i="0" u="none" strike="noStrike" cap="none" normalizeH="0" baseline="0" smtClean="0">
                        <a:ln>
                          <a:noFill/>
                        </a:ln>
                        <a:solidFill>
                          <a:srgbClr val="000066"/>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46</a:t>
                      </a:r>
                      <a:r>
                        <a:rPr kumimoji="0" lang="en-US" sz="1800" b="0" i="0" u="none" strike="noStrike" cap="none" normalizeH="0" baseline="0" smtClean="0">
                          <a:ln>
                            <a:noFill/>
                          </a:ln>
                          <a:solidFill>
                            <a:srgbClr val="000066"/>
                          </a:solidFill>
                          <a:effectLst/>
                          <a:latin typeface="Tahoma" pitchFamily="34" charset="0"/>
                          <a:cs typeface="Times New Roman" pitchFamily="18" charset="0"/>
                        </a:rPr>
                        <a:t> </a:t>
                      </a:r>
                      <a:r>
                        <a:rPr kumimoji="0" lang="en-US" sz="1800" b="0" i="0" u="none" strike="noStrike" cap="none" normalizeH="0" baseline="30000" smtClean="0">
                          <a:ln>
                            <a:noFill/>
                          </a:ln>
                          <a:solidFill>
                            <a:srgbClr val="000066"/>
                          </a:solidFill>
                          <a:effectLst/>
                          <a:latin typeface="Tahoma" pitchFamily="34" charset="0"/>
                          <a:cs typeface="Times New Roman" pitchFamily="18" charset="0"/>
                        </a:rPr>
                        <a:t>x</a:t>
                      </a:r>
                      <a:r>
                        <a:rPr kumimoji="0" lang="ru-RU" sz="1800" b="0" i="0" u="none" strike="noStrike" cap="none" normalizeH="0" baseline="0" smtClean="0">
                          <a:ln>
                            <a:noFill/>
                          </a:ln>
                          <a:solidFill>
                            <a:srgbClr val="000066"/>
                          </a:solidFill>
                          <a:effectLst/>
                          <a:latin typeface="Tahoma" pitchFamily="34" charset="0"/>
                          <a:cs typeface="Times New Roman" pitchFamily="18" charset="0"/>
                        </a:rPr>
                        <a:t>3</a:t>
                      </a:r>
                      <a:r>
                        <a:rPr kumimoji="0" lang="en-US" sz="1800" b="0" i="0" u="none" strike="noStrike" cap="none" normalizeH="0" baseline="0" smtClean="0">
                          <a:ln>
                            <a:noFill/>
                          </a:ln>
                          <a:solidFill>
                            <a:srgbClr val="000066"/>
                          </a:solidFill>
                          <a:effectLst/>
                          <a:latin typeface="Tahoma" pitchFamily="34" charset="0"/>
                          <a:cs typeface="Times New Roman" pitchFamily="18" charset="0"/>
                        </a:rPr>
                        <a:t>8 </a:t>
                      </a:r>
                      <a:r>
                        <a:rPr kumimoji="0" lang="en-US" sz="1800" b="0" i="0" u="none" strike="noStrike" cap="none" normalizeH="0" baseline="30000" smtClean="0">
                          <a:ln>
                            <a:noFill/>
                          </a:ln>
                          <a:solidFill>
                            <a:srgbClr val="000066"/>
                          </a:solidFill>
                          <a:effectLst/>
                          <a:latin typeface="Tahoma" pitchFamily="34" charset="0"/>
                          <a:cs typeface="Times New Roman" pitchFamily="18" charset="0"/>
                        </a:rPr>
                        <a:t>x</a:t>
                      </a:r>
                      <a:r>
                        <a:rPr kumimoji="0" lang="ru-RU" sz="1800" b="0" i="0" u="none" strike="noStrike" cap="none" normalizeH="0" baseline="0" smtClean="0">
                          <a:ln>
                            <a:noFill/>
                          </a:ln>
                          <a:solidFill>
                            <a:srgbClr val="000066"/>
                          </a:solidFill>
                          <a:effectLst/>
                          <a:latin typeface="Tahoma" pitchFamily="34" charset="0"/>
                          <a:cs typeface="Times New Roman" pitchFamily="18" charset="0"/>
                        </a:rPr>
                        <a:t>55</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66"/>
                        </a:solidFill>
                        <a:effectLst/>
                        <a:latin typeface="Tahom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6</a:t>
                      </a:r>
                      <a:r>
                        <a:rPr kumimoji="0" lang="en-US" sz="1800" b="0" i="0" u="none" strike="noStrike" cap="none" normalizeH="0" baseline="0" smtClean="0">
                          <a:ln>
                            <a:noFill/>
                          </a:ln>
                          <a:solidFill>
                            <a:srgbClr val="000066"/>
                          </a:solidFill>
                          <a:effectLst/>
                          <a:latin typeface="Tahoma" pitchFamily="34" charset="0"/>
                          <a:cs typeface="Times New Roman" pitchFamily="18" charset="0"/>
                        </a:rPr>
                        <a:t>0</a:t>
                      </a:r>
                      <a:endParaRPr kumimoji="0" lang="en-US" sz="1800" b="0" i="0" u="none" strike="noStrike" cap="none" normalizeH="0" baseline="0" smtClean="0">
                        <a:ln>
                          <a:noFill/>
                        </a:ln>
                        <a:solidFill>
                          <a:srgbClr val="000066"/>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23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ahoma" pitchFamily="34" charset="0"/>
                          <a:cs typeface="Times New Roman" pitchFamily="18" charset="0"/>
                        </a:rPr>
                        <a:t>Specific Energy</a:t>
                      </a:r>
                      <a:r>
                        <a:rPr kumimoji="0" lang="en-US" sz="1800" b="0" i="0" u="none" strike="noStrike" cap="none" normalizeH="0" baseline="0" smtClean="0">
                          <a:ln>
                            <a:noFill/>
                          </a:ln>
                          <a:solidFill>
                            <a:srgbClr val="000066"/>
                          </a:solidFill>
                          <a:effectLst/>
                          <a:latin typeface="Tahoma" pitchFamily="34" charset="0"/>
                          <a:cs typeface="Times New Roman" pitchFamily="18" charset="0"/>
                        </a:rPr>
                        <a:t>, Wh/kg</a:t>
                      </a:r>
                      <a:endParaRPr kumimoji="0" lang="ru-RU" sz="1800" b="0" i="0" u="none" strike="noStrike" cap="none" normalizeH="0" baseline="0" smtClean="0">
                        <a:ln>
                          <a:noFill/>
                        </a:ln>
                        <a:solidFill>
                          <a:srgbClr val="000066"/>
                        </a:solidFill>
                        <a:effectLst/>
                        <a:latin typeface="Tahoma" pitchFamily="34" charset="0"/>
                        <a:cs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66"/>
                          </a:solidFill>
                          <a:effectLst/>
                          <a:latin typeface="Tahoma" pitchFamily="34" charset="0"/>
                          <a:cs typeface="Times New Roman" pitchFamily="18" charset="0"/>
                        </a:rPr>
                        <a:t>270</a:t>
                      </a:r>
                      <a:endParaRPr kumimoji="0" lang="ru-RU" sz="1800" b="0" i="0" u="none" strike="noStrike" cap="none" normalizeH="0" baseline="0" smtClean="0">
                        <a:ln>
                          <a:noFill/>
                        </a:ln>
                        <a:solidFill>
                          <a:srgbClr val="000066"/>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805916" name="Rectangle 28"/>
          <p:cNvSpPr>
            <a:spLocks noChangeArrowheads="1"/>
          </p:cNvSpPr>
          <p:nvPr/>
        </p:nvSpPr>
        <p:spPr bwMode="auto">
          <a:xfrm>
            <a:off x="271463" y="596900"/>
            <a:ext cx="5472112"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US">
                <a:latin typeface="Tahoma" pitchFamily="34" charset="0"/>
              </a:rPr>
              <a:t>Portable 1.8 kW Al-air generator</a:t>
            </a:r>
            <a:endParaRPr lang="ru-RU">
              <a:latin typeface="Tahoma" pitchFamily="34" charset="0"/>
            </a:endParaRPr>
          </a:p>
        </p:txBody>
      </p:sp>
      <p:grpSp>
        <p:nvGrpSpPr>
          <p:cNvPr id="805918" name="Group 30"/>
          <p:cNvGrpSpPr>
            <a:grpSpLocks/>
          </p:cNvGrpSpPr>
          <p:nvPr/>
        </p:nvGrpSpPr>
        <p:grpSpPr bwMode="auto">
          <a:xfrm>
            <a:off x="487363" y="4916488"/>
            <a:ext cx="1603375" cy="1895475"/>
            <a:chOff x="3658" y="6643"/>
            <a:chExt cx="4187" cy="6485"/>
          </a:xfrm>
        </p:grpSpPr>
        <p:grpSp>
          <p:nvGrpSpPr>
            <p:cNvPr id="805919" name="Group 31"/>
            <p:cNvGrpSpPr>
              <a:grpSpLocks/>
            </p:cNvGrpSpPr>
            <p:nvPr/>
          </p:nvGrpSpPr>
          <p:grpSpPr bwMode="auto">
            <a:xfrm>
              <a:off x="3658" y="6643"/>
              <a:ext cx="4187" cy="6485"/>
              <a:chOff x="2350" y="5750"/>
              <a:chExt cx="2617" cy="5411"/>
            </a:xfrm>
          </p:grpSpPr>
          <p:graphicFrame>
            <p:nvGraphicFramePr>
              <p:cNvPr id="805920" name="Object 32"/>
              <p:cNvGraphicFramePr>
                <a:graphicFrameLocks noChangeAspect="1"/>
              </p:cNvGraphicFramePr>
              <p:nvPr/>
            </p:nvGraphicFramePr>
            <p:xfrm>
              <a:off x="2350" y="5750"/>
              <a:ext cx="2617" cy="5411"/>
            </p:xfrm>
            <a:graphic>
              <a:graphicData uri="http://schemas.openxmlformats.org/presentationml/2006/ole">
                <mc:AlternateContent xmlns:mc="http://schemas.openxmlformats.org/markup-compatibility/2006">
                  <mc:Choice xmlns:v="urn:schemas-microsoft-com:vml" Requires="v">
                    <p:oleObj spid="_x0000_s805938" r:id="rId4" imgW="13716000" imgH="26517600" progId="Photoshop.Image.8">
                      <p:embed/>
                    </p:oleObj>
                  </mc:Choice>
                  <mc:Fallback>
                    <p:oleObj r:id="rId4" imgW="13716000" imgH="26517600" progId="Photoshop.Image.8">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 y="5750"/>
                            <a:ext cx="2617" cy="541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3175">
                                <a:solidFill>
                                  <a:srgbClr val="979797"/>
                                </a:solidFill>
                                <a:miter lim="800000"/>
                                <a:headEnd/>
                                <a:tailEnd/>
                              </a14:hiddenLine>
                            </a:ext>
                          </a:extLst>
                        </p:spPr>
                      </p:pic>
                    </p:oleObj>
                  </mc:Fallback>
                </mc:AlternateContent>
              </a:graphicData>
            </a:graphic>
          </p:graphicFrame>
          <p:sp>
            <p:nvSpPr>
              <p:cNvPr id="805921" name="Freeform 33"/>
              <p:cNvSpPr>
                <a:spLocks/>
              </p:cNvSpPr>
              <p:nvPr/>
            </p:nvSpPr>
            <p:spPr bwMode="auto">
              <a:xfrm>
                <a:off x="3297" y="9771"/>
                <a:ext cx="263" cy="522"/>
              </a:xfrm>
              <a:custGeom>
                <a:avLst/>
                <a:gdLst>
                  <a:gd name="T0" fmla="*/ 172 w 184"/>
                  <a:gd name="T1" fmla="*/ 0 h 328"/>
                  <a:gd name="T2" fmla="*/ 0 w 184"/>
                  <a:gd name="T3" fmla="*/ 316 h 328"/>
                  <a:gd name="T4" fmla="*/ 28 w 184"/>
                  <a:gd name="T5" fmla="*/ 328 h 328"/>
                  <a:gd name="T6" fmla="*/ 184 w 184"/>
                  <a:gd name="T7" fmla="*/ 38 h 328"/>
                  <a:gd name="T8" fmla="*/ 172 w 184"/>
                  <a:gd name="T9" fmla="*/ 0 h 328"/>
                </a:gdLst>
                <a:ahLst/>
                <a:cxnLst>
                  <a:cxn ang="0">
                    <a:pos x="T0" y="T1"/>
                  </a:cxn>
                  <a:cxn ang="0">
                    <a:pos x="T2" y="T3"/>
                  </a:cxn>
                  <a:cxn ang="0">
                    <a:pos x="T4" y="T5"/>
                  </a:cxn>
                  <a:cxn ang="0">
                    <a:pos x="T6" y="T7"/>
                  </a:cxn>
                  <a:cxn ang="0">
                    <a:pos x="T8" y="T9"/>
                  </a:cxn>
                </a:cxnLst>
                <a:rect l="0" t="0" r="r" b="b"/>
                <a:pathLst>
                  <a:path w="184" h="328">
                    <a:moveTo>
                      <a:pt x="172" y="0"/>
                    </a:moveTo>
                    <a:lnTo>
                      <a:pt x="0" y="316"/>
                    </a:lnTo>
                    <a:lnTo>
                      <a:pt x="28" y="328"/>
                    </a:lnTo>
                    <a:lnTo>
                      <a:pt x="184" y="38"/>
                    </a:lnTo>
                    <a:lnTo>
                      <a:pt x="172" y="0"/>
                    </a:lnTo>
                    <a:close/>
                  </a:path>
                </a:pathLst>
              </a:custGeom>
              <a:gradFill rotWithShape="1">
                <a:gsLst>
                  <a:gs pos="0">
                    <a:srgbClr val="C0C0C0">
                      <a:gamma/>
                      <a:shade val="46275"/>
                      <a:invGamma/>
                    </a:srgbClr>
                  </a:gs>
                  <a:gs pos="100000">
                    <a:srgbClr val="C0C0C0"/>
                  </a:gs>
                </a:gsLst>
                <a:lin ang="5400000" scaled="1"/>
              </a:gradFill>
              <a:ln>
                <a:noFill/>
              </a:ln>
              <a:extLst>
                <a:ext uri="{91240B29-F687-4F45-9708-019B960494DF}">
                  <a14:hiddenLine xmlns:a14="http://schemas.microsoft.com/office/drawing/2010/main" w="3175">
                    <a:solidFill>
                      <a:srgbClr val="979797"/>
                    </a:solidFill>
                    <a:round/>
                    <a:headEnd/>
                    <a:tailEnd/>
                  </a14:hiddenLine>
                </a:ext>
              </a:extLst>
            </p:spPr>
            <p:txBody>
              <a:bodyPr/>
              <a:lstStyle/>
              <a:p>
                <a:endParaRPr lang="de-DE"/>
              </a:p>
            </p:txBody>
          </p:sp>
          <p:sp>
            <p:nvSpPr>
              <p:cNvPr id="805922" name="Freeform 34"/>
              <p:cNvSpPr>
                <a:spLocks/>
              </p:cNvSpPr>
              <p:nvPr/>
            </p:nvSpPr>
            <p:spPr bwMode="auto">
              <a:xfrm>
                <a:off x="3098" y="9328"/>
                <a:ext cx="448" cy="939"/>
              </a:xfrm>
              <a:custGeom>
                <a:avLst/>
                <a:gdLst>
                  <a:gd name="T0" fmla="*/ 190 w 312"/>
                  <a:gd name="T1" fmla="*/ 0 h 590"/>
                  <a:gd name="T2" fmla="*/ 312 w 312"/>
                  <a:gd name="T3" fmla="*/ 274 h 590"/>
                  <a:gd name="T4" fmla="*/ 134 w 312"/>
                  <a:gd name="T5" fmla="*/ 590 h 590"/>
                  <a:gd name="T6" fmla="*/ 114 w 312"/>
                  <a:gd name="T7" fmla="*/ 580 h 590"/>
                  <a:gd name="T8" fmla="*/ 90 w 312"/>
                  <a:gd name="T9" fmla="*/ 584 h 590"/>
                  <a:gd name="T10" fmla="*/ 0 w 312"/>
                  <a:gd name="T11" fmla="*/ 386 h 590"/>
                  <a:gd name="T12" fmla="*/ 190 w 312"/>
                  <a:gd name="T13" fmla="*/ 0 h 590"/>
                </a:gdLst>
                <a:ahLst/>
                <a:cxnLst>
                  <a:cxn ang="0">
                    <a:pos x="T0" y="T1"/>
                  </a:cxn>
                  <a:cxn ang="0">
                    <a:pos x="T2" y="T3"/>
                  </a:cxn>
                  <a:cxn ang="0">
                    <a:pos x="T4" y="T5"/>
                  </a:cxn>
                  <a:cxn ang="0">
                    <a:pos x="T6" y="T7"/>
                  </a:cxn>
                  <a:cxn ang="0">
                    <a:pos x="T8" y="T9"/>
                  </a:cxn>
                  <a:cxn ang="0">
                    <a:pos x="T10" y="T11"/>
                  </a:cxn>
                  <a:cxn ang="0">
                    <a:pos x="T12" y="T13"/>
                  </a:cxn>
                </a:cxnLst>
                <a:rect l="0" t="0" r="r" b="b"/>
                <a:pathLst>
                  <a:path w="312" h="590">
                    <a:moveTo>
                      <a:pt x="190" y="0"/>
                    </a:moveTo>
                    <a:lnTo>
                      <a:pt x="312" y="274"/>
                    </a:lnTo>
                    <a:lnTo>
                      <a:pt x="134" y="590"/>
                    </a:lnTo>
                    <a:lnTo>
                      <a:pt x="114" y="580"/>
                    </a:lnTo>
                    <a:lnTo>
                      <a:pt x="90" y="584"/>
                    </a:lnTo>
                    <a:lnTo>
                      <a:pt x="0" y="386"/>
                    </a:lnTo>
                    <a:lnTo>
                      <a:pt x="190" y="0"/>
                    </a:lnTo>
                    <a:close/>
                  </a:path>
                </a:pathLst>
              </a:custGeom>
              <a:gradFill rotWithShape="1">
                <a:gsLst>
                  <a:gs pos="0">
                    <a:srgbClr val="D8D8D8"/>
                  </a:gs>
                  <a:gs pos="100000">
                    <a:srgbClr val="D8D8D8">
                      <a:gamma/>
                      <a:shade val="46275"/>
                      <a:invGamma/>
                    </a:srgbClr>
                  </a:gs>
                </a:gsLst>
                <a:lin ang="18900000" scaled="1"/>
              </a:gradFill>
              <a:ln>
                <a:noFill/>
              </a:ln>
              <a:extLst>
                <a:ext uri="{91240B29-F687-4F45-9708-019B960494DF}">
                  <a14:hiddenLine xmlns:a14="http://schemas.microsoft.com/office/drawing/2010/main" w="3175">
                    <a:solidFill>
                      <a:srgbClr val="979797"/>
                    </a:solidFill>
                    <a:round/>
                    <a:headEnd/>
                    <a:tailEnd/>
                  </a14:hiddenLine>
                </a:ext>
              </a:extLst>
            </p:spPr>
            <p:txBody>
              <a:bodyPr/>
              <a:lstStyle/>
              <a:p>
                <a:endParaRPr lang="de-DE"/>
              </a:p>
            </p:txBody>
          </p:sp>
        </p:grpSp>
        <p:sp>
          <p:nvSpPr>
            <p:cNvPr id="805923" name="Freeform 35"/>
            <p:cNvSpPr>
              <a:spLocks/>
            </p:cNvSpPr>
            <p:nvPr/>
          </p:nvSpPr>
          <p:spPr bwMode="auto">
            <a:xfrm>
              <a:off x="5013" y="12057"/>
              <a:ext cx="167" cy="296"/>
            </a:xfrm>
            <a:custGeom>
              <a:avLst/>
              <a:gdLst>
                <a:gd name="T0" fmla="*/ 0 w 218"/>
                <a:gd name="T1" fmla="*/ 0 h 384"/>
                <a:gd name="T2" fmla="*/ 150 w 218"/>
                <a:gd name="T3" fmla="*/ 241 h 384"/>
                <a:gd name="T4" fmla="*/ 218 w 218"/>
                <a:gd name="T5" fmla="*/ 384 h 384"/>
              </a:gdLst>
              <a:ahLst/>
              <a:cxnLst>
                <a:cxn ang="0">
                  <a:pos x="T0" y="T1"/>
                </a:cxn>
                <a:cxn ang="0">
                  <a:pos x="T2" y="T3"/>
                </a:cxn>
                <a:cxn ang="0">
                  <a:pos x="T4" y="T5"/>
                </a:cxn>
              </a:cxnLst>
              <a:rect l="0" t="0" r="r" b="b"/>
              <a:pathLst>
                <a:path w="218" h="384">
                  <a:moveTo>
                    <a:pt x="0" y="0"/>
                  </a:moveTo>
                  <a:lnTo>
                    <a:pt x="150" y="241"/>
                  </a:lnTo>
                  <a:lnTo>
                    <a:pt x="218" y="384"/>
                  </a:lnTo>
                </a:path>
              </a:pathLst>
            </a:custGeom>
            <a:noFill/>
            <a:ln w="3175">
              <a:solidFill>
                <a:srgbClr val="97979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05924" name="Freeform 36"/>
            <p:cNvSpPr>
              <a:spLocks/>
            </p:cNvSpPr>
            <p:nvPr/>
          </p:nvSpPr>
          <p:spPr bwMode="auto">
            <a:xfrm>
              <a:off x="5359" y="11995"/>
              <a:ext cx="213" cy="289"/>
            </a:xfrm>
            <a:custGeom>
              <a:avLst/>
              <a:gdLst>
                <a:gd name="T0" fmla="*/ 0 w 276"/>
                <a:gd name="T1" fmla="*/ 0 h 375"/>
                <a:gd name="T2" fmla="*/ 45 w 276"/>
                <a:gd name="T3" fmla="*/ 7 h 375"/>
                <a:gd name="T4" fmla="*/ 276 w 276"/>
                <a:gd name="T5" fmla="*/ 375 h 375"/>
              </a:gdLst>
              <a:ahLst/>
              <a:cxnLst>
                <a:cxn ang="0">
                  <a:pos x="T0" y="T1"/>
                </a:cxn>
                <a:cxn ang="0">
                  <a:pos x="T2" y="T3"/>
                </a:cxn>
                <a:cxn ang="0">
                  <a:pos x="T4" y="T5"/>
                </a:cxn>
              </a:cxnLst>
              <a:rect l="0" t="0" r="r" b="b"/>
              <a:pathLst>
                <a:path w="276" h="375">
                  <a:moveTo>
                    <a:pt x="0" y="0"/>
                  </a:moveTo>
                  <a:lnTo>
                    <a:pt x="45" y="7"/>
                  </a:lnTo>
                  <a:lnTo>
                    <a:pt x="276" y="375"/>
                  </a:lnTo>
                </a:path>
              </a:pathLst>
            </a:custGeom>
            <a:noFill/>
            <a:ln w="9525">
              <a:solidFill>
                <a:srgbClr val="97979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05925" name="Freeform 37"/>
            <p:cNvSpPr>
              <a:spLocks/>
            </p:cNvSpPr>
            <p:nvPr/>
          </p:nvSpPr>
          <p:spPr bwMode="auto">
            <a:xfrm>
              <a:off x="5070" y="12018"/>
              <a:ext cx="388" cy="202"/>
            </a:xfrm>
            <a:custGeom>
              <a:avLst/>
              <a:gdLst>
                <a:gd name="T0" fmla="*/ 59 w 503"/>
                <a:gd name="T1" fmla="*/ 262 h 262"/>
                <a:gd name="T2" fmla="*/ 112 w 503"/>
                <a:gd name="T3" fmla="*/ 247 h 262"/>
                <a:gd name="T4" fmla="*/ 0 w 503"/>
                <a:gd name="T5" fmla="*/ 22 h 262"/>
                <a:gd name="T6" fmla="*/ 89 w 503"/>
                <a:gd name="T7" fmla="*/ 22 h 262"/>
                <a:gd name="T8" fmla="*/ 203 w 503"/>
                <a:gd name="T9" fmla="*/ 90 h 262"/>
                <a:gd name="T10" fmla="*/ 263 w 503"/>
                <a:gd name="T11" fmla="*/ 7 h 262"/>
                <a:gd name="T12" fmla="*/ 338 w 503"/>
                <a:gd name="T13" fmla="*/ 0 h 262"/>
                <a:gd name="T14" fmla="*/ 503 w 503"/>
                <a:gd name="T15" fmla="*/ 21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62">
                  <a:moveTo>
                    <a:pt x="59" y="262"/>
                  </a:moveTo>
                  <a:lnTo>
                    <a:pt x="112" y="247"/>
                  </a:lnTo>
                  <a:lnTo>
                    <a:pt x="0" y="22"/>
                  </a:lnTo>
                  <a:lnTo>
                    <a:pt x="89" y="22"/>
                  </a:lnTo>
                  <a:lnTo>
                    <a:pt x="203" y="90"/>
                  </a:lnTo>
                  <a:lnTo>
                    <a:pt x="263" y="7"/>
                  </a:lnTo>
                  <a:lnTo>
                    <a:pt x="338" y="0"/>
                  </a:lnTo>
                  <a:lnTo>
                    <a:pt x="503" y="210"/>
                  </a:lnTo>
                </a:path>
              </a:pathLst>
            </a:custGeom>
            <a:noFill/>
            <a:ln w="3175">
              <a:solidFill>
                <a:srgbClr val="97979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05926" name="Freeform 38"/>
            <p:cNvSpPr>
              <a:spLocks/>
            </p:cNvSpPr>
            <p:nvPr/>
          </p:nvSpPr>
          <p:spPr bwMode="auto">
            <a:xfrm>
              <a:off x="5486" y="11291"/>
              <a:ext cx="577" cy="328"/>
            </a:xfrm>
            <a:custGeom>
              <a:avLst/>
              <a:gdLst>
                <a:gd name="T0" fmla="*/ 0 w 749"/>
                <a:gd name="T1" fmla="*/ 0 h 426"/>
                <a:gd name="T2" fmla="*/ 195 w 749"/>
                <a:gd name="T3" fmla="*/ 426 h 426"/>
                <a:gd name="T4" fmla="*/ 749 w 749"/>
                <a:gd name="T5" fmla="*/ 366 h 426"/>
              </a:gdLst>
              <a:ahLst/>
              <a:cxnLst>
                <a:cxn ang="0">
                  <a:pos x="T0" y="T1"/>
                </a:cxn>
                <a:cxn ang="0">
                  <a:pos x="T2" y="T3"/>
                </a:cxn>
                <a:cxn ang="0">
                  <a:pos x="T4" y="T5"/>
                </a:cxn>
              </a:cxnLst>
              <a:rect l="0" t="0" r="r" b="b"/>
              <a:pathLst>
                <a:path w="749" h="426">
                  <a:moveTo>
                    <a:pt x="0" y="0"/>
                  </a:moveTo>
                  <a:lnTo>
                    <a:pt x="195" y="426"/>
                  </a:lnTo>
                  <a:lnTo>
                    <a:pt x="749" y="366"/>
                  </a:lnTo>
                </a:path>
              </a:pathLst>
            </a:custGeom>
            <a:noFill/>
            <a:ln w="3175">
              <a:solidFill>
                <a:srgbClr val="97979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805936" name="Rectangle 48"/>
          <p:cNvSpPr>
            <a:spLocks noChangeArrowheads="1"/>
          </p:cNvSpPr>
          <p:nvPr/>
        </p:nvSpPr>
        <p:spPr bwMode="auto">
          <a:xfrm>
            <a:off x="3079750" y="5926138"/>
            <a:ext cx="174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spcBef>
                <a:spcPct val="50000"/>
              </a:spcBef>
            </a:pPr>
            <a:r>
              <a:rPr lang="en-US"/>
              <a:t>Al - air fuel cell</a:t>
            </a:r>
            <a:r>
              <a:rPr lang="en-US">
                <a:solidFill>
                  <a:schemeClr val="tx1"/>
                </a:solidFill>
                <a:sym typeface="Symbol" pitchFamily="18" charset="2"/>
              </a:rPr>
              <a:t> </a:t>
            </a:r>
          </a:p>
        </p:txBody>
      </p:sp>
      <p:sp>
        <p:nvSpPr>
          <p:cNvPr id="805937" name="Line 49"/>
          <p:cNvSpPr>
            <a:spLocks noChangeShapeType="1"/>
          </p:cNvSpPr>
          <p:nvPr/>
        </p:nvSpPr>
        <p:spPr bwMode="auto">
          <a:xfrm flipH="1">
            <a:off x="2430463" y="6142038"/>
            <a:ext cx="5762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05892"/>
                                        </p:tgtEl>
                                        <p:attrNameLst>
                                          <p:attrName>style.visibility</p:attrName>
                                        </p:attrNameLst>
                                      </p:cBhvr>
                                      <p:to>
                                        <p:strVal val="visible"/>
                                      </p:to>
                                    </p:set>
                                    <p:anim calcmode="lin" valueType="num">
                                      <p:cBhvr>
                                        <p:cTn id="7" dur="1000" fill="hold"/>
                                        <p:tgtEl>
                                          <p:spTgt spid="805892"/>
                                        </p:tgtEl>
                                        <p:attrNameLst>
                                          <p:attrName>ppt_w</p:attrName>
                                        </p:attrNameLst>
                                      </p:cBhvr>
                                      <p:tavLst>
                                        <p:tav tm="0">
                                          <p:val>
                                            <p:fltVal val="0"/>
                                          </p:val>
                                        </p:tav>
                                        <p:tav tm="100000">
                                          <p:val>
                                            <p:strVal val="#ppt_w"/>
                                          </p:val>
                                        </p:tav>
                                      </p:tavLst>
                                    </p:anim>
                                    <p:anim calcmode="lin" valueType="num">
                                      <p:cBhvr>
                                        <p:cTn id="8" dur="1000" fill="hold"/>
                                        <p:tgtEl>
                                          <p:spTgt spid="805892"/>
                                        </p:tgtEl>
                                        <p:attrNameLst>
                                          <p:attrName>ppt_h</p:attrName>
                                        </p:attrNameLst>
                                      </p:cBhvr>
                                      <p:tavLst>
                                        <p:tav tm="0">
                                          <p:val>
                                            <p:fltVal val="0"/>
                                          </p:val>
                                        </p:tav>
                                        <p:tav tm="100000">
                                          <p:val>
                                            <p:strVal val="#ppt_h"/>
                                          </p:val>
                                        </p:tav>
                                      </p:tavLst>
                                    </p:anim>
                                    <p:anim calcmode="lin" valueType="num">
                                      <p:cBhvr>
                                        <p:cTn id="9" dur="1000" fill="hold"/>
                                        <p:tgtEl>
                                          <p:spTgt spid="805892"/>
                                        </p:tgtEl>
                                        <p:attrNameLst>
                                          <p:attrName>style.rotation</p:attrName>
                                        </p:attrNameLst>
                                      </p:cBhvr>
                                      <p:tavLst>
                                        <p:tav tm="0">
                                          <p:val>
                                            <p:fltVal val="90"/>
                                          </p:val>
                                        </p:tav>
                                        <p:tav tm="100000">
                                          <p:val>
                                            <p:fltVal val="0"/>
                                          </p:val>
                                        </p:tav>
                                      </p:tavLst>
                                    </p:anim>
                                    <p:animEffect transition="in" filter="fade">
                                      <p:cBhvr>
                                        <p:cTn id="10" dur="1000"/>
                                        <p:tgtEl>
                                          <p:spTgt spid="80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9" name="Picture 5" descr="inno2_html_m66e8c6c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538" y="5283200"/>
            <a:ext cx="2663825" cy="1722438"/>
          </a:xfrm>
          <a:prstGeom prst="rect">
            <a:avLst/>
          </a:prstGeom>
          <a:noFill/>
          <a:extLst>
            <a:ext uri="{909E8E84-426E-40DD-AFC4-6F175D3DCCD1}">
              <a14:hiddenFill xmlns:a14="http://schemas.microsoft.com/office/drawing/2010/main">
                <a:solidFill>
                  <a:srgbClr val="FFFFFF"/>
                </a:solidFill>
              </a14:hiddenFill>
            </a:ext>
          </a:extLst>
        </p:spPr>
      </p:pic>
      <p:sp>
        <p:nvSpPr>
          <p:cNvPr id="804870" name="Text Box 6"/>
          <p:cNvSpPr txBox="1">
            <a:spLocks noChangeArrowheads="1"/>
          </p:cNvSpPr>
          <p:nvPr/>
        </p:nvSpPr>
        <p:spPr bwMode="auto">
          <a:xfrm>
            <a:off x="7831138" y="4557713"/>
            <a:ext cx="18002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1200">
                <a:solidFill>
                  <a:schemeClr val="tx1"/>
                </a:solidFill>
              </a:rPr>
              <a:t>Various supercapacitors for transport systems</a:t>
            </a:r>
            <a:endParaRPr lang="ru-RU" sz="1200">
              <a:solidFill>
                <a:schemeClr val="tx1"/>
              </a:solidFill>
            </a:endParaRPr>
          </a:p>
        </p:txBody>
      </p:sp>
      <p:sp>
        <p:nvSpPr>
          <p:cNvPr id="804871" name="Rectangle 7"/>
          <p:cNvSpPr>
            <a:spLocks noChangeArrowheads="1"/>
          </p:cNvSpPr>
          <p:nvPr/>
        </p:nvSpPr>
        <p:spPr bwMode="auto">
          <a:xfrm>
            <a:off x="450850" y="1603375"/>
            <a:ext cx="165735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4872" name="AutoShape 8"/>
          <p:cNvSpPr>
            <a:spLocks noChangeArrowheads="1"/>
          </p:cNvSpPr>
          <p:nvPr/>
        </p:nvSpPr>
        <p:spPr bwMode="auto">
          <a:xfrm>
            <a:off x="7435850" y="1747838"/>
            <a:ext cx="1908175" cy="719137"/>
          </a:xfrm>
          <a:prstGeom prst="flowChartMagneticDrum">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4873" name="Text Box 9"/>
          <p:cNvSpPr txBox="1">
            <a:spLocks noChangeArrowheads="1"/>
          </p:cNvSpPr>
          <p:nvPr/>
        </p:nvSpPr>
        <p:spPr bwMode="auto">
          <a:xfrm>
            <a:off x="7435850" y="1892300"/>
            <a:ext cx="1512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a:solidFill>
                  <a:schemeClr val="tx1"/>
                </a:solidFill>
              </a:rPr>
              <a:t>Motor Gen</a:t>
            </a:r>
            <a:endParaRPr lang="ru-RU">
              <a:solidFill>
                <a:schemeClr val="tx1"/>
              </a:solidFill>
            </a:endParaRPr>
          </a:p>
        </p:txBody>
      </p:sp>
      <p:sp>
        <p:nvSpPr>
          <p:cNvPr id="804874" name="Rectangle 10"/>
          <p:cNvSpPr>
            <a:spLocks noChangeArrowheads="1"/>
          </p:cNvSpPr>
          <p:nvPr/>
        </p:nvSpPr>
        <p:spPr bwMode="auto">
          <a:xfrm>
            <a:off x="5492750" y="1603375"/>
            <a:ext cx="165735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4875" name="Text Box 11"/>
          <p:cNvSpPr txBox="1">
            <a:spLocks noChangeArrowheads="1"/>
          </p:cNvSpPr>
          <p:nvPr/>
        </p:nvSpPr>
        <p:spPr bwMode="auto">
          <a:xfrm>
            <a:off x="450850" y="1819275"/>
            <a:ext cx="15128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solidFill>
                  <a:schemeClr val="tx1"/>
                </a:solidFill>
              </a:rPr>
              <a:t>Al-air Generator</a:t>
            </a:r>
            <a:endParaRPr lang="ru-RU">
              <a:solidFill>
                <a:schemeClr val="tx1"/>
              </a:solidFill>
            </a:endParaRPr>
          </a:p>
        </p:txBody>
      </p:sp>
      <p:sp>
        <p:nvSpPr>
          <p:cNvPr id="804876" name="Rectangle 12"/>
          <p:cNvSpPr>
            <a:spLocks noChangeArrowheads="1"/>
          </p:cNvSpPr>
          <p:nvPr/>
        </p:nvSpPr>
        <p:spPr bwMode="auto">
          <a:xfrm>
            <a:off x="3043238" y="1171575"/>
            <a:ext cx="1657350" cy="14398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4877" name="Text Box 13"/>
          <p:cNvSpPr txBox="1">
            <a:spLocks noChangeArrowheads="1"/>
          </p:cNvSpPr>
          <p:nvPr/>
        </p:nvSpPr>
        <p:spPr bwMode="auto">
          <a:xfrm>
            <a:off x="3116263" y="1316038"/>
            <a:ext cx="151288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solidFill>
                  <a:schemeClr val="tx1"/>
                </a:solidFill>
              </a:rPr>
              <a:t>Main control module &amp; DC/DC Converter</a:t>
            </a:r>
            <a:endParaRPr lang="ru-RU">
              <a:solidFill>
                <a:schemeClr val="tx1"/>
              </a:solidFill>
            </a:endParaRPr>
          </a:p>
        </p:txBody>
      </p:sp>
      <p:sp>
        <p:nvSpPr>
          <p:cNvPr id="804878" name="Text Box 14"/>
          <p:cNvSpPr txBox="1">
            <a:spLocks noChangeArrowheads="1"/>
          </p:cNvSpPr>
          <p:nvPr/>
        </p:nvSpPr>
        <p:spPr bwMode="auto">
          <a:xfrm>
            <a:off x="5564188" y="1747838"/>
            <a:ext cx="1512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a:solidFill>
                  <a:schemeClr val="tx1"/>
                </a:solidFill>
              </a:rPr>
              <a:t>Motor Gen Controller</a:t>
            </a:r>
            <a:endParaRPr lang="ru-RU">
              <a:solidFill>
                <a:schemeClr val="tx1"/>
              </a:solidFill>
            </a:endParaRPr>
          </a:p>
        </p:txBody>
      </p:sp>
      <p:sp>
        <p:nvSpPr>
          <p:cNvPr id="804879" name="Rectangle 15"/>
          <p:cNvSpPr>
            <a:spLocks noChangeArrowheads="1"/>
          </p:cNvSpPr>
          <p:nvPr/>
        </p:nvSpPr>
        <p:spPr bwMode="auto">
          <a:xfrm>
            <a:off x="3043238" y="3692525"/>
            <a:ext cx="165735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4880" name="Text Box 16"/>
          <p:cNvSpPr txBox="1">
            <a:spLocks noChangeArrowheads="1"/>
          </p:cNvSpPr>
          <p:nvPr/>
        </p:nvSpPr>
        <p:spPr bwMode="auto">
          <a:xfrm>
            <a:off x="3116263" y="3763963"/>
            <a:ext cx="1512887"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solidFill>
                  <a:schemeClr val="tx1"/>
                </a:solidFill>
              </a:rPr>
              <a:t> lead – acid</a:t>
            </a:r>
          </a:p>
          <a:p>
            <a:pPr eaLnBrk="1" hangingPunct="1">
              <a:spcBef>
                <a:spcPct val="50000"/>
              </a:spcBef>
            </a:pPr>
            <a:r>
              <a:rPr lang="en-US">
                <a:solidFill>
                  <a:schemeClr val="tx1"/>
                </a:solidFill>
              </a:rPr>
              <a:t>batteries</a:t>
            </a:r>
            <a:endParaRPr lang="ru-RU">
              <a:solidFill>
                <a:schemeClr val="tx1"/>
              </a:solidFill>
            </a:endParaRPr>
          </a:p>
        </p:txBody>
      </p:sp>
      <p:sp>
        <p:nvSpPr>
          <p:cNvPr id="804881" name="Line 17"/>
          <p:cNvSpPr>
            <a:spLocks noChangeShapeType="1"/>
          </p:cNvSpPr>
          <p:nvPr/>
        </p:nvSpPr>
        <p:spPr bwMode="auto">
          <a:xfrm>
            <a:off x="7148513" y="2108200"/>
            <a:ext cx="28733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4882" name="Line 18"/>
          <p:cNvSpPr>
            <a:spLocks noChangeShapeType="1"/>
          </p:cNvSpPr>
          <p:nvPr/>
        </p:nvSpPr>
        <p:spPr bwMode="auto">
          <a:xfrm>
            <a:off x="4772025" y="2108200"/>
            <a:ext cx="6477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4883" name="Line 19"/>
          <p:cNvSpPr>
            <a:spLocks noChangeShapeType="1"/>
          </p:cNvSpPr>
          <p:nvPr/>
        </p:nvSpPr>
        <p:spPr bwMode="auto">
          <a:xfrm>
            <a:off x="3835400" y="2684463"/>
            <a:ext cx="0" cy="93503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4884" name="Line 20"/>
          <p:cNvSpPr>
            <a:spLocks noChangeShapeType="1"/>
          </p:cNvSpPr>
          <p:nvPr/>
        </p:nvSpPr>
        <p:spPr bwMode="auto">
          <a:xfrm>
            <a:off x="2179638" y="2035175"/>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4885" name="Text Box 21"/>
          <p:cNvSpPr txBox="1">
            <a:spLocks noChangeArrowheads="1"/>
          </p:cNvSpPr>
          <p:nvPr/>
        </p:nvSpPr>
        <p:spPr bwMode="auto">
          <a:xfrm>
            <a:off x="4772025" y="1603375"/>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a:solidFill>
                  <a:schemeClr val="tx1"/>
                </a:solidFill>
              </a:rPr>
              <a:t>48 V</a:t>
            </a:r>
            <a:endParaRPr lang="ru-RU">
              <a:solidFill>
                <a:schemeClr val="tx1"/>
              </a:solidFill>
            </a:endParaRPr>
          </a:p>
        </p:txBody>
      </p:sp>
      <p:sp>
        <p:nvSpPr>
          <p:cNvPr id="804886" name="Text Box 22"/>
          <p:cNvSpPr txBox="1">
            <a:spLocks noChangeArrowheads="1"/>
          </p:cNvSpPr>
          <p:nvPr/>
        </p:nvSpPr>
        <p:spPr bwMode="auto">
          <a:xfrm>
            <a:off x="4051300" y="2971800"/>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a:solidFill>
                  <a:schemeClr val="tx1"/>
                </a:solidFill>
              </a:rPr>
              <a:t>48 V</a:t>
            </a:r>
            <a:endParaRPr lang="ru-RU">
              <a:solidFill>
                <a:schemeClr val="tx1"/>
              </a:solidFill>
            </a:endParaRPr>
          </a:p>
        </p:txBody>
      </p:sp>
      <p:sp>
        <p:nvSpPr>
          <p:cNvPr id="804887" name="Text Box 23"/>
          <p:cNvSpPr txBox="1">
            <a:spLocks noChangeArrowheads="1"/>
          </p:cNvSpPr>
          <p:nvPr/>
        </p:nvSpPr>
        <p:spPr bwMode="auto">
          <a:xfrm>
            <a:off x="2179638" y="1603375"/>
            <a:ext cx="79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a:solidFill>
                  <a:schemeClr val="tx1"/>
                </a:solidFill>
              </a:rPr>
              <a:t>24 V</a:t>
            </a:r>
            <a:endParaRPr lang="ru-RU">
              <a:solidFill>
                <a:schemeClr val="tx1"/>
              </a:solidFill>
            </a:endParaRPr>
          </a:p>
        </p:txBody>
      </p:sp>
      <p:sp>
        <p:nvSpPr>
          <p:cNvPr id="804888" name="Line 24"/>
          <p:cNvSpPr>
            <a:spLocks noChangeShapeType="1"/>
          </p:cNvSpPr>
          <p:nvPr/>
        </p:nvSpPr>
        <p:spPr bwMode="auto">
          <a:xfrm>
            <a:off x="7292975" y="2108200"/>
            <a:ext cx="71438" cy="20161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de-DE"/>
          </a:p>
        </p:txBody>
      </p:sp>
      <p:cxnSp>
        <p:nvCxnSpPr>
          <p:cNvPr id="804889" name="AutoShape 25"/>
          <p:cNvCxnSpPr>
            <a:cxnSpLocks noChangeShapeType="1"/>
            <a:stCxn id="804888" idx="0"/>
            <a:endCxn id="804888" idx="0"/>
          </p:cNvCxnSpPr>
          <p:nvPr/>
        </p:nvCxnSpPr>
        <p:spPr bwMode="auto">
          <a:xfrm>
            <a:off x="7292975" y="2108200"/>
            <a:ext cx="0" cy="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04890" name="Line 26"/>
          <p:cNvSpPr>
            <a:spLocks noChangeShapeType="1"/>
          </p:cNvSpPr>
          <p:nvPr/>
        </p:nvSpPr>
        <p:spPr bwMode="auto">
          <a:xfrm flipV="1">
            <a:off x="5995988" y="3979863"/>
            <a:ext cx="1871662" cy="1444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de-DE"/>
          </a:p>
        </p:txBody>
      </p:sp>
      <p:sp>
        <p:nvSpPr>
          <p:cNvPr id="804891" name="Line 27"/>
          <p:cNvSpPr>
            <a:spLocks noChangeShapeType="1"/>
          </p:cNvSpPr>
          <p:nvPr/>
        </p:nvSpPr>
        <p:spPr bwMode="auto">
          <a:xfrm flipH="1" flipV="1">
            <a:off x="7292975" y="2108200"/>
            <a:ext cx="0" cy="1655763"/>
          </a:xfrm>
          <a:prstGeom prst="line">
            <a:avLst/>
          </a:prstGeom>
          <a:noFill/>
          <a:ln w="9525">
            <a:solidFill>
              <a:schemeClr val="tx1"/>
            </a:solidFill>
            <a:prstDash val="lg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de-DE"/>
          </a:p>
        </p:txBody>
      </p:sp>
      <p:sp>
        <p:nvSpPr>
          <p:cNvPr id="804892" name="Rectangle 28"/>
          <p:cNvSpPr>
            <a:spLocks noChangeArrowheads="1"/>
          </p:cNvSpPr>
          <p:nvPr/>
        </p:nvSpPr>
        <p:spPr bwMode="auto">
          <a:xfrm>
            <a:off x="6427788" y="3763963"/>
            <a:ext cx="1657350" cy="576262"/>
          </a:xfrm>
          <a:prstGeom prst="rect">
            <a:avLst/>
          </a:prstGeom>
          <a:solidFill>
            <a:schemeClr val="accent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4893" name="Text Box 29"/>
          <p:cNvSpPr txBox="1">
            <a:spLocks noChangeArrowheads="1"/>
          </p:cNvSpPr>
          <p:nvPr/>
        </p:nvSpPr>
        <p:spPr bwMode="auto">
          <a:xfrm>
            <a:off x="6572250" y="3835400"/>
            <a:ext cx="13684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spcBef>
                <a:spcPct val="50000"/>
              </a:spcBef>
            </a:pPr>
            <a:r>
              <a:rPr lang="en-US">
                <a:solidFill>
                  <a:schemeClr val="tx1"/>
                </a:solidFill>
              </a:rPr>
              <a:t>Sup Cap</a:t>
            </a:r>
            <a:endParaRPr lang="ru-RU">
              <a:solidFill>
                <a:schemeClr val="tx1"/>
              </a:solidFill>
            </a:endParaRPr>
          </a:p>
        </p:txBody>
      </p:sp>
      <p:pic>
        <p:nvPicPr>
          <p:cNvPr id="804894" name="Picture 30" descr="IMG_3027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438" y="3908425"/>
            <a:ext cx="22336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95" name="Line 31"/>
          <p:cNvSpPr>
            <a:spLocks noChangeShapeType="1"/>
          </p:cNvSpPr>
          <p:nvPr/>
        </p:nvSpPr>
        <p:spPr bwMode="auto">
          <a:xfrm flipH="1">
            <a:off x="7038975" y="4268788"/>
            <a:ext cx="217488" cy="8651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04896" name="Line 32"/>
          <p:cNvSpPr>
            <a:spLocks noChangeShapeType="1"/>
          </p:cNvSpPr>
          <p:nvPr/>
        </p:nvSpPr>
        <p:spPr bwMode="auto">
          <a:xfrm>
            <a:off x="1279525" y="2541588"/>
            <a:ext cx="142875" cy="172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04897" name="Rectangle 33"/>
          <p:cNvSpPr>
            <a:spLocks noChangeArrowheads="1"/>
          </p:cNvSpPr>
          <p:nvPr/>
        </p:nvSpPr>
        <p:spPr bwMode="auto">
          <a:xfrm>
            <a:off x="949325" y="571500"/>
            <a:ext cx="806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Scheme of the complex power supply system  for transport application</a:t>
            </a:r>
            <a:endParaRPr lang="ru-RU" sz="2000">
              <a:effectLst>
                <a:outerShdw blurRad="38100" dist="38100" dir="2700000" algn="tl">
                  <a:srgbClr val="C0C0C0"/>
                </a:outerShdw>
              </a:effectLst>
            </a:endParaRPr>
          </a:p>
        </p:txBody>
      </p:sp>
      <p:pic>
        <p:nvPicPr>
          <p:cNvPr id="828417" name="Picture 1025" descr="Double Layer Super Capacito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2214563" y="5089525"/>
            <a:ext cx="4751387" cy="2152650"/>
          </a:xfrm>
          <a:prstGeom prst="rect">
            <a:avLst/>
          </a:prstGeom>
          <a:noFill/>
          <a:extLst>
            <a:ext uri="{909E8E84-426E-40DD-AFC4-6F175D3DCCD1}">
              <a14:hiddenFill xmlns:a14="http://schemas.microsoft.com/office/drawing/2010/main">
                <a:solidFill>
                  <a:srgbClr val="FFFFFF"/>
                </a:solidFill>
              </a14:hiddenFill>
            </a:ext>
          </a:extLst>
        </p:spPr>
      </p:pic>
      <p:sp>
        <p:nvSpPr>
          <p:cNvPr id="828418" name="Rectangle 1026"/>
          <p:cNvSpPr>
            <a:spLocks noChangeArrowheads="1"/>
          </p:cNvSpPr>
          <p:nvPr/>
        </p:nvSpPr>
        <p:spPr bwMode="auto">
          <a:xfrm>
            <a:off x="2214563" y="5060950"/>
            <a:ext cx="2665412" cy="2181225"/>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8419" name="Rectangle 1027"/>
          <p:cNvSpPr>
            <a:spLocks noChangeArrowheads="1"/>
          </p:cNvSpPr>
          <p:nvPr/>
        </p:nvSpPr>
        <p:spPr bwMode="auto">
          <a:xfrm>
            <a:off x="4806950" y="5853113"/>
            <a:ext cx="360363" cy="288925"/>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8420" name="Rectangle 1028"/>
          <p:cNvSpPr>
            <a:spLocks noChangeArrowheads="1"/>
          </p:cNvSpPr>
          <p:nvPr/>
        </p:nvSpPr>
        <p:spPr bwMode="auto">
          <a:xfrm>
            <a:off x="4664075" y="7005638"/>
            <a:ext cx="503238" cy="236537"/>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828422" name="Picture 1030" descr="Картинка 1 из 3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563" y="5133975"/>
            <a:ext cx="2735262" cy="1851025"/>
          </a:xfrm>
          <a:prstGeom prst="rect">
            <a:avLst/>
          </a:prstGeom>
          <a:noFill/>
          <a:extLst>
            <a:ext uri="{909E8E84-426E-40DD-AFC4-6F175D3DCCD1}">
              <a14:hiddenFill xmlns:a14="http://schemas.microsoft.com/office/drawing/2010/main">
                <a:solidFill>
                  <a:srgbClr val="FFFFFF"/>
                </a:solidFill>
              </a14:hiddenFill>
            </a:ext>
          </a:extLst>
        </p:spPr>
      </p:pic>
      <p:sp>
        <p:nvSpPr>
          <p:cNvPr id="828423" name="Line 1031"/>
          <p:cNvSpPr>
            <a:spLocks noChangeShapeType="1"/>
          </p:cNvSpPr>
          <p:nvPr/>
        </p:nvSpPr>
        <p:spPr bwMode="auto">
          <a:xfrm flipH="1">
            <a:off x="3943350" y="4557713"/>
            <a:ext cx="215900" cy="10080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2"/>
          <p:cNvSpPr txBox="1">
            <a:spLocks noChangeArrowheads="1"/>
          </p:cNvSpPr>
          <p:nvPr/>
        </p:nvSpPr>
        <p:spPr bwMode="auto">
          <a:xfrm>
            <a:off x="703263" y="6645275"/>
            <a:ext cx="83534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1pPr>
            <a:lvl2pPr marL="742950" indent="-285750" algn="l" defTabSz="828675">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2pPr>
            <a:lvl3pPr marL="1143000" indent="-228600" algn="l" defTabSz="828675">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3pPr>
            <a:lvl4pPr marL="1600200" indent="-228600" algn="l" defTabSz="828675">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4pPr>
            <a:lvl5pPr marL="2057400" indent="-228600" algn="l" defTabSz="828675">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sz="2400">
                <a:solidFill>
                  <a:schemeClr val="tx1"/>
                </a:solidFill>
                <a:latin typeface="Tahoma" pitchFamily="34" charset="0"/>
              </a:defRPr>
            </a:lvl9pPr>
          </a:lstStyle>
          <a:p>
            <a:pPr algn="ctr" eaLnBrk="1">
              <a:lnSpc>
                <a:spcPct val="95000"/>
              </a:lnSpc>
              <a:buClr>
                <a:srgbClr val="000000"/>
              </a:buClr>
              <a:buSzPct val="45000"/>
              <a:buFont typeface="StarSymbol"/>
              <a:buNone/>
            </a:pPr>
            <a:r>
              <a:rPr lang="en-GB" sz="1800">
                <a:solidFill>
                  <a:srgbClr val="000066"/>
                </a:solidFill>
                <a:cs typeface="Tahoma" pitchFamily="34" charset="0"/>
              </a:rPr>
              <a:t>Internal diameter 12 m, amount of high explosive up to 1000 kg (</a:t>
            </a:r>
            <a:r>
              <a:rPr lang="en-GB" sz="1800">
                <a:solidFill>
                  <a:srgbClr val="000066"/>
                </a:solidFill>
                <a:latin typeface="Arial" pitchFamily="34" charset="0"/>
              </a:rPr>
              <a:t>trinitrotoluol)</a:t>
            </a:r>
          </a:p>
        </p:txBody>
      </p:sp>
      <p:sp>
        <p:nvSpPr>
          <p:cNvPr id="830468" name="AutoShape 4"/>
          <p:cNvSpPr>
            <a:spLocks noChangeAspect="1" noChangeArrowheads="1" noTextEdit="1"/>
          </p:cNvSpPr>
          <p:nvPr/>
        </p:nvSpPr>
        <p:spPr bwMode="auto">
          <a:xfrm>
            <a:off x="1519238" y="998538"/>
            <a:ext cx="71882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30470" name="Rectangle 6"/>
          <p:cNvSpPr>
            <a:spLocks noChangeArrowheads="1"/>
          </p:cNvSpPr>
          <p:nvPr/>
        </p:nvSpPr>
        <p:spPr bwMode="auto">
          <a:xfrm>
            <a:off x="1557338" y="715963"/>
            <a:ext cx="6608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Generation of high energy density: giant blasting camber</a:t>
            </a:r>
            <a:r>
              <a:rPr lang="en-US"/>
              <a:t> </a:t>
            </a:r>
            <a:endParaRPr lang="ru-RU"/>
          </a:p>
        </p:txBody>
      </p:sp>
      <p:pic>
        <p:nvPicPr>
          <p:cNvPr id="830472" name="Picture 8" descr="02_html_m1f9bd7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155700"/>
            <a:ext cx="7129463" cy="5341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dir="r"/>
  </p:transition>
  <p:timing>
    <p:tnLst>
      <p:par>
        <p:cTn id="1" dur="indefinite" restart="never" nodeType="tmRoot"/>
      </p:par>
    </p:tnLst>
  </p:timing>
</p:sld>
</file>

<file path=ppt/theme/theme1.xml><?xml version="1.0" encoding="utf-8"?>
<a:theme xmlns:a="http://schemas.openxmlformats.org/drawingml/2006/main" name="IVTAN presentation">
  <a:themeElements>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IVTAN presentation">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000066"/>
            </a:solidFill>
            <a:effectLst/>
            <a:latin typeface="Arial" pitchFamily="34" charset="0"/>
          </a:defRPr>
        </a:defPPr>
      </a:lstStyle>
    </a:lnDef>
  </a:objectDefaults>
  <a:extraClrSchemeLst>
    <a:extraClrScheme>
      <a:clrScheme name="IVTAN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VTAN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VTAN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VTAN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VTAN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VTAN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3378</TotalTime>
  <Words>1104</Words>
  <Application>Microsoft Office PowerPoint</Application>
  <PresentationFormat>Benutzerdefiniert</PresentationFormat>
  <Paragraphs>248</Paragraphs>
  <Slides>15</Slides>
  <Notes>3</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15</vt:i4>
      </vt:variant>
    </vt:vector>
  </HeadingPairs>
  <TitlesOfParts>
    <vt:vector size="26" baseType="lpstr">
      <vt:lpstr>Tahoma</vt:lpstr>
      <vt:lpstr>CommonBullets</vt:lpstr>
      <vt:lpstr>Arial</vt:lpstr>
      <vt:lpstr>Wingdings</vt:lpstr>
      <vt:lpstr>Times New Roman</vt:lpstr>
      <vt:lpstr>Symbol</vt:lpstr>
      <vt:lpstr>StarSymbol</vt:lpstr>
      <vt:lpstr>Arial Narrow</vt:lpstr>
      <vt:lpstr>IVTAN presentation</vt:lpstr>
      <vt:lpstr>Corel PHOTO-PAINT 11.0 Image</vt:lpstr>
      <vt:lpstr>Photoshop.Image.8</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CCR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Claudio Ronchi</dc:creator>
  <cp:lastModifiedBy>Peters, Ursula</cp:lastModifiedBy>
  <cp:revision>884</cp:revision>
  <cp:lastPrinted>2003-06-12T13:49:27Z</cp:lastPrinted>
  <dcterms:created xsi:type="dcterms:W3CDTF">2000-03-06T17:51:24Z</dcterms:created>
  <dcterms:modified xsi:type="dcterms:W3CDTF">2012-10-15T10:19:52Z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Joint Institute for High Temperature of Russian Academy of Sciences (IVTAN): Towards Effective Methods of Energy Production.</vt:lpwstr>
  </property>
</Properties>
</file>