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4" r:id="rId1"/>
  </p:sldMasterIdLst>
  <p:notesMasterIdLst>
    <p:notesMasterId r:id="rId21"/>
  </p:notesMasterIdLst>
  <p:handoutMasterIdLst>
    <p:handoutMasterId r:id="rId22"/>
  </p:handoutMasterIdLst>
  <p:sldIdLst>
    <p:sldId id="266" r:id="rId2"/>
    <p:sldId id="272" r:id="rId3"/>
    <p:sldId id="309" r:id="rId4"/>
    <p:sldId id="325" r:id="rId5"/>
    <p:sldId id="310" r:id="rId6"/>
    <p:sldId id="316" r:id="rId7"/>
    <p:sldId id="311" r:id="rId8"/>
    <p:sldId id="273" r:id="rId9"/>
    <p:sldId id="307" r:id="rId10"/>
    <p:sldId id="324" r:id="rId11"/>
    <p:sldId id="315" r:id="rId12"/>
    <p:sldId id="331" r:id="rId13"/>
    <p:sldId id="326" r:id="rId14"/>
    <p:sldId id="317" r:id="rId15"/>
    <p:sldId id="318" r:id="rId16"/>
    <p:sldId id="319" r:id="rId17"/>
    <p:sldId id="322" r:id="rId18"/>
    <p:sldId id="327" r:id="rId19"/>
    <p:sldId id="323" r:id="rId20"/>
  </p:sldIdLst>
  <p:sldSz cx="9144000" cy="6858000" type="screen4x3"/>
  <p:notesSz cx="6797675" cy="9872663"/>
  <p:defaultTextStyle>
    <a:defPPr>
      <a:defRPr lang="en-GB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00"/>
    <a:srgbClr val="CC00CC"/>
    <a:srgbClr val="990033"/>
    <a:srgbClr val="A50021"/>
    <a:srgbClr val="996600"/>
    <a:srgbClr val="FF9900"/>
    <a:srgbClr val="DDDDDD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637" autoAdjust="0"/>
  </p:normalViewPr>
  <p:slideViewPr>
    <p:cSldViewPr>
      <p:cViewPr>
        <p:scale>
          <a:sx n="33" d="100"/>
          <a:sy n="33" d="100"/>
        </p:scale>
        <p:origin x="-2866" y="-1166"/>
      </p:cViewPr>
      <p:guideLst>
        <p:guide orient="horz" pos="2143"/>
        <p:guide pos="290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4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01" tIns="46302" rIns="92601" bIns="46302" numCol="1" anchor="t" anchorCtr="0" compatLnSpc="1">
            <a:prstTxWarp prst="textNoShape">
              <a:avLst/>
            </a:prstTxWarp>
          </a:bodyPr>
          <a:lstStyle>
            <a:lvl1pPr algn="l" defTabSz="927100">
              <a:defRPr sz="1200">
                <a:latin typeface="Times New Roman CYR" charset="-52"/>
              </a:defRPr>
            </a:lvl1pPr>
          </a:lstStyle>
          <a:p>
            <a:endParaRPr lang="ru-R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4812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01" tIns="46302" rIns="92601" bIns="46302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 CYR" charset="-52"/>
              </a:defRPr>
            </a:lvl1pPr>
          </a:lstStyle>
          <a:p>
            <a:endParaRPr lang="ru-RU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90063"/>
            <a:ext cx="29448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01" tIns="46302" rIns="92601" bIns="46302" numCol="1" anchor="b" anchorCtr="0" compatLnSpc="1">
            <a:prstTxWarp prst="textNoShape">
              <a:avLst/>
            </a:prstTxWarp>
          </a:bodyPr>
          <a:lstStyle>
            <a:lvl1pPr algn="l" defTabSz="927100">
              <a:defRPr sz="1200">
                <a:latin typeface="Times New Roman CYR" charset="-52"/>
              </a:defRPr>
            </a:lvl1pPr>
          </a:lstStyle>
          <a:p>
            <a:endParaRPr lang="ru-RU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390063"/>
            <a:ext cx="294481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01" tIns="46302" rIns="92601" bIns="46302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 CYR" charset="-52"/>
              </a:defRPr>
            </a:lvl1pPr>
          </a:lstStyle>
          <a:p>
            <a:fld id="{E371EF5F-2BAE-4FF3-85AF-EC18340B886A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1471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08858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1pPr>
    <a:lvl2pPr marL="457200" algn="l" defTabSz="7620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2pPr>
    <a:lvl3pPr marL="914400" algn="l" defTabSz="7620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3pPr>
    <a:lvl4pPr marL="1371600" algn="l" defTabSz="7620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4pPr>
    <a:lvl5pPr marL="1828800" algn="l" defTabSz="7620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050"/>
          <p:cNvSpPr>
            <a:spLocks noChangeArrowheads="1" noTextEdit="1"/>
          </p:cNvSpPr>
          <p:nvPr>
            <p:ph type="sldImg"/>
          </p:nvPr>
        </p:nvSpPr>
        <p:spPr bwMode="auto">
          <a:xfrm>
            <a:off x="974725" y="769938"/>
            <a:ext cx="4845050" cy="36337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9987" name="Rectangle 2051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7413" y="4733925"/>
            <a:ext cx="5013325" cy="44053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217" tIns="45608" rIns="91217" bIns="45608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930275" y="739775"/>
            <a:ext cx="4938713" cy="37036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7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0" y="4689475"/>
            <a:ext cx="5438775" cy="44434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888" tIns="45944" rIns="91888" bIns="45944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DF3029A-A038-4BFD-8366-518BB4780DDE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469809"/>
      </p:ext>
    </p:extLst>
  </p:cSld>
  <p:clrMapOvr>
    <a:masterClrMapping/>
  </p:clrMapOvr>
  <p:transition advClick="0"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8816524-E88A-482B-BA99-821E20B53D07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2312877"/>
      </p:ext>
    </p:extLst>
  </p:cSld>
  <p:clrMapOvr>
    <a:masterClrMapping/>
  </p:clrMapOvr>
  <p:transition advClick="0"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481013"/>
            <a:ext cx="1943100" cy="56149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481013"/>
            <a:ext cx="5676900" cy="5614987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565B588-6620-4D9C-84AF-BD68F290E9D5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431081"/>
      </p:ext>
    </p:extLst>
  </p:cSld>
  <p:clrMapOvr>
    <a:masterClrMapping/>
  </p:clrMapOvr>
  <p:transition advClick="0">
    <p:zoom dir="in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el, zwei Inhalte üb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481013"/>
            <a:ext cx="7772400" cy="63976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half" idx="3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0"/>
          </p:nvPr>
        </p:nvSpPr>
        <p:spPr>
          <a:xfrm>
            <a:off x="217488" y="6154738"/>
            <a:ext cx="3529012" cy="5381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1"/>
          </p:nvPr>
        </p:nvSpPr>
        <p:spPr>
          <a:xfrm>
            <a:off x="7043738" y="623728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BECA08C-6941-463A-9E7F-93BDF1E5CB59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926164"/>
      </p:ext>
    </p:extLst>
  </p:cSld>
  <p:clrMapOvr>
    <a:masterClrMapping/>
  </p:clrMapOvr>
  <p:transition advClick="0">
    <p:zoom dir="in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481013"/>
            <a:ext cx="7772400" cy="63976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>
          <a:xfrm>
            <a:off x="217488" y="6154738"/>
            <a:ext cx="3529012" cy="5381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>
          <a:xfrm>
            <a:off x="7043738" y="623728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5FFA008-1DA2-41C1-BDB2-5B2FD874DCC8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327382"/>
      </p:ext>
    </p:extLst>
  </p:cSld>
  <p:clrMapOvr>
    <a:masterClrMapping/>
  </p:clrMapOvr>
  <p:transition advClick="0"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10CA7C-A2F7-416B-A898-93AB8C0315EA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319393"/>
      </p:ext>
    </p:extLst>
  </p:cSld>
  <p:clrMapOvr>
    <a:masterClrMapping/>
  </p:clrMapOvr>
  <p:transition advClick="0"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C9D9919-4B88-47A4-B57E-7D1072D7E15C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0444117"/>
      </p:ext>
    </p:extLst>
  </p:cSld>
  <p:clrMapOvr>
    <a:masterClrMapping/>
  </p:clrMapOvr>
  <p:transition advClick="0"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566700-F3EA-4BC8-8442-F98002B9C3AC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4843997"/>
      </p:ext>
    </p:extLst>
  </p:cSld>
  <p:clrMapOvr>
    <a:masterClrMapping/>
  </p:clrMapOvr>
  <p:transition advClick="0"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5549515-C46D-4B62-B62C-302211C3C49A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3590829"/>
      </p:ext>
    </p:extLst>
  </p:cSld>
  <p:clrMapOvr>
    <a:masterClrMapping/>
  </p:clrMapOvr>
  <p:transition advClick="0"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8909A1D-3F62-4A71-BD58-5B42279092D7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861513"/>
      </p:ext>
    </p:extLst>
  </p:cSld>
  <p:clrMapOvr>
    <a:masterClrMapping/>
  </p:clrMapOvr>
  <p:transition advClick="0"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5953D3F-08FF-4B16-BD83-987C4D7A84F9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086672"/>
      </p:ext>
    </p:extLst>
  </p:cSld>
  <p:clrMapOvr>
    <a:masterClrMapping/>
  </p:clrMapOvr>
  <p:transition advClick="0"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F963444-F663-48CC-A426-3D51B82CFBA0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6278804"/>
      </p:ext>
    </p:extLst>
  </p:cSld>
  <p:clrMapOvr>
    <a:masterClrMapping/>
  </p:clrMapOvr>
  <p:transition advClick="0"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447FE0-1944-4C91-A64D-1E9C04DB1F7B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950503"/>
      </p:ext>
    </p:extLst>
  </p:cSld>
  <p:clrMapOvr>
    <a:masterClrMapping/>
  </p:clrMapOvr>
  <p:transition advClick="0"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81013"/>
            <a:ext cx="777240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Щелчок правит образец заголовка</a:t>
            </a:r>
          </a:p>
        </p:txBody>
      </p:sp>
      <p:sp>
        <p:nvSpPr>
          <p:cNvPr id="366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Щелчок правит образец текста</a:t>
            </a:r>
          </a:p>
          <a:p>
            <a:pPr lvl="1"/>
            <a:r>
              <a:rPr lang="en-GB" smtClean="0"/>
              <a:t>Второй уровень</a:t>
            </a:r>
          </a:p>
          <a:p>
            <a:pPr lvl="2"/>
            <a:r>
              <a:rPr lang="en-GB" smtClean="0"/>
              <a:t>Третий уровень</a:t>
            </a:r>
          </a:p>
          <a:p>
            <a:pPr lvl="3"/>
            <a:r>
              <a:rPr lang="en-GB" smtClean="0"/>
              <a:t>Четвертый уровень</a:t>
            </a:r>
          </a:p>
          <a:p>
            <a:pPr lvl="4"/>
            <a:r>
              <a:rPr lang="en-GB" smtClean="0"/>
              <a:t>Пятый уровень</a:t>
            </a:r>
          </a:p>
        </p:txBody>
      </p:sp>
      <p:sp>
        <p:nvSpPr>
          <p:cNvPr id="36659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7488" y="6154738"/>
            <a:ext cx="3529012" cy="538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defTabSz="762000">
              <a:defRPr sz="1400" b="1">
                <a:solidFill>
                  <a:srgbClr val="000066"/>
                </a:solidFill>
              </a:defRPr>
            </a:lvl1pPr>
          </a:lstStyle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36659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3738" y="62372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defTabSz="762000">
              <a:defRPr sz="1400" b="1">
                <a:solidFill>
                  <a:srgbClr val="990033"/>
                </a:solidFill>
              </a:defRPr>
            </a:lvl1pPr>
          </a:lstStyle>
          <a:p>
            <a:fld id="{8C73F692-57D8-44C8-89F6-65386209FEF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366598" name="Line 6"/>
          <p:cNvSpPr>
            <a:spLocks noChangeShapeType="1"/>
          </p:cNvSpPr>
          <p:nvPr/>
        </p:nvSpPr>
        <p:spPr bwMode="auto">
          <a:xfrm>
            <a:off x="350838" y="6178550"/>
            <a:ext cx="861695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6599" name="Rectangle 7"/>
          <p:cNvSpPr>
            <a:spLocks noChangeArrowheads="1"/>
          </p:cNvSpPr>
          <p:nvPr/>
        </p:nvSpPr>
        <p:spPr bwMode="auto">
          <a:xfrm>
            <a:off x="6451600" y="6215063"/>
            <a:ext cx="1560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00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l" defTabSz="762000"/>
            <a:endParaRPr lang="ru-RU" sz="1400" b="1">
              <a:solidFill>
                <a:srgbClr val="990033"/>
              </a:solidFill>
            </a:endParaRPr>
          </a:p>
        </p:txBody>
      </p:sp>
      <p:sp>
        <p:nvSpPr>
          <p:cNvPr id="366600" name="Line 8"/>
          <p:cNvSpPr>
            <a:spLocks noChangeShapeType="1"/>
          </p:cNvSpPr>
          <p:nvPr/>
        </p:nvSpPr>
        <p:spPr bwMode="auto">
          <a:xfrm>
            <a:off x="350838" y="6178550"/>
            <a:ext cx="861695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6601" name="Line 9"/>
          <p:cNvSpPr>
            <a:spLocks noChangeShapeType="1"/>
          </p:cNvSpPr>
          <p:nvPr/>
        </p:nvSpPr>
        <p:spPr bwMode="auto">
          <a:xfrm>
            <a:off x="350838" y="6178550"/>
            <a:ext cx="861695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</p:sldLayoutIdLst>
  <p:transition advClick="0">
    <p:zoom dir="in"/>
  </p:transition>
  <p:hf hdr="0" dt="0"/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A5002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A5002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A5002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A5002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A5002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A5002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A5002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A5002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A5002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400">
          <a:solidFill>
            <a:srgbClr val="000066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8.wmf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5.wmf"/><Relationship Id="rId10" Type="http://schemas.openxmlformats.org/officeDocument/2006/relationships/image" Target="../media/image9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image" Target="../media/image16.wmf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1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11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8F886E-847D-46FA-BA28-775B8839BFFD}" type="slidenum">
              <a:rPr lang="en-GB"/>
              <a:pPr/>
              <a:t>1</a:t>
            </a:fld>
            <a:endParaRPr lang="en-GB"/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9138" y="1484313"/>
            <a:ext cx="7772400" cy="2216150"/>
          </a:xfrm>
        </p:spPr>
        <p:txBody>
          <a:bodyPr/>
          <a:lstStyle/>
          <a:p>
            <a:r>
              <a:rPr lang="en-GB" sz="2800"/>
              <a:t>ISTC PROJECT PROPOSAL </a:t>
            </a:r>
            <a:r>
              <a:rPr lang="ru-RU" sz="2800"/>
              <a:t> </a:t>
            </a:r>
            <a:r>
              <a:rPr lang="ru-RU" sz="2800" b="0"/>
              <a:t>№ </a:t>
            </a:r>
            <a:r>
              <a:rPr lang="en-US" sz="2800"/>
              <a:t>3609:</a:t>
            </a:r>
            <a:br>
              <a:rPr lang="en-US" sz="2800"/>
            </a:br>
            <a:r>
              <a:rPr lang="en-US" sz="2800" u="sng"/>
              <a:t>EX</a:t>
            </a:r>
            <a:r>
              <a:rPr lang="en-US" sz="2800"/>
              <a:t>PERIMENTAL INVESTIGATION OF FLOW </a:t>
            </a:r>
            <a:r>
              <a:rPr lang="en-US" sz="2800" u="sng"/>
              <a:t>PULS</a:t>
            </a:r>
            <a:r>
              <a:rPr lang="en-US" sz="2800"/>
              <a:t>ATION EFFECTS ON BURNOUT IN RPV EXTERNAL COOLING SYSTEM (EXPULS)</a:t>
            </a:r>
            <a:endParaRPr lang="en-GB" sz="2800"/>
          </a:p>
        </p:txBody>
      </p:sp>
      <p:sp>
        <p:nvSpPr>
          <p:cNvPr id="147461" name="Rectangle 5"/>
          <p:cNvSpPr>
            <a:spLocks noChangeArrowheads="1"/>
          </p:cNvSpPr>
          <p:nvPr/>
        </p:nvSpPr>
        <p:spPr bwMode="auto">
          <a:xfrm>
            <a:off x="565150" y="4233863"/>
            <a:ext cx="7508875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endParaRPr lang="ru-RU" sz="2000" b="1"/>
          </a:p>
        </p:txBody>
      </p:sp>
      <p:sp>
        <p:nvSpPr>
          <p:cNvPr id="147467" name="Rectangle 11"/>
          <p:cNvSpPr>
            <a:spLocks noChangeArrowheads="1"/>
          </p:cNvSpPr>
          <p:nvPr/>
        </p:nvSpPr>
        <p:spPr bwMode="auto">
          <a:xfrm>
            <a:off x="4860925" y="193675"/>
            <a:ext cx="2911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l"/>
            <a:r>
              <a:rPr lang="en-GB" b="1"/>
              <a:t> </a:t>
            </a:r>
          </a:p>
        </p:txBody>
      </p:sp>
      <p:sp>
        <p:nvSpPr>
          <p:cNvPr id="147470" name="Text Box 14"/>
          <p:cNvSpPr txBox="1">
            <a:spLocks noChangeArrowheads="1"/>
          </p:cNvSpPr>
          <p:nvPr/>
        </p:nvSpPr>
        <p:spPr bwMode="auto">
          <a:xfrm>
            <a:off x="900113" y="4257675"/>
            <a:ext cx="36464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2000" b="1">
                <a:latin typeface="Arial" pitchFamily="34" charset="0"/>
              </a:rPr>
              <a:t>Presented by </a:t>
            </a:r>
            <a:r>
              <a:rPr lang="en-US" sz="2000" b="1">
                <a:latin typeface="Arial" pitchFamily="34" charset="0"/>
              </a:rPr>
              <a:t>V</a:t>
            </a:r>
            <a:r>
              <a:rPr lang="ru-RU" sz="2000" b="1">
                <a:latin typeface="Arial" pitchFamily="34" charset="0"/>
              </a:rPr>
              <a:t>. </a:t>
            </a:r>
            <a:r>
              <a:rPr lang="en-US" sz="2000" b="1">
                <a:latin typeface="Arial" pitchFamily="34" charset="0"/>
              </a:rPr>
              <a:t>Granovsky</a:t>
            </a:r>
            <a:endParaRPr lang="ru-RU" sz="2000">
              <a:latin typeface="Arial" pitchFamily="34" charset="0"/>
            </a:endParaRPr>
          </a:p>
        </p:txBody>
      </p:sp>
      <p:graphicFrame>
        <p:nvGraphicFramePr>
          <p:cNvPr id="147471" name="Object 15"/>
          <p:cNvGraphicFramePr>
            <a:graphicFrameLocks noChangeAspect="1"/>
          </p:cNvGraphicFramePr>
          <p:nvPr/>
        </p:nvGraphicFramePr>
        <p:xfrm>
          <a:off x="430213" y="182563"/>
          <a:ext cx="820737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475" name="CorelDRAW" r:id="rId5" imgW="515520" imgH="574200" progId="CorelDraw.Graphic.7">
                  <p:embed/>
                </p:oleObj>
              </mc:Choice>
              <mc:Fallback>
                <p:oleObj name="CorelDRAW" r:id="rId5" imgW="515520" imgH="574200" progId="CorelDraw.Graphic.7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213" y="182563"/>
                        <a:ext cx="820737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7472" name="Rectangle 16"/>
          <p:cNvSpPr>
            <a:spLocks noChangeArrowheads="1"/>
          </p:cNvSpPr>
          <p:nvPr/>
        </p:nvSpPr>
        <p:spPr bwMode="auto">
          <a:xfrm>
            <a:off x="1368425" y="271463"/>
            <a:ext cx="3606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l"/>
            <a:r>
              <a:rPr lang="en-US" b="1">
                <a:cs typeface="Times New Roman" pitchFamily="18" charset="0"/>
              </a:rPr>
              <a:t>A.P. Alexandrov </a:t>
            </a:r>
            <a:r>
              <a:rPr lang="en-GB" b="1"/>
              <a:t>Research</a:t>
            </a:r>
            <a:r>
              <a:rPr lang="en-US" b="1"/>
              <a:t> </a:t>
            </a:r>
            <a:r>
              <a:rPr lang="en-GB" b="1"/>
              <a:t>Institute</a:t>
            </a:r>
            <a:r>
              <a:rPr lang="en-US" b="1"/>
              <a:t> of Technology</a:t>
            </a:r>
            <a:endParaRPr lang="en-GB" b="1"/>
          </a:p>
        </p:txBody>
      </p:sp>
      <p:sp>
        <p:nvSpPr>
          <p:cNvPr id="147473" name="Text Box 17"/>
          <p:cNvSpPr txBox="1">
            <a:spLocks noChangeArrowheads="1"/>
          </p:cNvSpPr>
          <p:nvPr/>
        </p:nvSpPr>
        <p:spPr bwMode="auto">
          <a:xfrm>
            <a:off x="5727700" y="6299200"/>
            <a:ext cx="3171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ru-RU" sz="1400" u="sng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147474" name="Text Box 18"/>
          <p:cNvSpPr txBox="1">
            <a:spLocks noChangeArrowheads="1"/>
          </p:cNvSpPr>
          <p:nvPr/>
        </p:nvSpPr>
        <p:spPr bwMode="auto">
          <a:xfrm>
            <a:off x="792163" y="4976813"/>
            <a:ext cx="37433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800" b="1">
                <a:solidFill>
                  <a:srgbClr val="A50021"/>
                </a:solidFill>
                <a:latin typeface="Arial" pitchFamily="34" charset="0"/>
              </a:rPr>
              <a:t>12  CEG -SAM Meeting</a:t>
            </a:r>
          </a:p>
          <a:p>
            <a:pPr algn="ctr"/>
            <a:r>
              <a:rPr lang="en-US" sz="1800" b="1">
                <a:solidFill>
                  <a:srgbClr val="A50021"/>
                </a:solidFill>
                <a:latin typeface="Arial" pitchFamily="34" charset="0"/>
              </a:rPr>
              <a:t>Sept 11-13, 2007  St. Petersburg</a:t>
            </a:r>
            <a:endParaRPr lang="ru-RU" sz="1800" b="1" u="sng">
              <a:solidFill>
                <a:srgbClr val="A5002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advTm="0">
    <p:zoom dir="in"/>
    <p:sndAc>
      <p:stSnd>
        <p:snd r:embed="rId3" name="whoosh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Fußzeilenplatzhalt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309" name="Foliennummernplatzhalt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04499D-5250-4ED4-98D9-B98CCFC0C82E}" type="slidenum">
              <a:rPr lang="en-GB"/>
              <a:pPr/>
              <a:t>10</a:t>
            </a:fld>
            <a:endParaRPr lang="en-GB"/>
          </a:p>
        </p:txBody>
      </p:sp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225425"/>
            <a:ext cx="7772400" cy="639763"/>
          </a:xfrm>
        </p:spPr>
        <p:txBody>
          <a:bodyPr/>
          <a:lstStyle/>
          <a:p>
            <a:r>
              <a:rPr lang="en-US" sz="2800"/>
              <a:t>Flow oscillations in the test facility KEDR</a:t>
            </a:r>
          </a:p>
        </p:txBody>
      </p:sp>
      <p:sp>
        <p:nvSpPr>
          <p:cNvPr id="406531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647700" y="4689475"/>
            <a:ext cx="7772400" cy="1331913"/>
          </a:xfrm>
        </p:spPr>
        <p:txBody>
          <a:bodyPr/>
          <a:lstStyle/>
          <a:p>
            <a:pPr marL="814388">
              <a:lnSpc>
                <a:spcPct val="90000"/>
              </a:lnSpc>
            </a:pPr>
            <a:r>
              <a:rPr lang="en-US" sz="1600" b="1">
                <a:effectLst/>
              </a:rPr>
              <a:t>Subcooled water in the upper tank</a:t>
            </a:r>
          </a:p>
          <a:p>
            <a:pPr marL="814388">
              <a:lnSpc>
                <a:spcPct val="90000"/>
              </a:lnSpc>
            </a:pPr>
            <a:r>
              <a:rPr lang="en-US" sz="1600" b="1">
                <a:effectLst/>
              </a:rPr>
              <a:t>Low-frequency oscillations</a:t>
            </a:r>
          </a:p>
          <a:p>
            <a:pPr marL="814388">
              <a:lnSpc>
                <a:spcPct val="90000"/>
              </a:lnSpc>
            </a:pPr>
            <a:r>
              <a:rPr lang="en-US" sz="1600" b="1">
                <a:effectLst/>
              </a:rPr>
              <a:t>Flow oscillations are caused by periodic boiling evolution, flow rate increase, suppression of boiling with subcooled water and etc </a:t>
            </a:r>
          </a:p>
          <a:p>
            <a:pPr marL="814388">
              <a:lnSpc>
                <a:spcPct val="90000"/>
              </a:lnSpc>
            </a:pPr>
            <a:r>
              <a:rPr lang="en-US" sz="1600" b="1">
                <a:effectLst/>
              </a:rPr>
              <a:t>The process is well described in the KORSAR-code </a:t>
            </a:r>
            <a:endParaRPr lang="ru-RU" sz="1600" b="1">
              <a:effectLst/>
            </a:endParaRPr>
          </a:p>
        </p:txBody>
      </p:sp>
      <p:grpSp>
        <p:nvGrpSpPr>
          <p:cNvPr id="406548" name="Group 20"/>
          <p:cNvGrpSpPr>
            <a:grpSpLocks noChangeAspect="1"/>
          </p:cNvGrpSpPr>
          <p:nvPr/>
        </p:nvGrpSpPr>
        <p:grpSpPr bwMode="auto">
          <a:xfrm>
            <a:off x="179388" y="1592263"/>
            <a:ext cx="4794250" cy="2898775"/>
            <a:chOff x="2241" y="2856"/>
            <a:chExt cx="7660" cy="4630"/>
          </a:xfrm>
        </p:grpSpPr>
        <p:sp>
          <p:nvSpPr>
            <p:cNvPr id="406549" name="Rectangle 21"/>
            <p:cNvSpPr>
              <a:spLocks noChangeAspect="1" noChangeArrowheads="1"/>
            </p:cNvSpPr>
            <p:nvPr/>
          </p:nvSpPr>
          <p:spPr bwMode="auto">
            <a:xfrm>
              <a:off x="3179" y="2978"/>
              <a:ext cx="5688" cy="546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50" name="Freeform 22"/>
            <p:cNvSpPr>
              <a:spLocks noChangeAspect="1"/>
            </p:cNvSpPr>
            <p:nvPr/>
          </p:nvSpPr>
          <p:spPr bwMode="auto">
            <a:xfrm>
              <a:off x="4811" y="2980"/>
              <a:ext cx="1" cy="544"/>
            </a:xfrm>
            <a:custGeom>
              <a:avLst/>
              <a:gdLst>
                <a:gd name="T0" fmla="*/ 544 h 544"/>
                <a:gd name="T1" fmla="*/ 19 h 544"/>
                <a:gd name="T2" fmla="*/ 0 h 544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544">
                  <a:moveTo>
                    <a:pt x="0" y="544"/>
                  </a:moveTo>
                  <a:lnTo>
                    <a:pt x="0" y="19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51" name="Line 23"/>
            <p:cNvSpPr>
              <a:spLocks noChangeAspect="1" noChangeShapeType="1"/>
            </p:cNvSpPr>
            <p:nvPr/>
          </p:nvSpPr>
          <p:spPr bwMode="auto">
            <a:xfrm flipV="1">
              <a:off x="6415" y="2984"/>
              <a:ext cx="1" cy="53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52" name="Rectangle 24"/>
            <p:cNvSpPr>
              <a:spLocks noChangeAspect="1" noChangeArrowheads="1"/>
            </p:cNvSpPr>
            <p:nvPr/>
          </p:nvSpPr>
          <p:spPr bwMode="auto">
            <a:xfrm>
              <a:off x="3781" y="3102"/>
              <a:ext cx="1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553" name="Rectangle 25"/>
            <p:cNvSpPr>
              <a:spLocks noChangeAspect="1" noChangeArrowheads="1"/>
            </p:cNvSpPr>
            <p:nvPr/>
          </p:nvSpPr>
          <p:spPr bwMode="auto">
            <a:xfrm>
              <a:off x="3877" y="3102"/>
              <a:ext cx="1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554" name="Rectangle 26"/>
            <p:cNvSpPr>
              <a:spLocks noChangeAspect="1" noChangeArrowheads="1"/>
            </p:cNvSpPr>
            <p:nvPr/>
          </p:nvSpPr>
          <p:spPr bwMode="auto">
            <a:xfrm>
              <a:off x="3978" y="3102"/>
              <a:ext cx="1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555" name="Rectangle 27"/>
            <p:cNvSpPr>
              <a:spLocks noChangeAspect="1" noChangeArrowheads="1"/>
            </p:cNvSpPr>
            <p:nvPr/>
          </p:nvSpPr>
          <p:spPr bwMode="auto">
            <a:xfrm>
              <a:off x="4090" y="3102"/>
              <a:ext cx="1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556" name="Rectangle 28"/>
            <p:cNvSpPr>
              <a:spLocks noChangeAspect="1" noChangeArrowheads="1"/>
            </p:cNvSpPr>
            <p:nvPr/>
          </p:nvSpPr>
          <p:spPr bwMode="auto">
            <a:xfrm>
              <a:off x="3781" y="3277"/>
              <a:ext cx="1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557" name="Rectangle 29"/>
            <p:cNvSpPr>
              <a:spLocks noChangeAspect="1" noChangeArrowheads="1"/>
            </p:cNvSpPr>
            <p:nvPr/>
          </p:nvSpPr>
          <p:spPr bwMode="auto">
            <a:xfrm>
              <a:off x="3877" y="3277"/>
              <a:ext cx="1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558" name="Rectangle 30"/>
            <p:cNvSpPr>
              <a:spLocks noChangeAspect="1" noChangeArrowheads="1"/>
            </p:cNvSpPr>
            <p:nvPr/>
          </p:nvSpPr>
          <p:spPr bwMode="auto">
            <a:xfrm>
              <a:off x="3978" y="3277"/>
              <a:ext cx="46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800" b="1" i="1">
                  <a:solidFill>
                    <a:srgbClr val="000000"/>
                  </a:solidFill>
                </a:rPr>
                <a:t> </a:t>
              </a:r>
              <a:endParaRPr lang="ru-RU"/>
            </a:p>
          </p:txBody>
        </p:sp>
        <p:sp>
          <p:nvSpPr>
            <p:cNvPr id="406559" name="Rectangle 31"/>
            <p:cNvSpPr>
              <a:spLocks noChangeAspect="1" noChangeArrowheads="1"/>
            </p:cNvSpPr>
            <p:nvPr/>
          </p:nvSpPr>
          <p:spPr bwMode="auto">
            <a:xfrm>
              <a:off x="4024" y="3277"/>
              <a:ext cx="1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560" name="Rectangle 32"/>
            <p:cNvSpPr>
              <a:spLocks noChangeAspect="1" noChangeArrowheads="1"/>
            </p:cNvSpPr>
            <p:nvPr/>
          </p:nvSpPr>
          <p:spPr bwMode="auto">
            <a:xfrm>
              <a:off x="4072" y="3277"/>
              <a:ext cx="46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800" b="1" i="1">
                  <a:solidFill>
                    <a:srgbClr val="000000"/>
                  </a:solidFill>
                </a:rPr>
                <a:t> </a:t>
              </a:r>
              <a:endParaRPr lang="ru-RU"/>
            </a:p>
          </p:txBody>
        </p:sp>
        <p:sp>
          <p:nvSpPr>
            <p:cNvPr id="406561" name="Rectangle 33"/>
            <p:cNvSpPr>
              <a:spLocks noChangeAspect="1" noChangeArrowheads="1"/>
            </p:cNvSpPr>
            <p:nvPr/>
          </p:nvSpPr>
          <p:spPr bwMode="auto">
            <a:xfrm>
              <a:off x="4115" y="3277"/>
              <a:ext cx="1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562" name="Line 34"/>
            <p:cNvSpPr>
              <a:spLocks noChangeAspect="1" noChangeShapeType="1"/>
            </p:cNvSpPr>
            <p:nvPr/>
          </p:nvSpPr>
          <p:spPr bwMode="auto">
            <a:xfrm>
              <a:off x="3181" y="6576"/>
              <a:ext cx="569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63" name="Line 35"/>
            <p:cNvSpPr>
              <a:spLocks noChangeAspect="1" noChangeShapeType="1"/>
            </p:cNvSpPr>
            <p:nvPr/>
          </p:nvSpPr>
          <p:spPr bwMode="auto">
            <a:xfrm>
              <a:off x="3181" y="6576"/>
              <a:ext cx="1" cy="20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64" name="Line 36"/>
            <p:cNvSpPr>
              <a:spLocks noChangeAspect="1" noChangeShapeType="1"/>
            </p:cNvSpPr>
            <p:nvPr/>
          </p:nvSpPr>
          <p:spPr bwMode="auto">
            <a:xfrm>
              <a:off x="4603" y="6576"/>
              <a:ext cx="1" cy="20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65" name="Line 37"/>
            <p:cNvSpPr>
              <a:spLocks noChangeAspect="1" noChangeShapeType="1"/>
            </p:cNvSpPr>
            <p:nvPr/>
          </p:nvSpPr>
          <p:spPr bwMode="auto">
            <a:xfrm>
              <a:off x="6027" y="6576"/>
              <a:ext cx="1" cy="20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66" name="Line 38"/>
            <p:cNvSpPr>
              <a:spLocks noChangeAspect="1" noChangeShapeType="1"/>
            </p:cNvSpPr>
            <p:nvPr/>
          </p:nvSpPr>
          <p:spPr bwMode="auto">
            <a:xfrm>
              <a:off x="7449" y="6576"/>
              <a:ext cx="1" cy="20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67" name="Line 39"/>
            <p:cNvSpPr>
              <a:spLocks noChangeAspect="1" noChangeShapeType="1"/>
            </p:cNvSpPr>
            <p:nvPr/>
          </p:nvSpPr>
          <p:spPr bwMode="auto">
            <a:xfrm>
              <a:off x="8872" y="6576"/>
              <a:ext cx="1" cy="20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68" name="Line 40"/>
            <p:cNvSpPr>
              <a:spLocks noChangeAspect="1" noChangeShapeType="1"/>
            </p:cNvSpPr>
            <p:nvPr/>
          </p:nvSpPr>
          <p:spPr bwMode="auto">
            <a:xfrm>
              <a:off x="3465" y="6576"/>
              <a:ext cx="1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69" name="Line 41"/>
            <p:cNvSpPr>
              <a:spLocks noChangeAspect="1" noChangeShapeType="1"/>
            </p:cNvSpPr>
            <p:nvPr/>
          </p:nvSpPr>
          <p:spPr bwMode="auto">
            <a:xfrm>
              <a:off x="3750" y="6576"/>
              <a:ext cx="1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70" name="Line 42"/>
            <p:cNvSpPr>
              <a:spLocks noChangeAspect="1" noChangeShapeType="1"/>
            </p:cNvSpPr>
            <p:nvPr/>
          </p:nvSpPr>
          <p:spPr bwMode="auto">
            <a:xfrm>
              <a:off x="4034" y="6576"/>
              <a:ext cx="1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71" name="Line 43"/>
            <p:cNvSpPr>
              <a:spLocks noChangeAspect="1" noChangeShapeType="1"/>
            </p:cNvSpPr>
            <p:nvPr/>
          </p:nvSpPr>
          <p:spPr bwMode="auto">
            <a:xfrm>
              <a:off x="4319" y="6576"/>
              <a:ext cx="1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72" name="Line 44"/>
            <p:cNvSpPr>
              <a:spLocks noChangeAspect="1" noChangeShapeType="1"/>
            </p:cNvSpPr>
            <p:nvPr/>
          </p:nvSpPr>
          <p:spPr bwMode="auto">
            <a:xfrm>
              <a:off x="4888" y="6576"/>
              <a:ext cx="1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73" name="Line 45"/>
            <p:cNvSpPr>
              <a:spLocks noChangeAspect="1" noChangeShapeType="1"/>
            </p:cNvSpPr>
            <p:nvPr/>
          </p:nvSpPr>
          <p:spPr bwMode="auto">
            <a:xfrm>
              <a:off x="5172" y="6576"/>
              <a:ext cx="1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74" name="Line 46"/>
            <p:cNvSpPr>
              <a:spLocks noChangeAspect="1" noChangeShapeType="1"/>
            </p:cNvSpPr>
            <p:nvPr/>
          </p:nvSpPr>
          <p:spPr bwMode="auto">
            <a:xfrm>
              <a:off x="5458" y="6576"/>
              <a:ext cx="1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75" name="Line 47"/>
            <p:cNvSpPr>
              <a:spLocks noChangeAspect="1" noChangeShapeType="1"/>
            </p:cNvSpPr>
            <p:nvPr/>
          </p:nvSpPr>
          <p:spPr bwMode="auto">
            <a:xfrm>
              <a:off x="5742" y="6576"/>
              <a:ext cx="1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76" name="Line 48"/>
            <p:cNvSpPr>
              <a:spLocks noChangeAspect="1" noChangeShapeType="1"/>
            </p:cNvSpPr>
            <p:nvPr/>
          </p:nvSpPr>
          <p:spPr bwMode="auto">
            <a:xfrm>
              <a:off x="6311" y="6576"/>
              <a:ext cx="1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77" name="Line 49"/>
            <p:cNvSpPr>
              <a:spLocks noChangeAspect="1" noChangeShapeType="1"/>
            </p:cNvSpPr>
            <p:nvPr/>
          </p:nvSpPr>
          <p:spPr bwMode="auto">
            <a:xfrm>
              <a:off x="6596" y="6576"/>
              <a:ext cx="1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78" name="Line 50"/>
            <p:cNvSpPr>
              <a:spLocks noChangeAspect="1" noChangeShapeType="1"/>
            </p:cNvSpPr>
            <p:nvPr/>
          </p:nvSpPr>
          <p:spPr bwMode="auto">
            <a:xfrm>
              <a:off x="6880" y="6576"/>
              <a:ext cx="1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79" name="Line 51"/>
            <p:cNvSpPr>
              <a:spLocks noChangeAspect="1" noChangeShapeType="1"/>
            </p:cNvSpPr>
            <p:nvPr/>
          </p:nvSpPr>
          <p:spPr bwMode="auto">
            <a:xfrm>
              <a:off x="7165" y="6576"/>
              <a:ext cx="1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80" name="Line 52"/>
            <p:cNvSpPr>
              <a:spLocks noChangeAspect="1" noChangeShapeType="1"/>
            </p:cNvSpPr>
            <p:nvPr/>
          </p:nvSpPr>
          <p:spPr bwMode="auto">
            <a:xfrm>
              <a:off x="7734" y="6576"/>
              <a:ext cx="1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81" name="Line 53"/>
            <p:cNvSpPr>
              <a:spLocks noChangeAspect="1" noChangeShapeType="1"/>
            </p:cNvSpPr>
            <p:nvPr/>
          </p:nvSpPr>
          <p:spPr bwMode="auto">
            <a:xfrm>
              <a:off x="8019" y="6576"/>
              <a:ext cx="1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82" name="Line 54"/>
            <p:cNvSpPr>
              <a:spLocks noChangeAspect="1" noChangeShapeType="1"/>
            </p:cNvSpPr>
            <p:nvPr/>
          </p:nvSpPr>
          <p:spPr bwMode="auto">
            <a:xfrm>
              <a:off x="8303" y="6576"/>
              <a:ext cx="1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83" name="Line 55"/>
            <p:cNvSpPr>
              <a:spLocks noChangeAspect="1" noChangeShapeType="1"/>
            </p:cNvSpPr>
            <p:nvPr/>
          </p:nvSpPr>
          <p:spPr bwMode="auto">
            <a:xfrm>
              <a:off x="8588" y="6576"/>
              <a:ext cx="1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84" name="Line 56"/>
            <p:cNvSpPr>
              <a:spLocks noChangeAspect="1" noChangeShapeType="1"/>
            </p:cNvSpPr>
            <p:nvPr/>
          </p:nvSpPr>
          <p:spPr bwMode="auto">
            <a:xfrm flipV="1">
              <a:off x="4603" y="3525"/>
              <a:ext cx="1" cy="305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85" name="Line 57"/>
            <p:cNvSpPr>
              <a:spLocks noChangeAspect="1" noChangeShapeType="1"/>
            </p:cNvSpPr>
            <p:nvPr/>
          </p:nvSpPr>
          <p:spPr bwMode="auto">
            <a:xfrm flipV="1">
              <a:off x="6027" y="3525"/>
              <a:ext cx="1" cy="305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86" name="Line 58"/>
            <p:cNvSpPr>
              <a:spLocks noChangeAspect="1" noChangeShapeType="1"/>
            </p:cNvSpPr>
            <p:nvPr/>
          </p:nvSpPr>
          <p:spPr bwMode="auto">
            <a:xfrm flipV="1">
              <a:off x="7449" y="3525"/>
              <a:ext cx="1" cy="305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87" name="Line 59"/>
            <p:cNvSpPr>
              <a:spLocks noChangeAspect="1" noChangeShapeType="1"/>
            </p:cNvSpPr>
            <p:nvPr/>
          </p:nvSpPr>
          <p:spPr bwMode="auto">
            <a:xfrm flipV="1">
              <a:off x="8872" y="3525"/>
              <a:ext cx="1" cy="305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88" name="Rectangle 60"/>
            <p:cNvSpPr>
              <a:spLocks noChangeAspect="1" noChangeArrowheads="1"/>
            </p:cNvSpPr>
            <p:nvPr/>
          </p:nvSpPr>
          <p:spPr bwMode="auto">
            <a:xfrm>
              <a:off x="3144" y="6890"/>
              <a:ext cx="91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800">
                  <a:solidFill>
                    <a:srgbClr val="000000"/>
                  </a:solidFill>
                </a:rPr>
                <a:t>0</a:t>
              </a:r>
              <a:endParaRPr lang="ru-RU"/>
            </a:p>
          </p:txBody>
        </p:sp>
        <p:sp>
          <p:nvSpPr>
            <p:cNvPr id="406589" name="Rectangle 61"/>
            <p:cNvSpPr>
              <a:spLocks noChangeAspect="1" noChangeArrowheads="1"/>
            </p:cNvSpPr>
            <p:nvPr/>
          </p:nvSpPr>
          <p:spPr bwMode="auto">
            <a:xfrm>
              <a:off x="4496" y="6890"/>
              <a:ext cx="274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800">
                  <a:solidFill>
                    <a:srgbClr val="000000"/>
                  </a:solidFill>
                </a:rPr>
                <a:t>500</a:t>
              </a:r>
              <a:endParaRPr lang="ru-RU"/>
            </a:p>
          </p:txBody>
        </p:sp>
        <p:sp>
          <p:nvSpPr>
            <p:cNvPr id="406590" name="Rectangle 62"/>
            <p:cNvSpPr>
              <a:spLocks noChangeAspect="1" noChangeArrowheads="1"/>
            </p:cNvSpPr>
            <p:nvPr/>
          </p:nvSpPr>
          <p:spPr bwMode="auto">
            <a:xfrm>
              <a:off x="5883" y="6890"/>
              <a:ext cx="366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800">
                  <a:solidFill>
                    <a:srgbClr val="000000"/>
                  </a:solidFill>
                </a:rPr>
                <a:t>1000</a:t>
              </a:r>
              <a:endParaRPr lang="ru-RU"/>
            </a:p>
          </p:txBody>
        </p:sp>
        <p:sp>
          <p:nvSpPr>
            <p:cNvPr id="406591" name="Rectangle 63"/>
            <p:cNvSpPr>
              <a:spLocks noChangeAspect="1" noChangeArrowheads="1"/>
            </p:cNvSpPr>
            <p:nvPr/>
          </p:nvSpPr>
          <p:spPr bwMode="auto">
            <a:xfrm>
              <a:off x="7309" y="6890"/>
              <a:ext cx="365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800">
                  <a:solidFill>
                    <a:srgbClr val="000000"/>
                  </a:solidFill>
                </a:rPr>
                <a:t>1500</a:t>
              </a:r>
              <a:endParaRPr lang="ru-RU"/>
            </a:p>
          </p:txBody>
        </p:sp>
        <p:sp>
          <p:nvSpPr>
            <p:cNvPr id="406592" name="Rectangle 64"/>
            <p:cNvSpPr>
              <a:spLocks noChangeAspect="1" noChangeArrowheads="1"/>
            </p:cNvSpPr>
            <p:nvPr/>
          </p:nvSpPr>
          <p:spPr bwMode="auto">
            <a:xfrm>
              <a:off x="8729" y="6890"/>
              <a:ext cx="365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800">
                  <a:solidFill>
                    <a:srgbClr val="000000"/>
                  </a:solidFill>
                </a:rPr>
                <a:t>2000</a:t>
              </a:r>
              <a:endParaRPr lang="ru-RU"/>
            </a:p>
          </p:txBody>
        </p:sp>
        <p:sp>
          <p:nvSpPr>
            <p:cNvPr id="406593" name="Rectangle 65"/>
            <p:cNvSpPr>
              <a:spLocks noChangeAspect="1" noChangeArrowheads="1"/>
            </p:cNvSpPr>
            <p:nvPr/>
          </p:nvSpPr>
          <p:spPr bwMode="auto">
            <a:xfrm>
              <a:off x="5716" y="7047"/>
              <a:ext cx="1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594" name="Line 66"/>
            <p:cNvSpPr>
              <a:spLocks noChangeAspect="1" noChangeShapeType="1"/>
            </p:cNvSpPr>
            <p:nvPr/>
          </p:nvSpPr>
          <p:spPr bwMode="auto">
            <a:xfrm flipV="1">
              <a:off x="3181" y="3525"/>
              <a:ext cx="1" cy="305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95" name="Line 67"/>
            <p:cNvSpPr>
              <a:spLocks noChangeAspect="1" noChangeShapeType="1"/>
            </p:cNvSpPr>
            <p:nvPr/>
          </p:nvSpPr>
          <p:spPr bwMode="auto">
            <a:xfrm flipH="1">
              <a:off x="2974" y="6576"/>
              <a:ext cx="20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96" name="Line 68"/>
            <p:cNvSpPr>
              <a:spLocks noChangeAspect="1" noChangeShapeType="1"/>
            </p:cNvSpPr>
            <p:nvPr/>
          </p:nvSpPr>
          <p:spPr bwMode="auto">
            <a:xfrm flipH="1">
              <a:off x="2974" y="5966"/>
              <a:ext cx="20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97" name="Line 69"/>
            <p:cNvSpPr>
              <a:spLocks noChangeAspect="1" noChangeShapeType="1"/>
            </p:cNvSpPr>
            <p:nvPr/>
          </p:nvSpPr>
          <p:spPr bwMode="auto">
            <a:xfrm flipH="1">
              <a:off x="2974" y="5356"/>
              <a:ext cx="20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98" name="Line 70"/>
            <p:cNvSpPr>
              <a:spLocks noChangeAspect="1" noChangeShapeType="1"/>
            </p:cNvSpPr>
            <p:nvPr/>
          </p:nvSpPr>
          <p:spPr bwMode="auto">
            <a:xfrm flipH="1">
              <a:off x="2974" y="4746"/>
              <a:ext cx="20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99" name="Line 71"/>
            <p:cNvSpPr>
              <a:spLocks noChangeAspect="1" noChangeShapeType="1"/>
            </p:cNvSpPr>
            <p:nvPr/>
          </p:nvSpPr>
          <p:spPr bwMode="auto">
            <a:xfrm flipH="1">
              <a:off x="2974" y="4135"/>
              <a:ext cx="20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00" name="Line 72"/>
            <p:cNvSpPr>
              <a:spLocks noChangeAspect="1" noChangeShapeType="1"/>
            </p:cNvSpPr>
            <p:nvPr/>
          </p:nvSpPr>
          <p:spPr bwMode="auto">
            <a:xfrm flipH="1">
              <a:off x="2974" y="3525"/>
              <a:ext cx="20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01" name="Line 73"/>
            <p:cNvSpPr>
              <a:spLocks noChangeAspect="1" noChangeShapeType="1"/>
            </p:cNvSpPr>
            <p:nvPr/>
          </p:nvSpPr>
          <p:spPr bwMode="auto">
            <a:xfrm flipH="1">
              <a:off x="3078" y="6454"/>
              <a:ext cx="10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02" name="Line 74"/>
            <p:cNvSpPr>
              <a:spLocks noChangeAspect="1" noChangeShapeType="1"/>
            </p:cNvSpPr>
            <p:nvPr/>
          </p:nvSpPr>
          <p:spPr bwMode="auto">
            <a:xfrm flipH="1">
              <a:off x="3078" y="6332"/>
              <a:ext cx="10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03" name="Line 75"/>
            <p:cNvSpPr>
              <a:spLocks noChangeAspect="1" noChangeShapeType="1"/>
            </p:cNvSpPr>
            <p:nvPr/>
          </p:nvSpPr>
          <p:spPr bwMode="auto">
            <a:xfrm flipH="1">
              <a:off x="3078" y="6210"/>
              <a:ext cx="10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04" name="Line 76"/>
            <p:cNvSpPr>
              <a:spLocks noChangeAspect="1" noChangeShapeType="1"/>
            </p:cNvSpPr>
            <p:nvPr/>
          </p:nvSpPr>
          <p:spPr bwMode="auto">
            <a:xfrm flipH="1">
              <a:off x="3078" y="6088"/>
              <a:ext cx="10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05" name="Line 77"/>
            <p:cNvSpPr>
              <a:spLocks noChangeAspect="1" noChangeShapeType="1"/>
            </p:cNvSpPr>
            <p:nvPr/>
          </p:nvSpPr>
          <p:spPr bwMode="auto">
            <a:xfrm flipH="1">
              <a:off x="3078" y="5844"/>
              <a:ext cx="10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06" name="Line 78"/>
            <p:cNvSpPr>
              <a:spLocks noChangeAspect="1" noChangeShapeType="1"/>
            </p:cNvSpPr>
            <p:nvPr/>
          </p:nvSpPr>
          <p:spPr bwMode="auto">
            <a:xfrm flipH="1">
              <a:off x="3078" y="5722"/>
              <a:ext cx="10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07" name="Line 79"/>
            <p:cNvSpPr>
              <a:spLocks noChangeAspect="1" noChangeShapeType="1"/>
            </p:cNvSpPr>
            <p:nvPr/>
          </p:nvSpPr>
          <p:spPr bwMode="auto">
            <a:xfrm flipH="1">
              <a:off x="3078" y="5600"/>
              <a:ext cx="10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08" name="Line 80"/>
            <p:cNvSpPr>
              <a:spLocks noChangeAspect="1" noChangeShapeType="1"/>
            </p:cNvSpPr>
            <p:nvPr/>
          </p:nvSpPr>
          <p:spPr bwMode="auto">
            <a:xfrm flipH="1">
              <a:off x="3078" y="5478"/>
              <a:ext cx="10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09" name="Line 81"/>
            <p:cNvSpPr>
              <a:spLocks noChangeAspect="1" noChangeShapeType="1"/>
            </p:cNvSpPr>
            <p:nvPr/>
          </p:nvSpPr>
          <p:spPr bwMode="auto">
            <a:xfrm flipH="1">
              <a:off x="3078" y="5234"/>
              <a:ext cx="10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10" name="Line 82"/>
            <p:cNvSpPr>
              <a:spLocks noChangeAspect="1" noChangeShapeType="1"/>
            </p:cNvSpPr>
            <p:nvPr/>
          </p:nvSpPr>
          <p:spPr bwMode="auto">
            <a:xfrm flipH="1">
              <a:off x="3078" y="5112"/>
              <a:ext cx="10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11" name="Line 83"/>
            <p:cNvSpPr>
              <a:spLocks noChangeAspect="1" noChangeShapeType="1"/>
            </p:cNvSpPr>
            <p:nvPr/>
          </p:nvSpPr>
          <p:spPr bwMode="auto">
            <a:xfrm flipH="1">
              <a:off x="3078" y="4990"/>
              <a:ext cx="10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12" name="Line 84"/>
            <p:cNvSpPr>
              <a:spLocks noChangeAspect="1" noChangeShapeType="1"/>
            </p:cNvSpPr>
            <p:nvPr/>
          </p:nvSpPr>
          <p:spPr bwMode="auto">
            <a:xfrm flipH="1">
              <a:off x="3078" y="4868"/>
              <a:ext cx="10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13" name="Line 85"/>
            <p:cNvSpPr>
              <a:spLocks noChangeAspect="1" noChangeShapeType="1"/>
            </p:cNvSpPr>
            <p:nvPr/>
          </p:nvSpPr>
          <p:spPr bwMode="auto">
            <a:xfrm flipH="1">
              <a:off x="3078" y="4623"/>
              <a:ext cx="10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14" name="Line 86"/>
            <p:cNvSpPr>
              <a:spLocks noChangeAspect="1" noChangeShapeType="1"/>
            </p:cNvSpPr>
            <p:nvPr/>
          </p:nvSpPr>
          <p:spPr bwMode="auto">
            <a:xfrm flipH="1">
              <a:off x="3078" y="4501"/>
              <a:ext cx="10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15" name="Line 87"/>
            <p:cNvSpPr>
              <a:spLocks noChangeAspect="1" noChangeShapeType="1"/>
            </p:cNvSpPr>
            <p:nvPr/>
          </p:nvSpPr>
          <p:spPr bwMode="auto">
            <a:xfrm flipH="1">
              <a:off x="3078" y="4379"/>
              <a:ext cx="10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16" name="Line 88"/>
            <p:cNvSpPr>
              <a:spLocks noChangeAspect="1" noChangeShapeType="1"/>
            </p:cNvSpPr>
            <p:nvPr/>
          </p:nvSpPr>
          <p:spPr bwMode="auto">
            <a:xfrm flipH="1">
              <a:off x="3078" y="4257"/>
              <a:ext cx="10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17" name="Line 89"/>
            <p:cNvSpPr>
              <a:spLocks noChangeAspect="1" noChangeShapeType="1"/>
            </p:cNvSpPr>
            <p:nvPr/>
          </p:nvSpPr>
          <p:spPr bwMode="auto">
            <a:xfrm flipH="1">
              <a:off x="3078" y="4013"/>
              <a:ext cx="10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18" name="Line 90"/>
            <p:cNvSpPr>
              <a:spLocks noChangeAspect="1" noChangeShapeType="1"/>
            </p:cNvSpPr>
            <p:nvPr/>
          </p:nvSpPr>
          <p:spPr bwMode="auto">
            <a:xfrm flipH="1">
              <a:off x="3078" y="3891"/>
              <a:ext cx="10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19" name="Line 91"/>
            <p:cNvSpPr>
              <a:spLocks noChangeAspect="1" noChangeShapeType="1"/>
            </p:cNvSpPr>
            <p:nvPr/>
          </p:nvSpPr>
          <p:spPr bwMode="auto">
            <a:xfrm flipH="1">
              <a:off x="3078" y="3769"/>
              <a:ext cx="10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20" name="Line 92"/>
            <p:cNvSpPr>
              <a:spLocks noChangeAspect="1" noChangeShapeType="1"/>
            </p:cNvSpPr>
            <p:nvPr/>
          </p:nvSpPr>
          <p:spPr bwMode="auto">
            <a:xfrm flipH="1">
              <a:off x="3078" y="3647"/>
              <a:ext cx="10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21" name="Line 93"/>
            <p:cNvSpPr>
              <a:spLocks noChangeAspect="1" noChangeShapeType="1"/>
            </p:cNvSpPr>
            <p:nvPr/>
          </p:nvSpPr>
          <p:spPr bwMode="auto">
            <a:xfrm>
              <a:off x="3181" y="5966"/>
              <a:ext cx="569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22" name="Line 94"/>
            <p:cNvSpPr>
              <a:spLocks noChangeAspect="1" noChangeShapeType="1"/>
            </p:cNvSpPr>
            <p:nvPr/>
          </p:nvSpPr>
          <p:spPr bwMode="auto">
            <a:xfrm>
              <a:off x="3181" y="5356"/>
              <a:ext cx="569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23" name="Line 95"/>
            <p:cNvSpPr>
              <a:spLocks noChangeAspect="1" noChangeShapeType="1"/>
            </p:cNvSpPr>
            <p:nvPr/>
          </p:nvSpPr>
          <p:spPr bwMode="auto">
            <a:xfrm>
              <a:off x="3181" y="4746"/>
              <a:ext cx="569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24" name="Line 96"/>
            <p:cNvSpPr>
              <a:spLocks noChangeAspect="1" noChangeShapeType="1"/>
            </p:cNvSpPr>
            <p:nvPr/>
          </p:nvSpPr>
          <p:spPr bwMode="auto">
            <a:xfrm>
              <a:off x="3181" y="4135"/>
              <a:ext cx="569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25" name="Line 97"/>
            <p:cNvSpPr>
              <a:spLocks noChangeAspect="1" noChangeShapeType="1"/>
            </p:cNvSpPr>
            <p:nvPr/>
          </p:nvSpPr>
          <p:spPr bwMode="auto">
            <a:xfrm>
              <a:off x="3181" y="3525"/>
              <a:ext cx="569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26" name="Rectangle 98"/>
            <p:cNvSpPr>
              <a:spLocks noChangeAspect="1" noChangeArrowheads="1"/>
            </p:cNvSpPr>
            <p:nvPr/>
          </p:nvSpPr>
          <p:spPr bwMode="auto">
            <a:xfrm>
              <a:off x="2802" y="6502"/>
              <a:ext cx="91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800">
                  <a:solidFill>
                    <a:srgbClr val="000000"/>
                  </a:solidFill>
                </a:rPr>
                <a:t>0</a:t>
              </a:r>
              <a:endParaRPr lang="ru-RU"/>
            </a:p>
          </p:txBody>
        </p:sp>
        <p:sp>
          <p:nvSpPr>
            <p:cNvPr id="406627" name="Rectangle 99"/>
            <p:cNvSpPr>
              <a:spLocks noChangeAspect="1" noChangeArrowheads="1"/>
            </p:cNvSpPr>
            <p:nvPr/>
          </p:nvSpPr>
          <p:spPr bwMode="auto">
            <a:xfrm>
              <a:off x="2802" y="5891"/>
              <a:ext cx="91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800">
                  <a:solidFill>
                    <a:srgbClr val="000000"/>
                  </a:solidFill>
                </a:rPr>
                <a:t>1</a:t>
              </a:r>
              <a:endParaRPr lang="ru-RU"/>
            </a:p>
          </p:txBody>
        </p:sp>
        <p:sp>
          <p:nvSpPr>
            <p:cNvPr id="406628" name="Rectangle 100"/>
            <p:cNvSpPr>
              <a:spLocks noChangeAspect="1" noChangeArrowheads="1"/>
            </p:cNvSpPr>
            <p:nvPr/>
          </p:nvSpPr>
          <p:spPr bwMode="auto">
            <a:xfrm>
              <a:off x="2802" y="5280"/>
              <a:ext cx="91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800">
                  <a:solidFill>
                    <a:srgbClr val="000000"/>
                  </a:solidFill>
                </a:rPr>
                <a:t>2</a:t>
              </a:r>
              <a:endParaRPr lang="ru-RU"/>
            </a:p>
          </p:txBody>
        </p:sp>
        <p:sp>
          <p:nvSpPr>
            <p:cNvPr id="406629" name="Rectangle 101"/>
            <p:cNvSpPr>
              <a:spLocks noChangeAspect="1" noChangeArrowheads="1"/>
            </p:cNvSpPr>
            <p:nvPr/>
          </p:nvSpPr>
          <p:spPr bwMode="auto">
            <a:xfrm>
              <a:off x="2802" y="4669"/>
              <a:ext cx="91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800">
                  <a:solidFill>
                    <a:srgbClr val="000000"/>
                  </a:solidFill>
                </a:rPr>
                <a:t>3</a:t>
              </a:r>
              <a:endParaRPr lang="ru-RU"/>
            </a:p>
          </p:txBody>
        </p:sp>
        <p:sp>
          <p:nvSpPr>
            <p:cNvPr id="406630" name="Rectangle 102"/>
            <p:cNvSpPr>
              <a:spLocks noChangeAspect="1" noChangeArrowheads="1"/>
            </p:cNvSpPr>
            <p:nvPr/>
          </p:nvSpPr>
          <p:spPr bwMode="auto">
            <a:xfrm>
              <a:off x="2802" y="4058"/>
              <a:ext cx="91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800">
                  <a:solidFill>
                    <a:srgbClr val="000000"/>
                  </a:solidFill>
                </a:rPr>
                <a:t>4</a:t>
              </a:r>
              <a:endParaRPr lang="ru-RU"/>
            </a:p>
          </p:txBody>
        </p:sp>
        <p:sp>
          <p:nvSpPr>
            <p:cNvPr id="406631" name="Rectangle 103"/>
            <p:cNvSpPr>
              <a:spLocks noChangeAspect="1" noChangeArrowheads="1"/>
            </p:cNvSpPr>
            <p:nvPr/>
          </p:nvSpPr>
          <p:spPr bwMode="auto">
            <a:xfrm>
              <a:off x="2802" y="3449"/>
              <a:ext cx="91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800">
                  <a:solidFill>
                    <a:srgbClr val="000000"/>
                  </a:solidFill>
                </a:rPr>
                <a:t>5</a:t>
              </a:r>
              <a:endParaRPr lang="ru-RU"/>
            </a:p>
          </p:txBody>
        </p:sp>
        <p:sp>
          <p:nvSpPr>
            <p:cNvPr id="406632" name="Rectangle 104"/>
            <p:cNvSpPr>
              <a:spLocks noChangeAspect="1" noChangeArrowheads="1"/>
            </p:cNvSpPr>
            <p:nvPr/>
          </p:nvSpPr>
          <p:spPr bwMode="auto">
            <a:xfrm rot="16200000">
              <a:off x="2514" y="5443"/>
              <a:ext cx="439" cy="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633" name="Rectangle 105"/>
            <p:cNvSpPr>
              <a:spLocks noChangeAspect="1" noChangeArrowheads="1"/>
            </p:cNvSpPr>
            <p:nvPr/>
          </p:nvSpPr>
          <p:spPr bwMode="auto">
            <a:xfrm rot="16200000">
              <a:off x="2551" y="5379"/>
              <a:ext cx="438" cy="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634" name="Rectangle 106"/>
            <p:cNvSpPr>
              <a:spLocks noChangeAspect="1" noChangeArrowheads="1"/>
            </p:cNvSpPr>
            <p:nvPr/>
          </p:nvSpPr>
          <p:spPr bwMode="auto">
            <a:xfrm rot="16200000">
              <a:off x="2623" y="5286"/>
              <a:ext cx="40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8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35" name="Rectangle 107"/>
            <p:cNvSpPr>
              <a:spLocks noChangeAspect="1" noChangeArrowheads="1"/>
            </p:cNvSpPr>
            <p:nvPr/>
          </p:nvSpPr>
          <p:spPr bwMode="auto">
            <a:xfrm rot="16200000">
              <a:off x="2623" y="5286"/>
              <a:ext cx="40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8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36" name="Rectangle 108"/>
            <p:cNvSpPr>
              <a:spLocks noChangeAspect="1" noChangeArrowheads="1"/>
            </p:cNvSpPr>
            <p:nvPr/>
          </p:nvSpPr>
          <p:spPr bwMode="auto">
            <a:xfrm rot="16200000">
              <a:off x="2349" y="5164"/>
              <a:ext cx="439" cy="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637" name="Rectangle 109"/>
            <p:cNvSpPr>
              <a:spLocks noChangeAspect="1" noChangeArrowheads="1"/>
            </p:cNvSpPr>
            <p:nvPr/>
          </p:nvSpPr>
          <p:spPr bwMode="auto">
            <a:xfrm rot="16200000">
              <a:off x="2545" y="5078"/>
              <a:ext cx="439" cy="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638" name="Rectangle 110"/>
            <p:cNvSpPr>
              <a:spLocks noChangeAspect="1" noChangeArrowheads="1"/>
            </p:cNvSpPr>
            <p:nvPr/>
          </p:nvSpPr>
          <p:spPr bwMode="auto">
            <a:xfrm rot="16200000">
              <a:off x="2560" y="4403"/>
              <a:ext cx="439" cy="1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639" name="Rectangle 111"/>
            <p:cNvSpPr>
              <a:spLocks noChangeAspect="1" noChangeArrowheads="1"/>
            </p:cNvSpPr>
            <p:nvPr/>
          </p:nvSpPr>
          <p:spPr bwMode="auto">
            <a:xfrm rot="16200000">
              <a:off x="2623" y="4898"/>
              <a:ext cx="40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8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40" name="Rectangle 112"/>
            <p:cNvSpPr>
              <a:spLocks noChangeAspect="1" noChangeArrowheads="1"/>
            </p:cNvSpPr>
            <p:nvPr/>
          </p:nvSpPr>
          <p:spPr bwMode="auto">
            <a:xfrm rot="16200000">
              <a:off x="2372" y="4748"/>
              <a:ext cx="439" cy="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641" name="Rectangle 113"/>
            <p:cNvSpPr>
              <a:spLocks noChangeAspect="1" noChangeArrowheads="1"/>
            </p:cNvSpPr>
            <p:nvPr/>
          </p:nvSpPr>
          <p:spPr bwMode="auto">
            <a:xfrm rot="16200000">
              <a:off x="2543" y="4664"/>
              <a:ext cx="438" cy="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642" name="Freeform 114"/>
            <p:cNvSpPr>
              <a:spLocks noChangeAspect="1"/>
            </p:cNvSpPr>
            <p:nvPr/>
          </p:nvSpPr>
          <p:spPr bwMode="auto">
            <a:xfrm>
              <a:off x="3181" y="5109"/>
              <a:ext cx="1848" cy="1410"/>
            </a:xfrm>
            <a:custGeom>
              <a:avLst/>
              <a:gdLst>
                <a:gd name="T0" fmla="*/ 29 w 1848"/>
                <a:gd name="T1" fmla="*/ 1366 h 1410"/>
                <a:gd name="T2" fmla="*/ 58 w 1848"/>
                <a:gd name="T3" fmla="*/ 1368 h 1410"/>
                <a:gd name="T4" fmla="*/ 88 w 1848"/>
                <a:gd name="T5" fmla="*/ 1365 h 1410"/>
                <a:gd name="T6" fmla="*/ 118 w 1848"/>
                <a:gd name="T7" fmla="*/ 1371 h 1410"/>
                <a:gd name="T8" fmla="*/ 148 w 1848"/>
                <a:gd name="T9" fmla="*/ 1373 h 1410"/>
                <a:gd name="T10" fmla="*/ 178 w 1848"/>
                <a:gd name="T11" fmla="*/ 1397 h 1410"/>
                <a:gd name="T12" fmla="*/ 208 w 1848"/>
                <a:gd name="T13" fmla="*/ 1256 h 1410"/>
                <a:gd name="T14" fmla="*/ 238 w 1848"/>
                <a:gd name="T15" fmla="*/ 1343 h 1410"/>
                <a:gd name="T16" fmla="*/ 268 w 1848"/>
                <a:gd name="T17" fmla="*/ 1228 h 1410"/>
                <a:gd name="T18" fmla="*/ 298 w 1848"/>
                <a:gd name="T19" fmla="*/ 1260 h 1410"/>
                <a:gd name="T20" fmla="*/ 327 w 1848"/>
                <a:gd name="T21" fmla="*/ 1278 h 1410"/>
                <a:gd name="T22" fmla="*/ 357 w 1848"/>
                <a:gd name="T23" fmla="*/ 1208 h 1410"/>
                <a:gd name="T24" fmla="*/ 387 w 1848"/>
                <a:gd name="T25" fmla="*/ 1210 h 1410"/>
                <a:gd name="T26" fmla="*/ 417 w 1848"/>
                <a:gd name="T27" fmla="*/ 1272 h 1410"/>
                <a:gd name="T28" fmla="*/ 447 w 1848"/>
                <a:gd name="T29" fmla="*/ 1030 h 1410"/>
                <a:gd name="T30" fmla="*/ 476 w 1848"/>
                <a:gd name="T31" fmla="*/ 1154 h 1410"/>
                <a:gd name="T32" fmla="*/ 506 w 1848"/>
                <a:gd name="T33" fmla="*/ 1173 h 1410"/>
                <a:gd name="T34" fmla="*/ 536 w 1848"/>
                <a:gd name="T35" fmla="*/ 1141 h 1410"/>
                <a:gd name="T36" fmla="*/ 566 w 1848"/>
                <a:gd name="T37" fmla="*/ 1096 h 1410"/>
                <a:gd name="T38" fmla="*/ 596 w 1848"/>
                <a:gd name="T39" fmla="*/ 1090 h 1410"/>
                <a:gd name="T40" fmla="*/ 626 w 1848"/>
                <a:gd name="T41" fmla="*/ 1114 h 1410"/>
                <a:gd name="T42" fmla="*/ 656 w 1848"/>
                <a:gd name="T43" fmla="*/ 769 h 1410"/>
                <a:gd name="T44" fmla="*/ 686 w 1848"/>
                <a:gd name="T45" fmla="*/ 619 h 1410"/>
                <a:gd name="T46" fmla="*/ 716 w 1848"/>
                <a:gd name="T47" fmla="*/ 811 h 1410"/>
                <a:gd name="T48" fmla="*/ 746 w 1848"/>
                <a:gd name="T49" fmla="*/ 1170 h 1410"/>
                <a:gd name="T50" fmla="*/ 776 w 1848"/>
                <a:gd name="T51" fmla="*/ 1252 h 1410"/>
                <a:gd name="T52" fmla="*/ 806 w 1848"/>
                <a:gd name="T53" fmla="*/ 1102 h 1410"/>
                <a:gd name="T54" fmla="*/ 836 w 1848"/>
                <a:gd name="T55" fmla="*/ 1227 h 1410"/>
                <a:gd name="T56" fmla="*/ 866 w 1848"/>
                <a:gd name="T57" fmla="*/ 1153 h 1410"/>
                <a:gd name="T58" fmla="*/ 895 w 1848"/>
                <a:gd name="T59" fmla="*/ 1172 h 1410"/>
                <a:gd name="T60" fmla="*/ 925 w 1848"/>
                <a:gd name="T61" fmla="*/ 1218 h 1410"/>
                <a:gd name="T62" fmla="*/ 954 w 1848"/>
                <a:gd name="T63" fmla="*/ 1068 h 1410"/>
                <a:gd name="T64" fmla="*/ 984 w 1848"/>
                <a:gd name="T65" fmla="*/ 1028 h 1410"/>
                <a:gd name="T66" fmla="*/ 1014 w 1848"/>
                <a:gd name="T67" fmla="*/ 1116 h 1410"/>
                <a:gd name="T68" fmla="*/ 1044 w 1848"/>
                <a:gd name="T69" fmla="*/ 1129 h 1410"/>
                <a:gd name="T70" fmla="*/ 1074 w 1848"/>
                <a:gd name="T71" fmla="*/ 1033 h 1410"/>
                <a:gd name="T72" fmla="*/ 1104 w 1848"/>
                <a:gd name="T73" fmla="*/ 775 h 1410"/>
                <a:gd name="T74" fmla="*/ 1134 w 1848"/>
                <a:gd name="T75" fmla="*/ 396 h 1410"/>
                <a:gd name="T76" fmla="*/ 1164 w 1848"/>
                <a:gd name="T77" fmla="*/ 478 h 1410"/>
                <a:gd name="T78" fmla="*/ 1194 w 1848"/>
                <a:gd name="T79" fmla="*/ 1015 h 1410"/>
                <a:gd name="T80" fmla="*/ 1224 w 1848"/>
                <a:gd name="T81" fmla="*/ 1233 h 1410"/>
                <a:gd name="T82" fmla="*/ 1254 w 1848"/>
                <a:gd name="T83" fmla="*/ 1173 h 1410"/>
                <a:gd name="T84" fmla="*/ 1284 w 1848"/>
                <a:gd name="T85" fmla="*/ 1208 h 1410"/>
                <a:gd name="T86" fmla="*/ 1313 w 1848"/>
                <a:gd name="T87" fmla="*/ 1112 h 1410"/>
                <a:gd name="T88" fmla="*/ 1343 w 1848"/>
                <a:gd name="T89" fmla="*/ 1079 h 1410"/>
                <a:gd name="T90" fmla="*/ 1373 w 1848"/>
                <a:gd name="T91" fmla="*/ 1170 h 1410"/>
                <a:gd name="T92" fmla="*/ 1403 w 1848"/>
                <a:gd name="T93" fmla="*/ 1103 h 1410"/>
                <a:gd name="T94" fmla="*/ 1433 w 1848"/>
                <a:gd name="T95" fmla="*/ 1050 h 1410"/>
                <a:gd name="T96" fmla="*/ 1463 w 1848"/>
                <a:gd name="T97" fmla="*/ 1135 h 1410"/>
                <a:gd name="T98" fmla="*/ 1493 w 1848"/>
                <a:gd name="T99" fmla="*/ 460 h 1410"/>
                <a:gd name="T100" fmla="*/ 1523 w 1848"/>
                <a:gd name="T101" fmla="*/ 165 h 1410"/>
                <a:gd name="T102" fmla="*/ 1553 w 1848"/>
                <a:gd name="T103" fmla="*/ 611 h 1410"/>
                <a:gd name="T104" fmla="*/ 1582 w 1848"/>
                <a:gd name="T105" fmla="*/ 1209 h 1410"/>
                <a:gd name="T106" fmla="*/ 1612 w 1848"/>
                <a:gd name="T107" fmla="*/ 1177 h 1410"/>
                <a:gd name="T108" fmla="*/ 1642 w 1848"/>
                <a:gd name="T109" fmla="*/ 1167 h 1410"/>
                <a:gd name="T110" fmla="*/ 1672 w 1848"/>
                <a:gd name="T111" fmla="*/ 1122 h 1410"/>
                <a:gd name="T112" fmla="*/ 1701 w 1848"/>
                <a:gd name="T113" fmla="*/ 1096 h 1410"/>
                <a:gd name="T114" fmla="*/ 1731 w 1848"/>
                <a:gd name="T115" fmla="*/ 1144 h 1410"/>
                <a:gd name="T116" fmla="*/ 1761 w 1848"/>
                <a:gd name="T117" fmla="*/ 1040 h 1410"/>
                <a:gd name="T118" fmla="*/ 1791 w 1848"/>
                <a:gd name="T119" fmla="*/ 1108 h 1410"/>
                <a:gd name="T120" fmla="*/ 1821 w 1848"/>
                <a:gd name="T121" fmla="*/ 1029 h 1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848" h="1410">
                  <a:moveTo>
                    <a:pt x="0" y="1368"/>
                  </a:moveTo>
                  <a:lnTo>
                    <a:pt x="1" y="1364"/>
                  </a:lnTo>
                  <a:lnTo>
                    <a:pt x="3" y="1365"/>
                  </a:lnTo>
                  <a:lnTo>
                    <a:pt x="4" y="1365"/>
                  </a:lnTo>
                  <a:lnTo>
                    <a:pt x="6" y="1365"/>
                  </a:lnTo>
                  <a:lnTo>
                    <a:pt x="7" y="1366"/>
                  </a:lnTo>
                  <a:lnTo>
                    <a:pt x="8" y="1369"/>
                  </a:lnTo>
                  <a:lnTo>
                    <a:pt x="10" y="1366"/>
                  </a:lnTo>
                  <a:lnTo>
                    <a:pt x="11" y="1365"/>
                  </a:lnTo>
                  <a:lnTo>
                    <a:pt x="12" y="1365"/>
                  </a:lnTo>
                  <a:lnTo>
                    <a:pt x="15" y="1365"/>
                  </a:lnTo>
                  <a:lnTo>
                    <a:pt x="16" y="1365"/>
                  </a:lnTo>
                  <a:lnTo>
                    <a:pt x="18" y="1365"/>
                  </a:lnTo>
                  <a:lnTo>
                    <a:pt x="19" y="1365"/>
                  </a:lnTo>
                  <a:lnTo>
                    <a:pt x="20" y="1366"/>
                  </a:lnTo>
                  <a:lnTo>
                    <a:pt x="22" y="1366"/>
                  </a:lnTo>
                  <a:lnTo>
                    <a:pt x="23" y="1368"/>
                  </a:lnTo>
                  <a:lnTo>
                    <a:pt x="24" y="1366"/>
                  </a:lnTo>
                  <a:lnTo>
                    <a:pt x="26" y="1366"/>
                  </a:lnTo>
                  <a:lnTo>
                    <a:pt x="27" y="1366"/>
                  </a:lnTo>
                  <a:lnTo>
                    <a:pt x="29" y="1366"/>
                  </a:lnTo>
                  <a:lnTo>
                    <a:pt x="30" y="1368"/>
                  </a:lnTo>
                  <a:lnTo>
                    <a:pt x="31" y="1365"/>
                  </a:lnTo>
                  <a:lnTo>
                    <a:pt x="33" y="1366"/>
                  </a:lnTo>
                  <a:lnTo>
                    <a:pt x="34" y="1366"/>
                  </a:lnTo>
                  <a:lnTo>
                    <a:pt x="35" y="1366"/>
                  </a:lnTo>
                  <a:lnTo>
                    <a:pt x="37" y="1368"/>
                  </a:lnTo>
                  <a:lnTo>
                    <a:pt x="38" y="1368"/>
                  </a:lnTo>
                  <a:lnTo>
                    <a:pt x="40" y="1368"/>
                  </a:lnTo>
                  <a:lnTo>
                    <a:pt x="41" y="1364"/>
                  </a:lnTo>
                  <a:lnTo>
                    <a:pt x="42" y="1365"/>
                  </a:lnTo>
                  <a:lnTo>
                    <a:pt x="44" y="1365"/>
                  </a:lnTo>
                  <a:lnTo>
                    <a:pt x="45" y="1367"/>
                  </a:lnTo>
                  <a:lnTo>
                    <a:pt x="47" y="1367"/>
                  </a:lnTo>
                  <a:lnTo>
                    <a:pt x="49" y="1368"/>
                  </a:lnTo>
                  <a:lnTo>
                    <a:pt x="50" y="1367"/>
                  </a:lnTo>
                  <a:lnTo>
                    <a:pt x="52" y="1365"/>
                  </a:lnTo>
                  <a:lnTo>
                    <a:pt x="53" y="1368"/>
                  </a:lnTo>
                  <a:lnTo>
                    <a:pt x="54" y="1365"/>
                  </a:lnTo>
                  <a:lnTo>
                    <a:pt x="56" y="1365"/>
                  </a:lnTo>
                  <a:lnTo>
                    <a:pt x="57" y="1370"/>
                  </a:lnTo>
                  <a:lnTo>
                    <a:pt x="58" y="1368"/>
                  </a:lnTo>
                  <a:lnTo>
                    <a:pt x="60" y="1365"/>
                  </a:lnTo>
                  <a:lnTo>
                    <a:pt x="61" y="1365"/>
                  </a:lnTo>
                  <a:lnTo>
                    <a:pt x="63" y="1364"/>
                  </a:lnTo>
                  <a:lnTo>
                    <a:pt x="64" y="1368"/>
                  </a:lnTo>
                  <a:lnTo>
                    <a:pt x="65" y="1364"/>
                  </a:lnTo>
                  <a:lnTo>
                    <a:pt x="67" y="1365"/>
                  </a:lnTo>
                  <a:lnTo>
                    <a:pt x="68" y="1367"/>
                  </a:lnTo>
                  <a:lnTo>
                    <a:pt x="69" y="1367"/>
                  </a:lnTo>
                  <a:lnTo>
                    <a:pt x="71" y="1368"/>
                  </a:lnTo>
                  <a:lnTo>
                    <a:pt x="72" y="1368"/>
                  </a:lnTo>
                  <a:lnTo>
                    <a:pt x="74" y="1370"/>
                  </a:lnTo>
                  <a:lnTo>
                    <a:pt x="75" y="1368"/>
                  </a:lnTo>
                  <a:lnTo>
                    <a:pt x="76" y="1368"/>
                  </a:lnTo>
                  <a:lnTo>
                    <a:pt x="79" y="1368"/>
                  </a:lnTo>
                  <a:lnTo>
                    <a:pt x="80" y="1368"/>
                  </a:lnTo>
                  <a:lnTo>
                    <a:pt x="82" y="1370"/>
                  </a:lnTo>
                  <a:lnTo>
                    <a:pt x="83" y="1368"/>
                  </a:lnTo>
                  <a:lnTo>
                    <a:pt x="84" y="1374"/>
                  </a:lnTo>
                  <a:lnTo>
                    <a:pt x="86" y="1365"/>
                  </a:lnTo>
                  <a:lnTo>
                    <a:pt x="87" y="1364"/>
                  </a:lnTo>
                  <a:lnTo>
                    <a:pt x="88" y="1365"/>
                  </a:lnTo>
                  <a:lnTo>
                    <a:pt x="90" y="1367"/>
                  </a:lnTo>
                  <a:lnTo>
                    <a:pt x="91" y="1368"/>
                  </a:lnTo>
                  <a:lnTo>
                    <a:pt x="93" y="1368"/>
                  </a:lnTo>
                  <a:lnTo>
                    <a:pt x="94" y="1370"/>
                  </a:lnTo>
                  <a:lnTo>
                    <a:pt x="95" y="1371"/>
                  </a:lnTo>
                  <a:lnTo>
                    <a:pt x="97" y="1371"/>
                  </a:lnTo>
                  <a:lnTo>
                    <a:pt x="98" y="1368"/>
                  </a:lnTo>
                  <a:lnTo>
                    <a:pt x="99" y="1370"/>
                  </a:lnTo>
                  <a:lnTo>
                    <a:pt x="101" y="1365"/>
                  </a:lnTo>
                  <a:lnTo>
                    <a:pt x="102" y="1367"/>
                  </a:lnTo>
                  <a:lnTo>
                    <a:pt x="104" y="1368"/>
                  </a:lnTo>
                  <a:lnTo>
                    <a:pt x="105" y="1370"/>
                  </a:lnTo>
                  <a:lnTo>
                    <a:pt x="106" y="1371"/>
                  </a:lnTo>
                  <a:lnTo>
                    <a:pt x="108" y="1370"/>
                  </a:lnTo>
                  <a:lnTo>
                    <a:pt x="110" y="1371"/>
                  </a:lnTo>
                  <a:lnTo>
                    <a:pt x="111" y="1371"/>
                  </a:lnTo>
                  <a:lnTo>
                    <a:pt x="113" y="1371"/>
                  </a:lnTo>
                  <a:lnTo>
                    <a:pt x="114" y="1371"/>
                  </a:lnTo>
                  <a:lnTo>
                    <a:pt x="116" y="1370"/>
                  </a:lnTo>
                  <a:lnTo>
                    <a:pt x="117" y="1371"/>
                  </a:lnTo>
                  <a:lnTo>
                    <a:pt x="118" y="1371"/>
                  </a:lnTo>
                  <a:lnTo>
                    <a:pt x="120" y="1370"/>
                  </a:lnTo>
                  <a:lnTo>
                    <a:pt x="121" y="1371"/>
                  </a:lnTo>
                  <a:lnTo>
                    <a:pt x="122" y="1371"/>
                  </a:lnTo>
                  <a:lnTo>
                    <a:pt x="124" y="1371"/>
                  </a:lnTo>
                  <a:lnTo>
                    <a:pt x="125" y="1371"/>
                  </a:lnTo>
                  <a:lnTo>
                    <a:pt x="127" y="1373"/>
                  </a:lnTo>
                  <a:lnTo>
                    <a:pt x="128" y="1373"/>
                  </a:lnTo>
                  <a:lnTo>
                    <a:pt x="129" y="1374"/>
                  </a:lnTo>
                  <a:lnTo>
                    <a:pt x="131" y="1374"/>
                  </a:lnTo>
                  <a:lnTo>
                    <a:pt x="132" y="1373"/>
                  </a:lnTo>
                  <a:lnTo>
                    <a:pt x="133" y="1371"/>
                  </a:lnTo>
                  <a:lnTo>
                    <a:pt x="135" y="1374"/>
                  </a:lnTo>
                  <a:lnTo>
                    <a:pt x="136" y="1373"/>
                  </a:lnTo>
                  <a:lnTo>
                    <a:pt x="138" y="1377"/>
                  </a:lnTo>
                  <a:lnTo>
                    <a:pt x="139" y="1374"/>
                  </a:lnTo>
                  <a:lnTo>
                    <a:pt x="141" y="1373"/>
                  </a:lnTo>
                  <a:lnTo>
                    <a:pt x="143" y="1376"/>
                  </a:lnTo>
                  <a:lnTo>
                    <a:pt x="144" y="1377"/>
                  </a:lnTo>
                  <a:lnTo>
                    <a:pt x="146" y="1390"/>
                  </a:lnTo>
                  <a:lnTo>
                    <a:pt x="147" y="1386"/>
                  </a:lnTo>
                  <a:lnTo>
                    <a:pt x="148" y="1373"/>
                  </a:lnTo>
                  <a:lnTo>
                    <a:pt x="150" y="1349"/>
                  </a:lnTo>
                  <a:lnTo>
                    <a:pt x="151" y="1355"/>
                  </a:lnTo>
                  <a:lnTo>
                    <a:pt x="152" y="1362"/>
                  </a:lnTo>
                  <a:lnTo>
                    <a:pt x="154" y="1352"/>
                  </a:lnTo>
                  <a:lnTo>
                    <a:pt x="155" y="1380"/>
                  </a:lnTo>
                  <a:lnTo>
                    <a:pt x="157" y="1348"/>
                  </a:lnTo>
                  <a:lnTo>
                    <a:pt x="158" y="1374"/>
                  </a:lnTo>
                  <a:lnTo>
                    <a:pt x="159" y="1380"/>
                  </a:lnTo>
                  <a:lnTo>
                    <a:pt x="161" y="1349"/>
                  </a:lnTo>
                  <a:lnTo>
                    <a:pt x="162" y="1368"/>
                  </a:lnTo>
                  <a:lnTo>
                    <a:pt x="163" y="1365"/>
                  </a:lnTo>
                  <a:lnTo>
                    <a:pt x="165" y="1333"/>
                  </a:lnTo>
                  <a:lnTo>
                    <a:pt x="166" y="1377"/>
                  </a:lnTo>
                  <a:lnTo>
                    <a:pt x="168" y="1383"/>
                  </a:lnTo>
                  <a:lnTo>
                    <a:pt x="169" y="1410"/>
                  </a:lnTo>
                  <a:lnTo>
                    <a:pt x="170" y="1333"/>
                  </a:lnTo>
                  <a:lnTo>
                    <a:pt x="173" y="1348"/>
                  </a:lnTo>
                  <a:lnTo>
                    <a:pt x="174" y="1339"/>
                  </a:lnTo>
                  <a:lnTo>
                    <a:pt x="175" y="1349"/>
                  </a:lnTo>
                  <a:lnTo>
                    <a:pt x="177" y="1344"/>
                  </a:lnTo>
                  <a:lnTo>
                    <a:pt x="178" y="1397"/>
                  </a:lnTo>
                  <a:lnTo>
                    <a:pt x="180" y="1359"/>
                  </a:lnTo>
                  <a:lnTo>
                    <a:pt x="181" y="1304"/>
                  </a:lnTo>
                  <a:lnTo>
                    <a:pt x="182" y="1341"/>
                  </a:lnTo>
                  <a:lnTo>
                    <a:pt x="184" y="1383"/>
                  </a:lnTo>
                  <a:lnTo>
                    <a:pt x="185" y="1307"/>
                  </a:lnTo>
                  <a:lnTo>
                    <a:pt x="186" y="1345"/>
                  </a:lnTo>
                  <a:lnTo>
                    <a:pt x="188" y="1374"/>
                  </a:lnTo>
                  <a:lnTo>
                    <a:pt x="189" y="1332"/>
                  </a:lnTo>
                  <a:lnTo>
                    <a:pt x="191" y="1329"/>
                  </a:lnTo>
                  <a:lnTo>
                    <a:pt x="192" y="1377"/>
                  </a:lnTo>
                  <a:lnTo>
                    <a:pt x="193" y="1330"/>
                  </a:lnTo>
                  <a:lnTo>
                    <a:pt x="195" y="1323"/>
                  </a:lnTo>
                  <a:lnTo>
                    <a:pt x="196" y="1355"/>
                  </a:lnTo>
                  <a:lnTo>
                    <a:pt x="197" y="1262"/>
                  </a:lnTo>
                  <a:lnTo>
                    <a:pt x="199" y="1378"/>
                  </a:lnTo>
                  <a:lnTo>
                    <a:pt x="200" y="1310"/>
                  </a:lnTo>
                  <a:lnTo>
                    <a:pt x="202" y="1313"/>
                  </a:lnTo>
                  <a:lnTo>
                    <a:pt x="204" y="1304"/>
                  </a:lnTo>
                  <a:lnTo>
                    <a:pt x="205" y="1312"/>
                  </a:lnTo>
                  <a:lnTo>
                    <a:pt x="207" y="1315"/>
                  </a:lnTo>
                  <a:lnTo>
                    <a:pt x="208" y="1256"/>
                  </a:lnTo>
                  <a:lnTo>
                    <a:pt x="209" y="1256"/>
                  </a:lnTo>
                  <a:lnTo>
                    <a:pt x="211" y="1256"/>
                  </a:lnTo>
                  <a:lnTo>
                    <a:pt x="212" y="1375"/>
                  </a:lnTo>
                  <a:lnTo>
                    <a:pt x="214" y="1321"/>
                  </a:lnTo>
                  <a:lnTo>
                    <a:pt x="215" y="1275"/>
                  </a:lnTo>
                  <a:lnTo>
                    <a:pt x="216" y="1294"/>
                  </a:lnTo>
                  <a:lnTo>
                    <a:pt x="218" y="1272"/>
                  </a:lnTo>
                  <a:lnTo>
                    <a:pt x="219" y="1343"/>
                  </a:lnTo>
                  <a:lnTo>
                    <a:pt x="221" y="1263"/>
                  </a:lnTo>
                  <a:lnTo>
                    <a:pt x="222" y="1288"/>
                  </a:lnTo>
                  <a:lnTo>
                    <a:pt x="223" y="1299"/>
                  </a:lnTo>
                  <a:lnTo>
                    <a:pt x="225" y="1256"/>
                  </a:lnTo>
                  <a:lnTo>
                    <a:pt x="226" y="1241"/>
                  </a:lnTo>
                  <a:lnTo>
                    <a:pt x="227" y="1283"/>
                  </a:lnTo>
                  <a:lnTo>
                    <a:pt x="229" y="1355"/>
                  </a:lnTo>
                  <a:lnTo>
                    <a:pt x="230" y="1339"/>
                  </a:lnTo>
                  <a:lnTo>
                    <a:pt x="232" y="1240"/>
                  </a:lnTo>
                  <a:lnTo>
                    <a:pt x="233" y="1299"/>
                  </a:lnTo>
                  <a:lnTo>
                    <a:pt x="235" y="1313"/>
                  </a:lnTo>
                  <a:lnTo>
                    <a:pt x="237" y="1250"/>
                  </a:lnTo>
                  <a:lnTo>
                    <a:pt x="238" y="1343"/>
                  </a:lnTo>
                  <a:lnTo>
                    <a:pt x="239" y="1313"/>
                  </a:lnTo>
                  <a:lnTo>
                    <a:pt x="241" y="1263"/>
                  </a:lnTo>
                  <a:lnTo>
                    <a:pt x="242" y="1288"/>
                  </a:lnTo>
                  <a:lnTo>
                    <a:pt x="244" y="1279"/>
                  </a:lnTo>
                  <a:lnTo>
                    <a:pt x="245" y="1262"/>
                  </a:lnTo>
                  <a:lnTo>
                    <a:pt x="246" y="1328"/>
                  </a:lnTo>
                  <a:lnTo>
                    <a:pt x="248" y="1276"/>
                  </a:lnTo>
                  <a:lnTo>
                    <a:pt x="249" y="1323"/>
                  </a:lnTo>
                  <a:lnTo>
                    <a:pt x="250" y="1304"/>
                  </a:lnTo>
                  <a:lnTo>
                    <a:pt x="252" y="1208"/>
                  </a:lnTo>
                  <a:lnTo>
                    <a:pt x="253" y="1227"/>
                  </a:lnTo>
                  <a:lnTo>
                    <a:pt x="255" y="1228"/>
                  </a:lnTo>
                  <a:lnTo>
                    <a:pt x="256" y="1326"/>
                  </a:lnTo>
                  <a:lnTo>
                    <a:pt x="257" y="1265"/>
                  </a:lnTo>
                  <a:lnTo>
                    <a:pt x="259" y="1231"/>
                  </a:lnTo>
                  <a:lnTo>
                    <a:pt x="260" y="1205"/>
                  </a:lnTo>
                  <a:lnTo>
                    <a:pt x="261" y="1237"/>
                  </a:lnTo>
                  <a:lnTo>
                    <a:pt x="263" y="1275"/>
                  </a:lnTo>
                  <a:lnTo>
                    <a:pt x="264" y="1270"/>
                  </a:lnTo>
                  <a:lnTo>
                    <a:pt x="267" y="1259"/>
                  </a:lnTo>
                  <a:lnTo>
                    <a:pt x="268" y="1228"/>
                  </a:lnTo>
                  <a:lnTo>
                    <a:pt x="269" y="1313"/>
                  </a:lnTo>
                  <a:lnTo>
                    <a:pt x="271" y="1308"/>
                  </a:lnTo>
                  <a:lnTo>
                    <a:pt x="272" y="1259"/>
                  </a:lnTo>
                  <a:lnTo>
                    <a:pt x="273" y="1241"/>
                  </a:lnTo>
                  <a:lnTo>
                    <a:pt x="275" y="1250"/>
                  </a:lnTo>
                  <a:lnTo>
                    <a:pt x="276" y="1254"/>
                  </a:lnTo>
                  <a:lnTo>
                    <a:pt x="278" y="1195"/>
                  </a:lnTo>
                  <a:lnTo>
                    <a:pt x="279" y="1237"/>
                  </a:lnTo>
                  <a:lnTo>
                    <a:pt x="280" y="1230"/>
                  </a:lnTo>
                  <a:lnTo>
                    <a:pt x="282" y="1272"/>
                  </a:lnTo>
                  <a:lnTo>
                    <a:pt x="283" y="1267"/>
                  </a:lnTo>
                  <a:lnTo>
                    <a:pt x="284" y="1233"/>
                  </a:lnTo>
                  <a:lnTo>
                    <a:pt x="286" y="1286"/>
                  </a:lnTo>
                  <a:lnTo>
                    <a:pt x="287" y="1222"/>
                  </a:lnTo>
                  <a:lnTo>
                    <a:pt x="289" y="1313"/>
                  </a:lnTo>
                  <a:lnTo>
                    <a:pt x="290" y="1190"/>
                  </a:lnTo>
                  <a:lnTo>
                    <a:pt x="291" y="1221"/>
                  </a:lnTo>
                  <a:lnTo>
                    <a:pt x="293" y="1251"/>
                  </a:lnTo>
                  <a:lnTo>
                    <a:pt x="294" y="1310"/>
                  </a:lnTo>
                  <a:lnTo>
                    <a:pt x="296" y="1230"/>
                  </a:lnTo>
                  <a:lnTo>
                    <a:pt x="298" y="1260"/>
                  </a:lnTo>
                  <a:lnTo>
                    <a:pt x="299" y="1279"/>
                  </a:lnTo>
                  <a:lnTo>
                    <a:pt x="301" y="1289"/>
                  </a:lnTo>
                  <a:lnTo>
                    <a:pt x="302" y="1314"/>
                  </a:lnTo>
                  <a:lnTo>
                    <a:pt x="303" y="1278"/>
                  </a:lnTo>
                  <a:lnTo>
                    <a:pt x="305" y="1224"/>
                  </a:lnTo>
                  <a:lnTo>
                    <a:pt x="306" y="1263"/>
                  </a:lnTo>
                  <a:lnTo>
                    <a:pt x="308" y="1283"/>
                  </a:lnTo>
                  <a:lnTo>
                    <a:pt x="309" y="1138"/>
                  </a:lnTo>
                  <a:lnTo>
                    <a:pt x="310" y="1260"/>
                  </a:lnTo>
                  <a:lnTo>
                    <a:pt x="312" y="1291"/>
                  </a:lnTo>
                  <a:lnTo>
                    <a:pt x="313" y="1222"/>
                  </a:lnTo>
                  <a:lnTo>
                    <a:pt x="314" y="1246"/>
                  </a:lnTo>
                  <a:lnTo>
                    <a:pt x="316" y="1177"/>
                  </a:lnTo>
                  <a:lnTo>
                    <a:pt x="317" y="1224"/>
                  </a:lnTo>
                  <a:lnTo>
                    <a:pt x="319" y="1307"/>
                  </a:lnTo>
                  <a:lnTo>
                    <a:pt x="320" y="1221"/>
                  </a:lnTo>
                  <a:lnTo>
                    <a:pt x="321" y="1278"/>
                  </a:lnTo>
                  <a:lnTo>
                    <a:pt x="323" y="1298"/>
                  </a:lnTo>
                  <a:lnTo>
                    <a:pt x="324" y="1154"/>
                  </a:lnTo>
                  <a:lnTo>
                    <a:pt x="325" y="1221"/>
                  </a:lnTo>
                  <a:lnTo>
                    <a:pt x="327" y="1278"/>
                  </a:lnTo>
                  <a:lnTo>
                    <a:pt x="329" y="1213"/>
                  </a:lnTo>
                  <a:lnTo>
                    <a:pt x="331" y="1215"/>
                  </a:lnTo>
                  <a:lnTo>
                    <a:pt x="332" y="1267"/>
                  </a:lnTo>
                  <a:lnTo>
                    <a:pt x="333" y="1225"/>
                  </a:lnTo>
                  <a:lnTo>
                    <a:pt x="335" y="1205"/>
                  </a:lnTo>
                  <a:lnTo>
                    <a:pt x="336" y="1256"/>
                  </a:lnTo>
                  <a:lnTo>
                    <a:pt x="337" y="1246"/>
                  </a:lnTo>
                  <a:lnTo>
                    <a:pt x="339" y="1248"/>
                  </a:lnTo>
                  <a:lnTo>
                    <a:pt x="340" y="1233"/>
                  </a:lnTo>
                  <a:lnTo>
                    <a:pt x="342" y="1250"/>
                  </a:lnTo>
                  <a:lnTo>
                    <a:pt x="343" y="1283"/>
                  </a:lnTo>
                  <a:lnTo>
                    <a:pt x="344" y="1184"/>
                  </a:lnTo>
                  <a:lnTo>
                    <a:pt x="346" y="1233"/>
                  </a:lnTo>
                  <a:lnTo>
                    <a:pt x="347" y="1152"/>
                  </a:lnTo>
                  <a:lnTo>
                    <a:pt x="348" y="1167"/>
                  </a:lnTo>
                  <a:lnTo>
                    <a:pt x="350" y="1208"/>
                  </a:lnTo>
                  <a:lnTo>
                    <a:pt x="351" y="1167"/>
                  </a:lnTo>
                  <a:lnTo>
                    <a:pt x="353" y="1212"/>
                  </a:lnTo>
                  <a:lnTo>
                    <a:pt x="354" y="1218"/>
                  </a:lnTo>
                  <a:lnTo>
                    <a:pt x="355" y="1314"/>
                  </a:lnTo>
                  <a:lnTo>
                    <a:pt x="357" y="1208"/>
                  </a:lnTo>
                  <a:lnTo>
                    <a:pt x="358" y="1230"/>
                  </a:lnTo>
                  <a:lnTo>
                    <a:pt x="361" y="1283"/>
                  </a:lnTo>
                  <a:lnTo>
                    <a:pt x="362" y="1199"/>
                  </a:lnTo>
                  <a:lnTo>
                    <a:pt x="363" y="1244"/>
                  </a:lnTo>
                  <a:lnTo>
                    <a:pt x="365" y="1237"/>
                  </a:lnTo>
                  <a:lnTo>
                    <a:pt x="366" y="1279"/>
                  </a:lnTo>
                  <a:lnTo>
                    <a:pt x="367" y="1218"/>
                  </a:lnTo>
                  <a:lnTo>
                    <a:pt x="369" y="1238"/>
                  </a:lnTo>
                  <a:lnTo>
                    <a:pt x="370" y="1240"/>
                  </a:lnTo>
                  <a:lnTo>
                    <a:pt x="372" y="1192"/>
                  </a:lnTo>
                  <a:lnTo>
                    <a:pt x="373" y="1148"/>
                  </a:lnTo>
                  <a:lnTo>
                    <a:pt x="374" y="1183"/>
                  </a:lnTo>
                  <a:lnTo>
                    <a:pt x="376" y="1209"/>
                  </a:lnTo>
                  <a:lnTo>
                    <a:pt x="377" y="1265"/>
                  </a:lnTo>
                  <a:lnTo>
                    <a:pt x="378" y="1241"/>
                  </a:lnTo>
                  <a:lnTo>
                    <a:pt x="380" y="1241"/>
                  </a:lnTo>
                  <a:lnTo>
                    <a:pt x="381" y="1241"/>
                  </a:lnTo>
                  <a:lnTo>
                    <a:pt x="383" y="1151"/>
                  </a:lnTo>
                  <a:lnTo>
                    <a:pt x="384" y="1247"/>
                  </a:lnTo>
                  <a:lnTo>
                    <a:pt x="385" y="1173"/>
                  </a:lnTo>
                  <a:lnTo>
                    <a:pt x="387" y="1210"/>
                  </a:lnTo>
                  <a:lnTo>
                    <a:pt x="388" y="1160"/>
                  </a:lnTo>
                  <a:lnTo>
                    <a:pt x="389" y="1193"/>
                  </a:lnTo>
                  <a:lnTo>
                    <a:pt x="392" y="1251"/>
                  </a:lnTo>
                  <a:lnTo>
                    <a:pt x="393" y="1166"/>
                  </a:lnTo>
                  <a:lnTo>
                    <a:pt x="395" y="1244"/>
                  </a:lnTo>
                  <a:lnTo>
                    <a:pt x="396" y="1177"/>
                  </a:lnTo>
                  <a:lnTo>
                    <a:pt x="397" y="1119"/>
                  </a:lnTo>
                  <a:lnTo>
                    <a:pt x="399" y="1193"/>
                  </a:lnTo>
                  <a:lnTo>
                    <a:pt x="400" y="1190"/>
                  </a:lnTo>
                  <a:lnTo>
                    <a:pt x="401" y="1163"/>
                  </a:lnTo>
                  <a:lnTo>
                    <a:pt x="403" y="1221"/>
                  </a:lnTo>
                  <a:lnTo>
                    <a:pt x="404" y="1262"/>
                  </a:lnTo>
                  <a:lnTo>
                    <a:pt x="406" y="1241"/>
                  </a:lnTo>
                  <a:lnTo>
                    <a:pt x="407" y="1183"/>
                  </a:lnTo>
                  <a:lnTo>
                    <a:pt x="408" y="1144"/>
                  </a:lnTo>
                  <a:lnTo>
                    <a:pt x="410" y="1240"/>
                  </a:lnTo>
                  <a:lnTo>
                    <a:pt x="411" y="1190"/>
                  </a:lnTo>
                  <a:lnTo>
                    <a:pt x="412" y="1062"/>
                  </a:lnTo>
                  <a:lnTo>
                    <a:pt x="414" y="1170"/>
                  </a:lnTo>
                  <a:lnTo>
                    <a:pt x="415" y="1186"/>
                  </a:lnTo>
                  <a:lnTo>
                    <a:pt x="417" y="1272"/>
                  </a:lnTo>
                  <a:lnTo>
                    <a:pt x="418" y="1222"/>
                  </a:lnTo>
                  <a:lnTo>
                    <a:pt x="419" y="1174"/>
                  </a:lnTo>
                  <a:lnTo>
                    <a:pt x="421" y="1169"/>
                  </a:lnTo>
                  <a:lnTo>
                    <a:pt x="423" y="1190"/>
                  </a:lnTo>
                  <a:lnTo>
                    <a:pt x="424" y="1157"/>
                  </a:lnTo>
                  <a:lnTo>
                    <a:pt x="426" y="1132"/>
                  </a:lnTo>
                  <a:lnTo>
                    <a:pt x="427" y="1212"/>
                  </a:lnTo>
                  <a:lnTo>
                    <a:pt x="429" y="1254"/>
                  </a:lnTo>
                  <a:lnTo>
                    <a:pt x="430" y="1107"/>
                  </a:lnTo>
                  <a:lnTo>
                    <a:pt x="431" y="1180"/>
                  </a:lnTo>
                  <a:lnTo>
                    <a:pt x="433" y="1202"/>
                  </a:lnTo>
                  <a:lnTo>
                    <a:pt x="434" y="1145"/>
                  </a:lnTo>
                  <a:lnTo>
                    <a:pt x="436" y="1183"/>
                  </a:lnTo>
                  <a:lnTo>
                    <a:pt x="437" y="1100"/>
                  </a:lnTo>
                  <a:lnTo>
                    <a:pt x="438" y="1155"/>
                  </a:lnTo>
                  <a:lnTo>
                    <a:pt x="440" y="1152"/>
                  </a:lnTo>
                  <a:lnTo>
                    <a:pt x="441" y="1139"/>
                  </a:lnTo>
                  <a:lnTo>
                    <a:pt x="442" y="1224"/>
                  </a:lnTo>
                  <a:lnTo>
                    <a:pt x="444" y="1107"/>
                  </a:lnTo>
                  <a:lnTo>
                    <a:pt x="445" y="1227"/>
                  </a:lnTo>
                  <a:lnTo>
                    <a:pt x="447" y="1030"/>
                  </a:lnTo>
                  <a:lnTo>
                    <a:pt x="448" y="1233"/>
                  </a:lnTo>
                  <a:lnTo>
                    <a:pt x="449" y="1178"/>
                  </a:lnTo>
                  <a:lnTo>
                    <a:pt x="451" y="1145"/>
                  </a:lnTo>
                  <a:lnTo>
                    <a:pt x="452" y="1251"/>
                  </a:lnTo>
                  <a:lnTo>
                    <a:pt x="453" y="1152"/>
                  </a:lnTo>
                  <a:lnTo>
                    <a:pt x="456" y="1180"/>
                  </a:lnTo>
                  <a:lnTo>
                    <a:pt x="457" y="1216"/>
                  </a:lnTo>
                  <a:lnTo>
                    <a:pt x="459" y="1126"/>
                  </a:lnTo>
                  <a:lnTo>
                    <a:pt x="460" y="1166"/>
                  </a:lnTo>
                  <a:lnTo>
                    <a:pt x="461" y="1139"/>
                  </a:lnTo>
                  <a:lnTo>
                    <a:pt x="463" y="1103"/>
                  </a:lnTo>
                  <a:lnTo>
                    <a:pt x="464" y="1154"/>
                  </a:lnTo>
                  <a:lnTo>
                    <a:pt x="465" y="1181"/>
                  </a:lnTo>
                  <a:lnTo>
                    <a:pt x="467" y="1166"/>
                  </a:lnTo>
                  <a:lnTo>
                    <a:pt x="468" y="1254"/>
                  </a:lnTo>
                  <a:lnTo>
                    <a:pt x="470" y="1040"/>
                  </a:lnTo>
                  <a:lnTo>
                    <a:pt x="471" y="1193"/>
                  </a:lnTo>
                  <a:lnTo>
                    <a:pt x="472" y="1181"/>
                  </a:lnTo>
                  <a:lnTo>
                    <a:pt x="474" y="1084"/>
                  </a:lnTo>
                  <a:lnTo>
                    <a:pt x="475" y="1113"/>
                  </a:lnTo>
                  <a:lnTo>
                    <a:pt x="476" y="1154"/>
                  </a:lnTo>
                  <a:lnTo>
                    <a:pt x="478" y="1205"/>
                  </a:lnTo>
                  <a:lnTo>
                    <a:pt x="479" y="1117"/>
                  </a:lnTo>
                  <a:lnTo>
                    <a:pt x="481" y="1090"/>
                  </a:lnTo>
                  <a:lnTo>
                    <a:pt x="482" y="1097"/>
                  </a:lnTo>
                  <a:lnTo>
                    <a:pt x="483" y="1141"/>
                  </a:lnTo>
                  <a:lnTo>
                    <a:pt x="486" y="1078"/>
                  </a:lnTo>
                  <a:lnTo>
                    <a:pt x="487" y="1212"/>
                  </a:lnTo>
                  <a:lnTo>
                    <a:pt x="488" y="1225"/>
                  </a:lnTo>
                  <a:lnTo>
                    <a:pt x="490" y="1065"/>
                  </a:lnTo>
                  <a:lnTo>
                    <a:pt x="491" y="1065"/>
                  </a:lnTo>
                  <a:lnTo>
                    <a:pt x="493" y="1183"/>
                  </a:lnTo>
                  <a:lnTo>
                    <a:pt x="494" y="1097"/>
                  </a:lnTo>
                  <a:lnTo>
                    <a:pt x="495" y="1152"/>
                  </a:lnTo>
                  <a:lnTo>
                    <a:pt x="497" y="1183"/>
                  </a:lnTo>
                  <a:lnTo>
                    <a:pt x="498" y="1093"/>
                  </a:lnTo>
                  <a:lnTo>
                    <a:pt x="500" y="1129"/>
                  </a:lnTo>
                  <a:lnTo>
                    <a:pt x="501" y="1023"/>
                  </a:lnTo>
                  <a:lnTo>
                    <a:pt x="502" y="1164"/>
                  </a:lnTo>
                  <a:lnTo>
                    <a:pt x="504" y="1234"/>
                  </a:lnTo>
                  <a:lnTo>
                    <a:pt x="505" y="1065"/>
                  </a:lnTo>
                  <a:lnTo>
                    <a:pt x="506" y="1173"/>
                  </a:lnTo>
                  <a:lnTo>
                    <a:pt x="508" y="1136"/>
                  </a:lnTo>
                  <a:lnTo>
                    <a:pt x="509" y="1164"/>
                  </a:lnTo>
                  <a:lnTo>
                    <a:pt x="511" y="1231"/>
                  </a:lnTo>
                  <a:lnTo>
                    <a:pt x="512" y="1103"/>
                  </a:lnTo>
                  <a:lnTo>
                    <a:pt x="513" y="1151"/>
                  </a:lnTo>
                  <a:lnTo>
                    <a:pt x="515" y="1215"/>
                  </a:lnTo>
                  <a:lnTo>
                    <a:pt x="517" y="1058"/>
                  </a:lnTo>
                  <a:lnTo>
                    <a:pt x="518" y="1209"/>
                  </a:lnTo>
                  <a:lnTo>
                    <a:pt x="520" y="1069"/>
                  </a:lnTo>
                  <a:lnTo>
                    <a:pt x="521" y="1160"/>
                  </a:lnTo>
                  <a:lnTo>
                    <a:pt x="523" y="1141"/>
                  </a:lnTo>
                  <a:lnTo>
                    <a:pt x="524" y="1174"/>
                  </a:lnTo>
                  <a:lnTo>
                    <a:pt x="525" y="1170"/>
                  </a:lnTo>
                  <a:lnTo>
                    <a:pt x="527" y="1126"/>
                  </a:lnTo>
                  <a:lnTo>
                    <a:pt x="528" y="1138"/>
                  </a:lnTo>
                  <a:lnTo>
                    <a:pt x="529" y="1019"/>
                  </a:lnTo>
                  <a:lnTo>
                    <a:pt x="531" y="1181"/>
                  </a:lnTo>
                  <a:lnTo>
                    <a:pt x="532" y="1008"/>
                  </a:lnTo>
                  <a:lnTo>
                    <a:pt x="534" y="1190"/>
                  </a:lnTo>
                  <a:lnTo>
                    <a:pt x="535" y="1164"/>
                  </a:lnTo>
                  <a:lnTo>
                    <a:pt x="536" y="1141"/>
                  </a:lnTo>
                  <a:lnTo>
                    <a:pt x="538" y="1233"/>
                  </a:lnTo>
                  <a:lnTo>
                    <a:pt x="539" y="1004"/>
                  </a:lnTo>
                  <a:lnTo>
                    <a:pt x="540" y="1196"/>
                  </a:lnTo>
                  <a:lnTo>
                    <a:pt x="542" y="1149"/>
                  </a:lnTo>
                  <a:lnTo>
                    <a:pt x="543" y="1119"/>
                  </a:lnTo>
                  <a:lnTo>
                    <a:pt x="545" y="1160"/>
                  </a:lnTo>
                  <a:lnTo>
                    <a:pt x="546" y="1181"/>
                  </a:lnTo>
                  <a:lnTo>
                    <a:pt x="547" y="1202"/>
                  </a:lnTo>
                  <a:lnTo>
                    <a:pt x="550" y="1098"/>
                  </a:lnTo>
                  <a:lnTo>
                    <a:pt x="551" y="1141"/>
                  </a:lnTo>
                  <a:lnTo>
                    <a:pt x="552" y="1004"/>
                  </a:lnTo>
                  <a:lnTo>
                    <a:pt x="554" y="1049"/>
                  </a:lnTo>
                  <a:lnTo>
                    <a:pt x="555" y="1087"/>
                  </a:lnTo>
                  <a:lnTo>
                    <a:pt x="557" y="1169"/>
                  </a:lnTo>
                  <a:lnTo>
                    <a:pt x="558" y="1169"/>
                  </a:lnTo>
                  <a:lnTo>
                    <a:pt x="559" y="1169"/>
                  </a:lnTo>
                  <a:lnTo>
                    <a:pt x="561" y="1032"/>
                  </a:lnTo>
                  <a:lnTo>
                    <a:pt x="562" y="1172"/>
                  </a:lnTo>
                  <a:lnTo>
                    <a:pt x="563" y="1148"/>
                  </a:lnTo>
                  <a:lnTo>
                    <a:pt x="565" y="1019"/>
                  </a:lnTo>
                  <a:lnTo>
                    <a:pt x="566" y="1096"/>
                  </a:lnTo>
                  <a:lnTo>
                    <a:pt x="568" y="1201"/>
                  </a:lnTo>
                  <a:lnTo>
                    <a:pt x="569" y="1071"/>
                  </a:lnTo>
                  <a:lnTo>
                    <a:pt x="570" y="1108"/>
                  </a:lnTo>
                  <a:lnTo>
                    <a:pt x="572" y="1156"/>
                  </a:lnTo>
                  <a:lnTo>
                    <a:pt x="573" y="1059"/>
                  </a:lnTo>
                  <a:lnTo>
                    <a:pt x="575" y="1131"/>
                  </a:lnTo>
                  <a:lnTo>
                    <a:pt x="576" y="1221"/>
                  </a:lnTo>
                  <a:lnTo>
                    <a:pt x="577" y="1087"/>
                  </a:lnTo>
                  <a:lnTo>
                    <a:pt x="580" y="1106"/>
                  </a:lnTo>
                  <a:lnTo>
                    <a:pt x="581" y="1157"/>
                  </a:lnTo>
                  <a:lnTo>
                    <a:pt x="582" y="1125"/>
                  </a:lnTo>
                  <a:lnTo>
                    <a:pt x="584" y="1170"/>
                  </a:lnTo>
                  <a:lnTo>
                    <a:pt x="585" y="1103"/>
                  </a:lnTo>
                  <a:lnTo>
                    <a:pt x="587" y="1054"/>
                  </a:lnTo>
                  <a:lnTo>
                    <a:pt x="588" y="1061"/>
                  </a:lnTo>
                  <a:lnTo>
                    <a:pt x="589" y="1170"/>
                  </a:lnTo>
                  <a:lnTo>
                    <a:pt x="591" y="1163"/>
                  </a:lnTo>
                  <a:lnTo>
                    <a:pt x="592" y="1100"/>
                  </a:lnTo>
                  <a:lnTo>
                    <a:pt x="593" y="1119"/>
                  </a:lnTo>
                  <a:lnTo>
                    <a:pt x="595" y="1067"/>
                  </a:lnTo>
                  <a:lnTo>
                    <a:pt x="596" y="1090"/>
                  </a:lnTo>
                  <a:lnTo>
                    <a:pt x="598" y="1108"/>
                  </a:lnTo>
                  <a:lnTo>
                    <a:pt x="599" y="1022"/>
                  </a:lnTo>
                  <a:lnTo>
                    <a:pt x="600" y="1199"/>
                  </a:lnTo>
                  <a:lnTo>
                    <a:pt x="602" y="1083"/>
                  </a:lnTo>
                  <a:lnTo>
                    <a:pt x="603" y="1065"/>
                  </a:lnTo>
                  <a:lnTo>
                    <a:pt x="604" y="1065"/>
                  </a:lnTo>
                  <a:lnTo>
                    <a:pt x="606" y="1126"/>
                  </a:lnTo>
                  <a:lnTo>
                    <a:pt x="607" y="1159"/>
                  </a:lnTo>
                  <a:lnTo>
                    <a:pt x="609" y="980"/>
                  </a:lnTo>
                  <a:lnTo>
                    <a:pt x="610" y="1109"/>
                  </a:lnTo>
                  <a:lnTo>
                    <a:pt x="612" y="1054"/>
                  </a:lnTo>
                  <a:lnTo>
                    <a:pt x="614" y="1093"/>
                  </a:lnTo>
                  <a:lnTo>
                    <a:pt x="615" y="1180"/>
                  </a:lnTo>
                  <a:lnTo>
                    <a:pt x="616" y="987"/>
                  </a:lnTo>
                  <a:lnTo>
                    <a:pt x="618" y="1123"/>
                  </a:lnTo>
                  <a:lnTo>
                    <a:pt x="619" y="1103"/>
                  </a:lnTo>
                  <a:lnTo>
                    <a:pt x="621" y="1001"/>
                  </a:lnTo>
                  <a:lnTo>
                    <a:pt x="622" y="1138"/>
                  </a:lnTo>
                  <a:lnTo>
                    <a:pt x="623" y="1059"/>
                  </a:lnTo>
                  <a:lnTo>
                    <a:pt x="625" y="1091"/>
                  </a:lnTo>
                  <a:lnTo>
                    <a:pt x="626" y="1114"/>
                  </a:lnTo>
                  <a:lnTo>
                    <a:pt x="627" y="1007"/>
                  </a:lnTo>
                  <a:lnTo>
                    <a:pt x="629" y="1045"/>
                  </a:lnTo>
                  <a:lnTo>
                    <a:pt x="630" y="1064"/>
                  </a:lnTo>
                  <a:lnTo>
                    <a:pt x="632" y="908"/>
                  </a:lnTo>
                  <a:lnTo>
                    <a:pt x="633" y="1073"/>
                  </a:lnTo>
                  <a:lnTo>
                    <a:pt x="634" y="1026"/>
                  </a:lnTo>
                  <a:lnTo>
                    <a:pt x="636" y="980"/>
                  </a:lnTo>
                  <a:lnTo>
                    <a:pt x="637" y="1051"/>
                  </a:lnTo>
                  <a:lnTo>
                    <a:pt x="638" y="980"/>
                  </a:lnTo>
                  <a:lnTo>
                    <a:pt x="640" y="901"/>
                  </a:lnTo>
                  <a:lnTo>
                    <a:pt x="641" y="1023"/>
                  </a:lnTo>
                  <a:lnTo>
                    <a:pt x="644" y="1071"/>
                  </a:lnTo>
                  <a:lnTo>
                    <a:pt x="645" y="1019"/>
                  </a:lnTo>
                  <a:lnTo>
                    <a:pt x="646" y="932"/>
                  </a:lnTo>
                  <a:lnTo>
                    <a:pt x="648" y="924"/>
                  </a:lnTo>
                  <a:lnTo>
                    <a:pt x="649" y="969"/>
                  </a:lnTo>
                  <a:lnTo>
                    <a:pt x="651" y="911"/>
                  </a:lnTo>
                  <a:lnTo>
                    <a:pt x="652" y="894"/>
                  </a:lnTo>
                  <a:lnTo>
                    <a:pt x="653" y="889"/>
                  </a:lnTo>
                  <a:lnTo>
                    <a:pt x="655" y="789"/>
                  </a:lnTo>
                  <a:lnTo>
                    <a:pt x="656" y="769"/>
                  </a:lnTo>
                  <a:lnTo>
                    <a:pt x="657" y="872"/>
                  </a:lnTo>
                  <a:lnTo>
                    <a:pt x="659" y="872"/>
                  </a:lnTo>
                  <a:lnTo>
                    <a:pt x="660" y="802"/>
                  </a:lnTo>
                  <a:lnTo>
                    <a:pt x="662" y="737"/>
                  </a:lnTo>
                  <a:lnTo>
                    <a:pt x="663" y="721"/>
                  </a:lnTo>
                  <a:lnTo>
                    <a:pt x="664" y="842"/>
                  </a:lnTo>
                  <a:lnTo>
                    <a:pt x="666" y="812"/>
                  </a:lnTo>
                  <a:lnTo>
                    <a:pt x="667" y="700"/>
                  </a:lnTo>
                  <a:lnTo>
                    <a:pt x="668" y="660"/>
                  </a:lnTo>
                  <a:lnTo>
                    <a:pt x="670" y="737"/>
                  </a:lnTo>
                  <a:lnTo>
                    <a:pt x="671" y="719"/>
                  </a:lnTo>
                  <a:lnTo>
                    <a:pt x="674" y="681"/>
                  </a:lnTo>
                  <a:lnTo>
                    <a:pt x="675" y="668"/>
                  </a:lnTo>
                  <a:lnTo>
                    <a:pt x="676" y="692"/>
                  </a:lnTo>
                  <a:lnTo>
                    <a:pt x="678" y="675"/>
                  </a:lnTo>
                  <a:lnTo>
                    <a:pt x="679" y="722"/>
                  </a:lnTo>
                  <a:lnTo>
                    <a:pt x="680" y="702"/>
                  </a:lnTo>
                  <a:lnTo>
                    <a:pt x="682" y="725"/>
                  </a:lnTo>
                  <a:lnTo>
                    <a:pt x="683" y="631"/>
                  </a:lnTo>
                  <a:lnTo>
                    <a:pt x="685" y="562"/>
                  </a:lnTo>
                  <a:lnTo>
                    <a:pt x="686" y="619"/>
                  </a:lnTo>
                  <a:lnTo>
                    <a:pt x="687" y="614"/>
                  </a:lnTo>
                  <a:lnTo>
                    <a:pt x="689" y="660"/>
                  </a:lnTo>
                  <a:lnTo>
                    <a:pt x="690" y="680"/>
                  </a:lnTo>
                  <a:lnTo>
                    <a:pt x="691" y="636"/>
                  </a:lnTo>
                  <a:lnTo>
                    <a:pt x="693" y="652"/>
                  </a:lnTo>
                  <a:lnTo>
                    <a:pt x="694" y="584"/>
                  </a:lnTo>
                  <a:lnTo>
                    <a:pt x="696" y="645"/>
                  </a:lnTo>
                  <a:lnTo>
                    <a:pt x="697" y="633"/>
                  </a:lnTo>
                  <a:lnTo>
                    <a:pt x="698" y="677"/>
                  </a:lnTo>
                  <a:lnTo>
                    <a:pt x="700" y="642"/>
                  </a:lnTo>
                  <a:lnTo>
                    <a:pt x="701" y="616"/>
                  </a:lnTo>
                  <a:lnTo>
                    <a:pt x="702" y="674"/>
                  </a:lnTo>
                  <a:lnTo>
                    <a:pt x="704" y="625"/>
                  </a:lnTo>
                  <a:lnTo>
                    <a:pt x="706" y="546"/>
                  </a:lnTo>
                  <a:lnTo>
                    <a:pt x="708" y="617"/>
                  </a:lnTo>
                  <a:lnTo>
                    <a:pt x="709" y="628"/>
                  </a:lnTo>
                  <a:lnTo>
                    <a:pt x="710" y="707"/>
                  </a:lnTo>
                  <a:lnTo>
                    <a:pt x="712" y="754"/>
                  </a:lnTo>
                  <a:lnTo>
                    <a:pt x="713" y="599"/>
                  </a:lnTo>
                  <a:lnTo>
                    <a:pt x="715" y="649"/>
                  </a:lnTo>
                  <a:lnTo>
                    <a:pt x="716" y="811"/>
                  </a:lnTo>
                  <a:lnTo>
                    <a:pt x="717" y="866"/>
                  </a:lnTo>
                  <a:lnTo>
                    <a:pt x="719" y="924"/>
                  </a:lnTo>
                  <a:lnTo>
                    <a:pt x="720" y="694"/>
                  </a:lnTo>
                  <a:lnTo>
                    <a:pt x="721" y="631"/>
                  </a:lnTo>
                  <a:lnTo>
                    <a:pt x="723" y="793"/>
                  </a:lnTo>
                  <a:lnTo>
                    <a:pt x="724" y="847"/>
                  </a:lnTo>
                  <a:lnTo>
                    <a:pt x="726" y="822"/>
                  </a:lnTo>
                  <a:lnTo>
                    <a:pt x="727" y="808"/>
                  </a:lnTo>
                  <a:lnTo>
                    <a:pt x="728" y="880"/>
                  </a:lnTo>
                  <a:lnTo>
                    <a:pt x="730" y="750"/>
                  </a:lnTo>
                  <a:lnTo>
                    <a:pt x="731" y="750"/>
                  </a:lnTo>
                  <a:lnTo>
                    <a:pt x="732" y="997"/>
                  </a:lnTo>
                  <a:lnTo>
                    <a:pt x="734" y="940"/>
                  </a:lnTo>
                  <a:lnTo>
                    <a:pt x="735" y="1013"/>
                  </a:lnTo>
                  <a:lnTo>
                    <a:pt x="738" y="1074"/>
                  </a:lnTo>
                  <a:lnTo>
                    <a:pt x="739" y="878"/>
                  </a:lnTo>
                  <a:lnTo>
                    <a:pt x="740" y="949"/>
                  </a:lnTo>
                  <a:lnTo>
                    <a:pt x="742" y="1032"/>
                  </a:lnTo>
                  <a:lnTo>
                    <a:pt x="743" y="1019"/>
                  </a:lnTo>
                  <a:lnTo>
                    <a:pt x="744" y="952"/>
                  </a:lnTo>
                  <a:lnTo>
                    <a:pt x="746" y="1170"/>
                  </a:lnTo>
                  <a:lnTo>
                    <a:pt x="747" y="1035"/>
                  </a:lnTo>
                  <a:lnTo>
                    <a:pt x="749" y="1012"/>
                  </a:lnTo>
                  <a:lnTo>
                    <a:pt x="750" y="1108"/>
                  </a:lnTo>
                  <a:lnTo>
                    <a:pt x="751" y="1029"/>
                  </a:lnTo>
                  <a:lnTo>
                    <a:pt x="753" y="1071"/>
                  </a:lnTo>
                  <a:lnTo>
                    <a:pt x="754" y="1073"/>
                  </a:lnTo>
                  <a:lnTo>
                    <a:pt x="755" y="968"/>
                  </a:lnTo>
                  <a:lnTo>
                    <a:pt x="757" y="1191"/>
                  </a:lnTo>
                  <a:lnTo>
                    <a:pt x="758" y="1204"/>
                  </a:lnTo>
                  <a:lnTo>
                    <a:pt x="760" y="1026"/>
                  </a:lnTo>
                  <a:lnTo>
                    <a:pt x="761" y="1224"/>
                  </a:lnTo>
                  <a:lnTo>
                    <a:pt x="762" y="1221"/>
                  </a:lnTo>
                  <a:lnTo>
                    <a:pt x="764" y="1050"/>
                  </a:lnTo>
                  <a:lnTo>
                    <a:pt x="765" y="1234"/>
                  </a:lnTo>
                  <a:lnTo>
                    <a:pt x="766" y="1234"/>
                  </a:lnTo>
                  <a:lnTo>
                    <a:pt x="769" y="1144"/>
                  </a:lnTo>
                  <a:lnTo>
                    <a:pt x="770" y="1195"/>
                  </a:lnTo>
                  <a:lnTo>
                    <a:pt x="772" y="1199"/>
                  </a:lnTo>
                  <a:lnTo>
                    <a:pt x="773" y="1093"/>
                  </a:lnTo>
                  <a:lnTo>
                    <a:pt x="774" y="1170"/>
                  </a:lnTo>
                  <a:lnTo>
                    <a:pt x="776" y="1252"/>
                  </a:lnTo>
                  <a:lnTo>
                    <a:pt x="777" y="1256"/>
                  </a:lnTo>
                  <a:lnTo>
                    <a:pt x="778" y="1172"/>
                  </a:lnTo>
                  <a:lnTo>
                    <a:pt x="780" y="1233"/>
                  </a:lnTo>
                  <a:lnTo>
                    <a:pt x="781" y="1126"/>
                  </a:lnTo>
                  <a:lnTo>
                    <a:pt x="783" y="1258"/>
                  </a:lnTo>
                  <a:lnTo>
                    <a:pt x="784" y="1220"/>
                  </a:lnTo>
                  <a:lnTo>
                    <a:pt x="785" y="1114"/>
                  </a:lnTo>
                  <a:lnTo>
                    <a:pt x="787" y="1137"/>
                  </a:lnTo>
                  <a:lnTo>
                    <a:pt x="788" y="1234"/>
                  </a:lnTo>
                  <a:lnTo>
                    <a:pt x="790" y="1215"/>
                  </a:lnTo>
                  <a:lnTo>
                    <a:pt x="791" y="1221"/>
                  </a:lnTo>
                  <a:lnTo>
                    <a:pt x="792" y="1170"/>
                  </a:lnTo>
                  <a:lnTo>
                    <a:pt x="794" y="1193"/>
                  </a:lnTo>
                  <a:lnTo>
                    <a:pt x="795" y="1217"/>
                  </a:lnTo>
                  <a:lnTo>
                    <a:pt x="796" y="1126"/>
                  </a:lnTo>
                  <a:lnTo>
                    <a:pt x="798" y="1154"/>
                  </a:lnTo>
                  <a:lnTo>
                    <a:pt x="800" y="1150"/>
                  </a:lnTo>
                  <a:lnTo>
                    <a:pt x="802" y="1114"/>
                  </a:lnTo>
                  <a:lnTo>
                    <a:pt x="803" y="1234"/>
                  </a:lnTo>
                  <a:lnTo>
                    <a:pt x="804" y="1157"/>
                  </a:lnTo>
                  <a:lnTo>
                    <a:pt x="806" y="1102"/>
                  </a:lnTo>
                  <a:lnTo>
                    <a:pt x="807" y="1212"/>
                  </a:lnTo>
                  <a:lnTo>
                    <a:pt x="808" y="1177"/>
                  </a:lnTo>
                  <a:lnTo>
                    <a:pt x="810" y="1143"/>
                  </a:lnTo>
                  <a:lnTo>
                    <a:pt x="811" y="1238"/>
                  </a:lnTo>
                  <a:lnTo>
                    <a:pt x="813" y="1128"/>
                  </a:lnTo>
                  <a:lnTo>
                    <a:pt x="814" y="1202"/>
                  </a:lnTo>
                  <a:lnTo>
                    <a:pt x="815" y="1198"/>
                  </a:lnTo>
                  <a:lnTo>
                    <a:pt x="817" y="1161"/>
                  </a:lnTo>
                  <a:lnTo>
                    <a:pt x="818" y="1111"/>
                  </a:lnTo>
                  <a:lnTo>
                    <a:pt x="819" y="1192"/>
                  </a:lnTo>
                  <a:lnTo>
                    <a:pt x="821" y="1156"/>
                  </a:lnTo>
                  <a:lnTo>
                    <a:pt x="822" y="1129"/>
                  </a:lnTo>
                  <a:lnTo>
                    <a:pt x="824" y="1166"/>
                  </a:lnTo>
                  <a:lnTo>
                    <a:pt x="825" y="1263"/>
                  </a:lnTo>
                  <a:lnTo>
                    <a:pt x="826" y="1015"/>
                  </a:lnTo>
                  <a:lnTo>
                    <a:pt x="828" y="1164"/>
                  </a:lnTo>
                  <a:lnTo>
                    <a:pt x="829" y="1090"/>
                  </a:lnTo>
                  <a:lnTo>
                    <a:pt x="831" y="1051"/>
                  </a:lnTo>
                  <a:lnTo>
                    <a:pt x="833" y="1164"/>
                  </a:lnTo>
                  <a:lnTo>
                    <a:pt x="834" y="1221"/>
                  </a:lnTo>
                  <a:lnTo>
                    <a:pt x="836" y="1227"/>
                  </a:lnTo>
                  <a:lnTo>
                    <a:pt x="837" y="1087"/>
                  </a:lnTo>
                  <a:lnTo>
                    <a:pt x="838" y="1201"/>
                  </a:lnTo>
                  <a:lnTo>
                    <a:pt x="840" y="1123"/>
                  </a:lnTo>
                  <a:lnTo>
                    <a:pt x="841" y="1144"/>
                  </a:lnTo>
                  <a:lnTo>
                    <a:pt x="842" y="1218"/>
                  </a:lnTo>
                  <a:lnTo>
                    <a:pt x="844" y="1217"/>
                  </a:lnTo>
                  <a:lnTo>
                    <a:pt x="845" y="1111"/>
                  </a:lnTo>
                  <a:lnTo>
                    <a:pt x="847" y="1141"/>
                  </a:lnTo>
                  <a:lnTo>
                    <a:pt x="848" y="1189"/>
                  </a:lnTo>
                  <a:lnTo>
                    <a:pt x="849" y="1106"/>
                  </a:lnTo>
                  <a:lnTo>
                    <a:pt x="851" y="1169"/>
                  </a:lnTo>
                  <a:lnTo>
                    <a:pt x="852" y="1169"/>
                  </a:lnTo>
                  <a:lnTo>
                    <a:pt x="853" y="1221"/>
                  </a:lnTo>
                  <a:lnTo>
                    <a:pt x="855" y="1086"/>
                  </a:lnTo>
                  <a:lnTo>
                    <a:pt x="856" y="1246"/>
                  </a:lnTo>
                  <a:lnTo>
                    <a:pt x="858" y="1172"/>
                  </a:lnTo>
                  <a:lnTo>
                    <a:pt x="859" y="1052"/>
                  </a:lnTo>
                  <a:lnTo>
                    <a:pt x="860" y="1225"/>
                  </a:lnTo>
                  <a:lnTo>
                    <a:pt x="863" y="1125"/>
                  </a:lnTo>
                  <a:lnTo>
                    <a:pt x="864" y="1185"/>
                  </a:lnTo>
                  <a:lnTo>
                    <a:pt x="866" y="1153"/>
                  </a:lnTo>
                  <a:lnTo>
                    <a:pt x="867" y="1244"/>
                  </a:lnTo>
                  <a:lnTo>
                    <a:pt x="868" y="1128"/>
                  </a:lnTo>
                  <a:lnTo>
                    <a:pt x="870" y="1246"/>
                  </a:lnTo>
                  <a:lnTo>
                    <a:pt x="871" y="1214"/>
                  </a:lnTo>
                  <a:lnTo>
                    <a:pt x="872" y="1105"/>
                  </a:lnTo>
                  <a:lnTo>
                    <a:pt x="874" y="1217"/>
                  </a:lnTo>
                  <a:lnTo>
                    <a:pt x="875" y="1221"/>
                  </a:lnTo>
                  <a:lnTo>
                    <a:pt x="877" y="1083"/>
                  </a:lnTo>
                  <a:lnTo>
                    <a:pt x="878" y="1112"/>
                  </a:lnTo>
                  <a:lnTo>
                    <a:pt x="879" y="1196"/>
                  </a:lnTo>
                  <a:lnTo>
                    <a:pt x="881" y="1141"/>
                  </a:lnTo>
                  <a:lnTo>
                    <a:pt x="882" y="1208"/>
                  </a:lnTo>
                  <a:lnTo>
                    <a:pt x="883" y="1082"/>
                  </a:lnTo>
                  <a:lnTo>
                    <a:pt x="885" y="1141"/>
                  </a:lnTo>
                  <a:lnTo>
                    <a:pt x="886" y="1217"/>
                  </a:lnTo>
                  <a:lnTo>
                    <a:pt x="888" y="1166"/>
                  </a:lnTo>
                  <a:lnTo>
                    <a:pt x="889" y="1147"/>
                  </a:lnTo>
                  <a:lnTo>
                    <a:pt x="890" y="1082"/>
                  </a:lnTo>
                  <a:lnTo>
                    <a:pt x="892" y="1201"/>
                  </a:lnTo>
                  <a:lnTo>
                    <a:pt x="894" y="1083"/>
                  </a:lnTo>
                  <a:lnTo>
                    <a:pt x="895" y="1172"/>
                  </a:lnTo>
                  <a:lnTo>
                    <a:pt x="897" y="1071"/>
                  </a:lnTo>
                  <a:lnTo>
                    <a:pt x="898" y="1201"/>
                  </a:lnTo>
                  <a:lnTo>
                    <a:pt x="900" y="1119"/>
                  </a:lnTo>
                  <a:lnTo>
                    <a:pt x="901" y="1157"/>
                  </a:lnTo>
                  <a:lnTo>
                    <a:pt x="902" y="1157"/>
                  </a:lnTo>
                  <a:lnTo>
                    <a:pt x="904" y="1080"/>
                  </a:lnTo>
                  <a:lnTo>
                    <a:pt x="905" y="1141"/>
                  </a:lnTo>
                  <a:lnTo>
                    <a:pt x="906" y="1145"/>
                  </a:lnTo>
                  <a:lnTo>
                    <a:pt x="908" y="1228"/>
                  </a:lnTo>
                  <a:lnTo>
                    <a:pt x="909" y="1113"/>
                  </a:lnTo>
                  <a:lnTo>
                    <a:pt x="911" y="1157"/>
                  </a:lnTo>
                  <a:lnTo>
                    <a:pt x="912" y="1134"/>
                  </a:lnTo>
                  <a:lnTo>
                    <a:pt x="913" y="1077"/>
                  </a:lnTo>
                  <a:lnTo>
                    <a:pt x="915" y="1123"/>
                  </a:lnTo>
                  <a:lnTo>
                    <a:pt x="916" y="1193"/>
                  </a:lnTo>
                  <a:lnTo>
                    <a:pt x="917" y="1215"/>
                  </a:lnTo>
                  <a:lnTo>
                    <a:pt x="919" y="1007"/>
                  </a:lnTo>
                  <a:lnTo>
                    <a:pt x="920" y="1225"/>
                  </a:lnTo>
                  <a:lnTo>
                    <a:pt x="922" y="1098"/>
                  </a:lnTo>
                  <a:lnTo>
                    <a:pt x="923" y="1166"/>
                  </a:lnTo>
                  <a:lnTo>
                    <a:pt x="925" y="1218"/>
                  </a:lnTo>
                  <a:lnTo>
                    <a:pt x="927" y="1059"/>
                  </a:lnTo>
                  <a:lnTo>
                    <a:pt x="928" y="1074"/>
                  </a:lnTo>
                  <a:lnTo>
                    <a:pt x="930" y="1187"/>
                  </a:lnTo>
                  <a:lnTo>
                    <a:pt x="931" y="1259"/>
                  </a:lnTo>
                  <a:lnTo>
                    <a:pt x="932" y="1169"/>
                  </a:lnTo>
                  <a:lnTo>
                    <a:pt x="934" y="1071"/>
                  </a:lnTo>
                  <a:lnTo>
                    <a:pt x="935" y="1221"/>
                  </a:lnTo>
                  <a:lnTo>
                    <a:pt x="936" y="1013"/>
                  </a:lnTo>
                  <a:lnTo>
                    <a:pt x="938" y="1151"/>
                  </a:lnTo>
                  <a:lnTo>
                    <a:pt x="939" y="1155"/>
                  </a:lnTo>
                  <a:lnTo>
                    <a:pt x="941" y="1157"/>
                  </a:lnTo>
                  <a:lnTo>
                    <a:pt x="942" y="1048"/>
                  </a:lnTo>
                  <a:lnTo>
                    <a:pt x="943" y="1148"/>
                  </a:lnTo>
                  <a:lnTo>
                    <a:pt x="945" y="1091"/>
                  </a:lnTo>
                  <a:lnTo>
                    <a:pt x="946" y="1161"/>
                  </a:lnTo>
                  <a:lnTo>
                    <a:pt x="947" y="1152"/>
                  </a:lnTo>
                  <a:lnTo>
                    <a:pt x="949" y="1183"/>
                  </a:lnTo>
                  <a:lnTo>
                    <a:pt x="950" y="1246"/>
                  </a:lnTo>
                  <a:lnTo>
                    <a:pt x="952" y="1103"/>
                  </a:lnTo>
                  <a:lnTo>
                    <a:pt x="953" y="1160"/>
                  </a:lnTo>
                  <a:lnTo>
                    <a:pt x="954" y="1068"/>
                  </a:lnTo>
                  <a:lnTo>
                    <a:pt x="957" y="1224"/>
                  </a:lnTo>
                  <a:lnTo>
                    <a:pt x="958" y="1198"/>
                  </a:lnTo>
                  <a:lnTo>
                    <a:pt x="959" y="1158"/>
                  </a:lnTo>
                  <a:lnTo>
                    <a:pt x="961" y="1112"/>
                  </a:lnTo>
                  <a:lnTo>
                    <a:pt x="962" y="1040"/>
                  </a:lnTo>
                  <a:lnTo>
                    <a:pt x="964" y="1170"/>
                  </a:lnTo>
                  <a:lnTo>
                    <a:pt x="965" y="1192"/>
                  </a:lnTo>
                  <a:lnTo>
                    <a:pt x="966" y="1043"/>
                  </a:lnTo>
                  <a:lnTo>
                    <a:pt x="968" y="1167"/>
                  </a:lnTo>
                  <a:lnTo>
                    <a:pt x="969" y="1116"/>
                  </a:lnTo>
                  <a:lnTo>
                    <a:pt x="970" y="1136"/>
                  </a:lnTo>
                  <a:lnTo>
                    <a:pt x="972" y="1128"/>
                  </a:lnTo>
                  <a:lnTo>
                    <a:pt x="973" y="1084"/>
                  </a:lnTo>
                  <a:lnTo>
                    <a:pt x="975" y="1154"/>
                  </a:lnTo>
                  <a:lnTo>
                    <a:pt x="976" y="1120"/>
                  </a:lnTo>
                  <a:lnTo>
                    <a:pt x="977" y="1097"/>
                  </a:lnTo>
                  <a:lnTo>
                    <a:pt x="979" y="1088"/>
                  </a:lnTo>
                  <a:lnTo>
                    <a:pt x="980" y="1195"/>
                  </a:lnTo>
                  <a:lnTo>
                    <a:pt x="981" y="1129"/>
                  </a:lnTo>
                  <a:lnTo>
                    <a:pt x="983" y="1084"/>
                  </a:lnTo>
                  <a:lnTo>
                    <a:pt x="984" y="1028"/>
                  </a:lnTo>
                  <a:lnTo>
                    <a:pt x="986" y="1186"/>
                  </a:lnTo>
                  <a:lnTo>
                    <a:pt x="988" y="1154"/>
                  </a:lnTo>
                  <a:lnTo>
                    <a:pt x="989" y="1149"/>
                  </a:lnTo>
                  <a:lnTo>
                    <a:pt x="991" y="1051"/>
                  </a:lnTo>
                  <a:lnTo>
                    <a:pt x="992" y="1145"/>
                  </a:lnTo>
                  <a:lnTo>
                    <a:pt x="993" y="1001"/>
                  </a:lnTo>
                  <a:lnTo>
                    <a:pt x="995" y="1116"/>
                  </a:lnTo>
                  <a:lnTo>
                    <a:pt x="996" y="1116"/>
                  </a:lnTo>
                  <a:lnTo>
                    <a:pt x="998" y="1151"/>
                  </a:lnTo>
                  <a:lnTo>
                    <a:pt x="999" y="1209"/>
                  </a:lnTo>
                  <a:lnTo>
                    <a:pt x="1000" y="1068"/>
                  </a:lnTo>
                  <a:lnTo>
                    <a:pt x="1002" y="1084"/>
                  </a:lnTo>
                  <a:lnTo>
                    <a:pt x="1003" y="1164"/>
                  </a:lnTo>
                  <a:lnTo>
                    <a:pt x="1005" y="1145"/>
                  </a:lnTo>
                  <a:lnTo>
                    <a:pt x="1006" y="1154"/>
                  </a:lnTo>
                  <a:lnTo>
                    <a:pt x="1007" y="1063"/>
                  </a:lnTo>
                  <a:lnTo>
                    <a:pt x="1009" y="1135"/>
                  </a:lnTo>
                  <a:lnTo>
                    <a:pt x="1010" y="1075"/>
                  </a:lnTo>
                  <a:lnTo>
                    <a:pt x="1011" y="1145"/>
                  </a:lnTo>
                  <a:lnTo>
                    <a:pt x="1013" y="1068"/>
                  </a:lnTo>
                  <a:lnTo>
                    <a:pt x="1014" y="1116"/>
                  </a:lnTo>
                  <a:lnTo>
                    <a:pt x="1016" y="1080"/>
                  </a:lnTo>
                  <a:lnTo>
                    <a:pt x="1017" y="1068"/>
                  </a:lnTo>
                  <a:lnTo>
                    <a:pt x="1018" y="1083"/>
                  </a:lnTo>
                  <a:lnTo>
                    <a:pt x="1021" y="1148"/>
                  </a:lnTo>
                  <a:lnTo>
                    <a:pt x="1022" y="1161"/>
                  </a:lnTo>
                  <a:lnTo>
                    <a:pt x="1023" y="1060"/>
                  </a:lnTo>
                  <a:lnTo>
                    <a:pt x="1025" y="1048"/>
                  </a:lnTo>
                  <a:lnTo>
                    <a:pt x="1026" y="1103"/>
                  </a:lnTo>
                  <a:lnTo>
                    <a:pt x="1028" y="1072"/>
                  </a:lnTo>
                  <a:lnTo>
                    <a:pt x="1029" y="1193"/>
                  </a:lnTo>
                  <a:lnTo>
                    <a:pt x="1030" y="1091"/>
                  </a:lnTo>
                  <a:lnTo>
                    <a:pt x="1032" y="1164"/>
                  </a:lnTo>
                  <a:lnTo>
                    <a:pt x="1033" y="1040"/>
                  </a:lnTo>
                  <a:lnTo>
                    <a:pt x="1034" y="1139"/>
                  </a:lnTo>
                  <a:lnTo>
                    <a:pt x="1036" y="1045"/>
                  </a:lnTo>
                  <a:lnTo>
                    <a:pt x="1037" y="1129"/>
                  </a:lnTo>
                  <a:lnTo>
                    <a:pt x="1039" y="1083"/>
                  </a:lnTo>
                  <a:lnTo>
                    <a:pt x="1040" y="1186"/>
                  </a:lnTo>
                  <a:lnTo>
                    <a:pt x="1041" y="1063"/>
                  </a:lnTo>
                  <a:lnTo>
                    <a:pt x="1043" y="1078"/>
                  </a:lnTo>
                  <a:lnTo>
                    <a:pt x="1044" y="1129"/>
                  </a:lnTo>
                  <a:lnTo>
                    <a:pt x="1045" y="988"/>
                  </a:lnTo>
                  <a:lnTo>
                    <a:pt x="1047" y="1096"/>
                  </a:lnTo>
                  <a:lnTo>
                    <a:pt x="1048" y="1101"/>
                  </a:lnTo>
                  <a:lnTo>
                    <a:pt x="1051" y="1094"/>
                  </a:lnTo>
                  <a:lnTo>
                    <a:pt x="1052" y="1205"/>
                  </a:lnTo>
                  <a:lnTo>
                    <a:pt x="1053" y="1039"/>
                  </a:lnTo>
                  <a:lnTo>
                    <a:pt x="1055" y="1028"/>
                  </a:lnTo>
                  <a:lnTo>
                    <a:pt x="1056" y="1138"/>
                  </a:lnTo>
                  <a:lnTo>
                    <a:pt x="1057" y="1058"/>
                  </a:lnTo>
                  <a:lnTo>
                    <a:pt x="1059" y="1100"/>
                  </a:lnTo>
                  <a:lnTo>
                    <a:pt x="1060" y="1106"/>
                  </a:lnTo>
                  <a:lnTo>
                    <a:pt x="1062" y="1128"/>
                  </a:lnTo>
                  <a:lnTo>
                    <a:pt x="1063" y="1171"/>
                  </a:lnTo>
                  <a:lnTo>
                    <a:pt x="1064" y="1075"/>
                  </a:lnTo>
                  <a:lnTo>
                    <a:pt x="1066" y="1096"/>
                  </a:lnTo>
                  <a:lnTo>
                    <a:pt x="1067" y="1051"/>
                  </a:lnTo>
                  <a:lnTo>
                    <a:pt x="1069" y="1034"/>
                  </a:lnTo>
                  <a:lnTo>
                    <a:pt x="1070" y="1069"/>
                  </a:lnTo>
                  <a:lnTo>
                    <a:pt x="1071" y="1119"/>
                  </a:lnTo>
                  <a:lnTo>
                    <a:pt x="1073" y="1022"/>
                  </a:lnTo>
                  <a:lnTo>
                    <a:pt x="1074" y="1033"/>
                  </a:lnTo>
                  <a:lnTo>
                    <a:pt x="1075" y="1134"/>
                  </a:lnTo>
                  <a:lnTo>
                    <a:pt x="1077" y="1081"/>
                  </a:lnTo>
                  <a:lnTo>
                    <a:pt x="1078" y="1081"/>
                  </a:lnTo>
                  <a:lnTo>
                    <a:pt x="1080" y="1081"/>
                  </a:lnTo>
                  <a:lnTo>
                    <a:pt x="1082" y="1015"/>
                  </a:lnTo>
                  <a:lnTo>
                    <a:pt x="1083" y="1041"/>
                  </a:lnTo>
                  <a:lnTo>
                    <a:pt x="1085" y="854"/>
                  </a:lnTo>
                  <a:lnTo>
                    <a:pt x="1086" y="1073"/>
                  </a:lnTo>
                  <a:lnTo>
                    <a:pt x="1087" y="983"/>
                  </a:lnTo>
                  <a:lnTo>
                    <a:pt x="1089" y="897"/>
                  </a:lnTo>
                  <a:lnTo>
                    <a:pt x="1090" y="952"/>
                  </a:lnTo>
                  <a:lnTo>
                    <a:pt x="1092" y="936"/>
                  </a:lnTo>
                  <a:lnTo>
                    <a:pt x="1093" y="966"/>
                  </a:lnTo>
                  <a:lnTo>
                    <a:pt x="1094" y="955"/>
                  </a:lnTo>
                  <a:lnTo>
                    <a:pt x="1096" y="892"/>
                  </a:lnTo>
                  <a:lnTo>
                    <a:pt x="1097" y="805"/>
                  </a:lnTo>
                  <a:lnTo>
                    <a:pt x="1098" y="758"/>
                  </a:lnTo>
                  <a:lnTo>
                    <a:pt x="1100" y="808"/>
                  </a:lnTo>
                  <a:lnTo>
                    <a:pt x="1101" y="792"/>
                  </a:lnTo>
                  <a:lnTo>
                    <a:pt x="1103" y="772"/>
                  </a:lnTo>
                  <a:lnTo>
                    <a:pt x="1104" y="775"/>
                  </a:lnTo>
                  <a:lnTo>
                    <a:pt x="1105" y="760"/>
                  </a:lnTo>
                  <a:lnTo>
                    <a:pt x="1107" y="731"/>
                  </a:lnTo>
                  <a:lnTo>
                    <a:pt x="1108" y="616"/>
                  </a:lnTo>
                  <a:lnTo>
                    <a:pt x="1109" y="668"/>
                  </a:lnTo>
                  <a:lnTo>
                    <a:pt x="1111" y="703"/>
                  </a:lnTo>
                  <a:lnTo>
                    <a:pt x="1112" y="613"/>
                  </a:lnTo>
                  <a:lnTo>
                    <a:pt x="1115" y="664"/>
                  </a:lnTo>
                  <a:lnTo>
                    <a:pt x="1116" y="626"/>
                  </a:lnTo>
                  <a:lnTo>
                    <a:pt x="1117" y="776"/>
                  </a:lnTo>
                  <a:lnTo>
                    <a:pt x="1119" y="668"/>
                  </a:lnTo>
                  <a:lnTo>
                    <a:pt x="1120" y="593"/>
                  </a:lnTo>
                  <a:lnTo>
                    <a:pt x="1121" y="526"/>
                  </a:lnTo>
                  <a:lnTo>
                    <a:pt x="1123" y="594"/>
                  </a:lnTo>
                  <a:lnTo>
                    <a:pt x="1124" y="614"/>
                  </a:lnTo>
                  <a:lnTo>
                    <a:pt x="1126" y="489"/>
                  </a:lnTo>
                  <a:lnTo>
                    <a:pt x="1127" y="472"/>
                  </a:lnTo>
                  <a:lnTo>
                    <a:pt x="1128" y="532"/>
                  </a:lnTo>
                  <a:lnTo>
                    <a:pt x="1130" y="485"/>
                  </a:lnTo>
                  <a:lnTo>
                    <a:pt x="1131" y="457"/>
                  </a:lnTo>
                  <a:lnTo>
                    <a:pt x="1132" y="492"/>
                  </a:lnTo>
                  <a:lnTo>
                    <a:pt x="1134" y="396"/>
                  </a:lnTo>
                  <a:lnTo>
                    <a:pt x="1135" y="520"/>
                  </a:lnTo>
                  <a:lnTo>
                    <a:pt x="1137" y="526"/>
                  </a:lnTo>
                  <a:lnTo>
                    <a:pt x="1138" y="475"/>
                  </a:lnTo>
                  <a:lnTo>
                    <a:pt x="1139" y="444"/>
                  </a:lnTo>
                  <a:lnTo>
                    <a:pt x="1141" y="432"/>
                  </a:lnTo>
                  <a:lnTo>
                    <a:pt x="1142" y="427"/>
                  </a:lnTo>
                  <a:lnTo>
                    <a:pt x="1145" y="385"/>
                  </a:lnTo>
                  <a:lnTo>
                    <a:pt x="1146" y="402"/>
                  </a:lnTo>
                  <a:lnTo>
                    <a:pt x="1147" y="403"/>
                  </a:lnTo>
                  <a:lnTo>
                    <a:pt x="1149" y="435"/>
                  </a:lnTo>
                  <a:lnTo>
                    <a:pt x="1150" y="473"/>
                  </a:lnTo>
                  <a:lnTo>
                    <a:pt x="1151" y="488"/>
                  </a:lnTo>
                  <a:lnTo>
                    <a:pt x="1153" y="432"/>
                  </a:lnTo>
                  <a:lnTo>
                    <a:pt x="1154" y="399"/>
                  </a:lnTo>
                  <a:lnTo>
                    <a:pt x="1156" y="385"/>
                  </a:lnTo>
                  <a:lnTo>
                    <a:pt x="1157" y="412"/>
                  </a:lnTo>
                  <a:lnTo>
                    <a:pt x="1158" y="400"/>
                  </a:lnTo>
                  <a:lnTo>
                    <a:pt x="1160" y="422"/>
                  </a:lnTo>
                  <a:lnTo>
                    <a:pt x="1161" y="422"/>
                  </a:lnTo>
                  <a:lnTo>
                    <a:pt x="1162" y="446"/>
                  </a:lnTo>
                  <a:lnTo>
                    <a:pt x="1164" y="478"/>
                  </a:lnTo>
                  <a:lnTo>
                    <a:pt x="1165" y="524"/>
                  </a:lnTo>
                  <a:lnTo>
                    <a:pt x="1167" y="530"/>
                  </a:lnTo>
                  <a:lnTo>
                    <a:pt x="1168" y="619"/>
                  </a:lnTo>
                  <a:lnTo>
                    <a:pt x="1169" y="658"/>
                  </a:lnTo>
                  <a:lnTo>
                    <a:pt x="1171" y="578"/>
                  </a:lnTo>
                  <a:lnTo>
                    <a:pt x="1172" y="600"/>
                  </a:lnTo>
                  <a:lnTo>
                    <a:pt x="1173" y="668"/>
                  </a:lnTo>
                  <a:lnTo>
                    <a:pt x="1175" y="740"/>
                  </a:lnTo>
                  <a:lnTo>
                    <a:pt x="1177" y="882"/>
                  </a:lnTo>
                  <a:lnTo>
                    <a:pt x="1179" y="937"/>
                  </a:lnTo>
                  <a:lnTo>
                    <a:pt x="1180" y="798"/>
                  </a:lnTo>
                  <a:lnTo>
                    <a:pt x="1181" y="763"/>
                  </a:lnTo>
                  <a:lnTo>
                    <a:pt x="1183" y="958"/>
                  </a:lnTo>
                  <a:lnTo>
                    <a:pt x="1184" y="839"/>
                  </a:lnTo>
                  <a:lnTo>
                    <a:pt x="1185" y="854"/>
                  </a:lnTo>
                  <a:lnTo>
                    <a:pt x="1187" y="1027"/>
                  </a:lnTo>
                  <a:lnTo>
                    <a:pt x="1188" y="1019"/>
                  </a:lnTo>
                  <a:lnTo>
                    <a:pt x="1190" y="930"/>
                  </a:lnTo>
                  <a:lnTo>
                    <a:pt x="1191" y="847"/>
                  </a:lnTo>
                  <a:lnTo>
                    <a:pt x="1192" y="1106"/>
                  </a:lnTo>
                  <a:lnTo>
                    <a:pt x="1194" y="1015"/>
                  </a:lnTo>
                  <a:lnTo>
                    <a:pt x="1195" y="1074"/>
                  </a:lnTo>
                  <a:lnTo>
                    <a:pt x="1196" y="1188"/>
                  </a:lnTo>
                  <a:lnTo>
                    <a:pt x="1198" y="962"/>
                  </a:lnTo>
                  <a:lnTo>
                    <a:pt x="1199" y="1151"/>
                  </a:lnTo>
                  <a:lnTo>
                    <a:pt x="1201" y="1112"/>
                  </a:lnTo>
                  <a:lnTo>
                    <a:pt x="1202" y="1131"/>
                  </a:lnTo>
                  <a:lnTo>
                    <a:pt x="1203" y="1169"/>
                  </a:lnTo>
                  <a:lnTo>
                    <a:pt x="1205" y="1079"/>
                  </a:lnTo>
                  <a:lnTo>
                    <a:pt x="1206" y="1246"/>
                  </a:lnTo>
                  <a:lnTo>
                    <a:pt x="1208" y="1126"/>
                  </a:lnTo>
                  <a:lnTo>
                    <a:pt x="1210" y="1166"/>
                  </a:lnTo>
                  <a:lnTo>
                    <a:pt x="1211" y="1241"/>
                  </a:lnTo>
                  <a:lnTo>
                    <a:pt x="1213" y="1083"/>
                  </a:lnTo>
                  <a:lnTo>
                    <a:pt x="1214" y="1288"/>
                  </a:lnTo>
                  <a:lnTo>
                    <a:pt x="1215" y="1185"/>
                  </a:lnTo>
                  <a:lnTo>
                    <a:pt x="1217" y="1180"/>
                  </a:lnTo>
                  <a:lnTo>
                    <a:pt x="1218" y="1331"/>
                  </a:lnTo>
                  <a:lnTo>
                    <a:pt x="1220" y="1192"/>
                  </a:lnTo>
                  <a:lnTo>
                    <a:pt x="1221" y="1314"/>
                  </a:lnTo>
                  <a:lnTo>
                    <a:pt x="1222" y="1180"/>
                  </a:lnTo>
                  <a:lnTo>
                    <a:pt x="1224" y="1233"/>
                  </a:lnTo>
                  <a:lnTo>
                    <a:pt x="1225" y="1129"/>
                  </a:lnTo>
                  <a:lnTo>
                    <a:pt x="1226" y="1269"/>
                  </a:lnTo>
                  <a:lnTo>
                    <a:pt x="1228" y="1122"/>
                  </a:lnTo>
                  <a:lnTo>
                    <a:pt x="1229" y="1214"/>
                  </a:lnTo>
                  <a:lnTo>
                    <a:pt x="1231" y="1263"/>
                  </a:lnTo>
                  <a:lnTo>
                    <a:pt x="1232" y="1044"/>
                  </a:lnTo>
                  <a:lnTo>
                    <a:pt x="1233" y="1223"/>
                  </a:lnTo>
                  <a:lnTo>
                    <a:pt x="1235" y="1186"/>
                  </a:lnTo>
                  <a:lnTo>
                    <a:pt x="1236" y="1265"/>
                  </a:lnTo>
                  <a:lnTo>
                    <a:pt x="1237" y="1137"/>
                  </a:lnTo>
                  <a:lnTo>
                    <a:pt x="1240" y="1185"/>
                  </a:lnTo>
                  <a:lnTo>
                    <a:pt x="1241" y="1180"/>
                  </a:lnTo>
                  <a:lnTo>
                    <a:pt x="1243" y="1253"/>
                  </a:lnTo>
                  <a:lnTo>
                    <a:pt x="1244" y="1116"/>
                  </a:lnTo>
                  <a:lnTo>
                    <a:pt x="1245" y="1177"/>
                  </a:lnTo>
                  <a:lnTo>
                    <a:pt x="1247" y="1212"/>
                  </a:lnTo>
                  <a:lnTo>
                    <a:pt x="1248" y="1154"/>
                  </a:lnTo>
                  <a:lnTo>
                    <a:pt x="1249" y="1151"/>
                  </a:lnTo>
                  <a:lnTo>
                    <a:pt x="1251" y="1132"/>
                  </a:lnTo>
                  <a:lnTo>
                    <a:pt x="1252" y="1173"/>
                  </a:lnTo>
                  <a:lnTo>
                    <a:pt x="1254" y="1173"/>
                  </a:lnTo>
                  <a:lnTo>
                    <a:pt x="1255" y="1237"/>
                  </a:lnTo>
                  <a:lnTo>
                    <a:pt x="1256" y="1237"/>
                  </a:lnTo>
                  <a:lnTo>
                    <a:pt x="1258" y="1237"/>
                  </a:lnTo>
                  <a:lnTo>
                    <a:pt x="1259" y="1164"/>
                  </a:lnTo>
                  <a:lnTo>
                    <a:pt x="1260" y="1212"/>
                  </a:lnTo>
                  <a:lnTo>
                    <a:pt x="1262" y="1169"/>
                  </a:lnTo>
                  <a:lnTo>
                    <a:pt x="1263" y="1199"/>
                  </a:lnTo>
                  <a:lnTo>
                    <a:pt x="1265" y="1246"/>
                  </a:lnTo>
                  <a:lnTo>
                    <a:pt x="1266" y="1086"/>
                  </a:lnTo>
                  <a:lnTo>
                    <a:pt x="1267" y="1167"/>
                  </a:lnTo>
                  <a:lnTo>
                    <a:pt x="1269" y="1157"/>
                  </a:lnTo>
                  <a:lnTo>
                    <a:pt x="1271" y="1273"/>
                  </a:lnTo>
                  <a:lnTo>
                    <a:pt x="1272" y="1073"/>
                  </a:lnTo>
                  <a:lnTo>
                    <a:pt x="1274" y="1287"/>
                  </a:lnTo>
                  <a:lnTo>
                    <a:pt x="1275" y="1148"/>
                  </a:lnTo>
                  <a:lnTo>
                    <a:pt x="1277" y="1227"/>
                  </a:lnTo>
                  <a:lnTo>
                    <a:pt x="1278" y="1193"/>
                  </a:lnTo>
                  <a:lnTo>
                    <a:pt x="1279" y="1275"/>
                  </a:lnTo>
                  <a:lnTo>
                    <a:pt x="1281" y="1093"/>
                  </a:lnTo>
                  <a:lnTo>
                    <a:pt x="1282" y="1170"/>
                  </a:lnTo>
                  <a:lnTo>
                    <a:pt x="1284" y="1208"/>
                  </a:lnTo>
                  <a:lnTo>
                    <a:pt x="1285" y="1154"/>
                  </a:lnTo>
                  <a:lnTo>
                    <a:pt x="1286" y="1094"/>
                  </a:lnTo>
                  <a:lnTo>
                    <a:pt x="1288" y="1214"/>
                  </a:lnTo>
                  <a:lnTo>
                    <a:pt x="1289" y="1121"/>
                  </a:lnTo>
                  <a:lnTo>
                    <a:pt x="1290" y="1183"/>
                  </a:lnTo>
                  <a:lnTo>
                    <a:pt x="1292" y="1106"/>
                  </a:lnTo>
                  <a:lnTo>
                    <a:pt x="1293" y="1191"/>
                  </a:lnTo>
                  <a:lnTo>
                    <a:pt x="1295" y="1202"/>
                  </a:lnTo>
                  <a:lnTo>
                    <a:pt x="1296" y="1105"/>
                  </a:lnTo>
                  <a:lnTo>
                    <a:pt x="1297" y="1227"/>
                  </a:lnTo>
                  <a:lnTo>
                    <a:pt x="1299" y="1001"/>
                  </a:lnTo>
                  <a:lnTo>
                    <a:pt x="1300" y="1122"/>
                  </a:lnTo>
                  <a:lnTo>
                    <a:pt x="1302" y="1167"/>
                  </a:lnTo>
                  <a:lnTo>
                    <a:pt x="1304" y="1193"/>
                  </a:lnTo>
                  <a:lnTo>
                    <a:pt x="1305" y="1180"/>
                  </a:lnTo>
                  <a:lnTo>
                    <a:pt x="1307" y="1106"/>
                  </a:lnTo>
                  <a:lnTo>
                    <a:pt x="1308" y="1123"/>
                  </a:lnTo>
                  <a:lnTo>
                    <a:pt x="1309" y="1122"/>
                  </a:lnTo>
                  <a:lnTo>
                    <a:pt x="1311" y="1128"/>
                  </a:lnTo>
                  <a:lnTo>
                    <a:pt x="1312" y="1185"/>
                  </a:lnTo>
                  <a:lnTo>
                    <a:pt x="1313" y="1112"/>
                  </a:lnTo>
                  <a:lnTo>
                    <a:pt x="1315" y="1175"/>
                  </a:lnTo>
                  <a:lnTo>
                    <a:pt x="1316" y="1105"/>
                  </a:lnTo>
                  <a:lnTo>
                    <a:pt x="1318" y="1143"/>
                  </a:lnTo>
                  <a:lnTo>
                    <a:pt x="1319" y="1068"/>
                  </a:lnTo>
                  <a:lnTo>
                    <a:pt x="1320" y="1131"/>
                  </a:lnTo>
                  <a:lnTo>
                    <a:pt x="1322" y="1191"/>
                  </a:lnTo>
                  <a:lnTo>
                    <a:pt x="1323" y="1094"/>
                  </a:lnTo>
                  <a:lnTo>
                    <a:pt x="1324" y="1076"/>
                  </a:lnTo>
                  <a:lnTo>
                    <a:pt x="1326" y="1135"/>
                  </a:lnTo>
                  <a:lnTo>
                    <a:pt x="1327" y="1180"/>
                  </a:lnTo>
                  <a:lnTo>
                    <a:pt x="1329" y="1097"/>
                  </a:lnTo>
                  <a:lnTo>
                    <a:pt x="1330" y="1170"/>
                  </a:lnTo>
                  <a:lnTo>
                    <a:pt x="1331" y="1062"/>
                  </a:lnTo>
                  <a:lnTo>
                    <a:pt x="1334" y="1108"/>
                  </a:lnTo>
                  <a:lnTo>
                    <a:pt x="1335" y="1144"/>
                  </a:lnTo>
                  <a:lnTo>
                    <a:pt x="1336" y="1163"/>
                  </a:lnTo>
                  <a:lnTo>
                    <a:pt x="1338" y="1094"/>
                  </a:lnTo>
                  <a:lnTo>
                    <a:pt x="1339" y="1153"/>
                  </a:lnTo>
                  <a:lnTo>
                    <a:pt x="1341" y="1121"/>
                  </a:lnTo>
                  <a:lnTo>
                    <a:pt x="1342" y="1108"/>
                  </a:lnTo>
                  <a:lnTo>
                    <a:pt x="1343" y="1079"/>
                  </a:lnTo>
                  <a:lnTo>
                    <a:pt x="1345" y="1167"/>
                  </a:lnTo>
                  <a:lnTo>
                    <a:pt x="1346" y="1160"/>
                  </a:lnTo>
                  <a:lnTo>
                    <a:pt x="1347" y="1112"/>
                  </a:lnTo>
                  <a:lnTo>
                    <a:pt x="1349" y="1048"/>
                  </a:lnTo>
                  <a:lnTo>
                    <a:pt x="1350" y="1150"/>
                  </a:lnTo>
                  <a:lnTo>
                    <a:pt x="1352" y="1188"/>
                  </a:lnTo>
                  <a:lnTo>
                    <a:pt x="1353" y="1217"/>
                  </a:lnTo>
                  <a:lnTo>
                    <a:pt x="1354" y="1039"/>
                  </a:lnTo>
                  <a:lnTo>
                    <a:pt x="1356" y="1102"/>
                  </a:lnTo>
                  <a:lnTo>
                    <a:pt x="1357" y="1089"/>
                  </a:lnTo>
                  <a:lnTo>
                    <a:pt x="1359" y="1159"/>
                  </a:lnTo>
                  <a:lnTo>
                    <a:pt x="1360" y="1163"/>
                  </a:lnTo>
                  <a:lnTo>
                    <a:pt x="1361" y="1064"/>
                  </a:lnTo>
                  <a:lnTo>
                    <a:pt x="1363" y="1123"/>
                  </a:lnTo>
                  <a:lnTo>
                    <a:pt x="1365" y="1191"/>
                  </a:lnTo>
                  <a:lnTo>
                    <a:pt x="1366" y="1068"/>
                  </a:lnTo>
                  <a:lnTo>
                    <a:pt x="1368" y="1094"/>
                  </a:lnTo>
                  <a:lnTo>
                    <a:pt x="1369" y="1173"/>
                  </a:lnTo>
                  <a:lnTo>
                    <a:pt x="1371" y="1033"/>
                  </a:lnTo>
                  <a:lnTo>
                    <a:pt x="1372" y="1099"/>
                  </a:lnTo>
                  <a:lnTo>
                    <a:pt x="1373" y="1170"/>
                  </a:lnTo>
                  <a:lnTo>
                    <a:pt x="1375" y="1108"/>
                  </a:lnTo>
                  <a:lnTo>
                    <a:pt x="1376" y="1083"/>
                  </a:lnTo>
                  <a:lnTo>
                    <a:pt x="1377" y="1180"/>
                  </a:lnTo>
                  <a:lnTo>
                    <a:pt x="1379" y="1083"/>
                  </a:lnTo>
                  <a:lnTo>
                    <a:pt x="1380" y="1123"/>
                  </a:lnTo>
                  <a:lnTo>
                    <a:pt x="1382" y="1087"/>
                  </a:lnTo>
                  <a:lnTo>
                    <a:pt x="1383" y="1151"/>
                  </a:lnTo>
                  <a:lnTo>
                    <a:pt x="1384" y="1074"/>
                  </a:lnTo>
                  <a:lnTo>
                    <a:pt x="1386" y="1153"/>
                  </a:lnTo>
                  <a:lnTo>
                    <a:pt x="1387" y="1131"/>
                  </a:lnTo>
                  <a:lnTo>
                    <a:pt x="1388" y="1175"/>
                  </a:lnTo>
                  <a:lnTo>
                    <a:pt x="1390" y="1068"/>
                  </a:lnTo>
                  <a:lnTo>
                    <a:pt x="1391" y="1126"/>
                  </a:lnTo>
                  <a:lnTo>
                    <a:pt x="1393" y="1090"/>
                  </a:lnTo>
                  <a:lnTo>
                    <a:pt x="1394" y="1233"/>
                  </a:lnTo>
                  <a:lnTo>
                    <a:pt x="1396" y="1026"/>
                  </a:lnTo>
                  <a:lnTo>
                    <a:pt x="1398" y="1191"/>
                  </a:lnTo>
                  <a:lnTo>
                    <a:pt x="1399" y="1143"/>
                  </a:lnTo>
                  <a:lnTo>
                    <a:pt x="1400" y="1056"/>
                  </a:lnTo>
                  <a:lnTo>
                    <a:pt x="1402" y="1091"/>
                  </a:lnTo>
                  <a:lnTo>
                    <a:pt x="1403" y="1103"/>
                  </a:lnTo>
                  <a:lnTo>
                    <a:pt x="1405" y="1161"/>
                  </a:lnTo>
                  <a:lnTo>
                    <a:pt x="1406" y="1151"/>
                  </a:lnTo>
                  <a:lnTo>
                    <a:pt x="1407" y="1093"/>
                  </a:lnTo>
                  <a:lnTo>
                    <a:pt x="1409" y="1079"/>
                  </a:lnTo>
                  <a:lnTo>
                    <a:pt x="1410" y="1106"/>
                  </a:lnTo>
                  <a:lnTo>
                    <a:pt x="1411" y="1068"/>
                  </a:lnTo>
                  <a:lnTo>
                    <a:pt x="1413" y="1080"/>
                  </a:lnTo>
                  <a:lnTo>
                    <a:pt x="1414" y="1160"/>
                  </a:lnTo>
                  <a:lnTo>
                    <a:pt x="1416" y="1086"/>
                  </a:lnTo>
                  <a:lnTo>
                    <a:pt x="1417" y="1068"/>
                  </a:lnTo>
                  <a:lnTo>
                    <a:pt x="1418" y="1067"/>
                  </a:lnTo>
                  <a:lnTo>
                    <a:pt x="1420" y="1128"/>
                  </a:lnTo>
                  <a:lnTo>
                    <a:pt x="1421" y="1135"/>
                  </a:lnTo>
                  <a:lnTo>
                    <a:pt x="1422" y="1198"/>
                  </a:lnTo>
                  <a:lnTo>
                    <a:pt x="1424" y="1080"/>
                  </a:lnTo>
                  <a:lnTo>
                    <a:pt x="1425" y="1137"/>
                  </a:lnTo>
                  <a:lnTo>
                    <a:pt x="1428" y="1048"/>
                  </a:lnTo>
                  <a:lnTo>
                    <a:pt x="1429" y="1109"/>
                  </a:lnTo>
                  <a:lnTo>
                    <a:pt x="1430" y="1109"/>
                  </a:lnTo>
                  <a:lnTo>
                    <a:pt x="1432" y="1137"/>
                  </a:lnTo>
                  <a:lnTo>
                    <a:pt x="1433" y="1050"/>
                  </a:lnTo>
                  <a:lnTo>
                    <a:pt x="1435" y="1147"/>
                  </a:lnTo>
                  <a:lnTo>
                    <a:pt x="1436" y="1132"/>
                  </a:lnTo>
                  <a:lnTo>
                    <a:pt x="1437" y="1027"/>
                  </a:lnTo>
                  <a:lnTo>
                    <a:pt x="1439" y="1112"/>
                  </a:lnTo>
                  <a:lnTo>
                    <a:pt x="1440" y="1087"/>
                  </a:lnTo>
                  <a:lnTo>
                    <a:pt x="1441" y="1119"/>
                  </a:lnTo>
                  <a:lnTo>
                    <a:pt x="1443" y="1080"/>
                  </a:lnTo>
                  <a:lnTo>
                    <a:pt x="1444" y="1056"/>
                  </a:lnTo>
                  <a:lnTo>
                    <a:pt x="1446" y="1134"/>
                  </a:lnTo>
                  <a:lnTo>
                    <a:pt x="1447" y="991"/>
                  </a:lnTo>
                  <a:lnTo>
                    <a:pt x="1448" y="1077"/>
                  </a:lnTo>
                  <a:lnTo>
                    <a:pt x="1450" y="1148"/>
                  </a:lnTo>
                  <a:lnTo>
                    <a:pt x="1451" y="1157"/>
                  </a:lnTo>
                  <a:lnTo>
                    <a:pt x="1452" y="1112"/>
                  </a:lnTo>
                  <a:lnTo>
                    <a:pt x="1454" y="1083"/>
                  </a:lnTo>
                  <a:lnTo>
                    <a:pt x="1455" y="1070"/>
                  </a:lnTo>
                  <a:lnTo>
                    <a:pt x="1457" y="1083"/>
                  </a:lnTo>
                  <a:lnTo>
                    <a:pt x="1459" y="1029"/>
                  </a:lnTo>
                  <a:lnTo>
                    <a:pt x="1460" y="1167"/>
                  </a:lnTo>
                  <a:lnTo>
                    <a:pt x="1462" y="1032"/>
                  </a:lnTo>
                  <a:lnTo>
                    <a:pt x="1463" y="1135"/>
                  </a:lnTo>
                  <a:lnTo>
                    <a:pt x="1464" y="1093"/>
                  </a:lnTo>
                  <a:lnTo>
                    <a:pt x="1466" y="1020"/>
                  </a:lnTo>
                  <a:lnTo>
                    <a:pt x="1467" y="1123"/>
                  </a:lnTo>
                  <a:lnTo>
                    <a:pt x="1469" y="1032"/>
                  </a:lnTo>
                  <a:lnTo>
                    <a:pt x="1470" y="1012"/>
                  </a:lnTo>
                  <a:lnTo>
                    <a:pt x="1471" y="1089"/>
                  </a:lnTo>
                  <a:lnTo>
                    <a:pt x="1473" y="1032"/>
                  </a:lnTo>
                  <a:lnTo>
                    <a:pt x="1474" y="1050"/>
                  </a:lnTo>
                  <a:lnTo>
                    <a:pt x="1475" y="1032"/>
                  </a:lnTo>
                  <a:lnTo>
                    <a:pt x="1477" y="1006"/>
                  </a:lnTo>
                  <a:lnTo>
                    <a:pt x="1478" y="983"/>
                  </a:lnTo>
                  <a:lnTo>
                    <a:pt x="1480" y="860"/>
                  </a:lnTo>
                  <a:lnTo>
                    <a:pt x="1481" y="789"/>
                  </a:lnTo>
                  <a:lnTo>
                    <a:pt x="1482" y="766"/>
                  </a:lnTo>
                  <a:lnTo>
                    <a:pt x="1484" y="842"/>
                  </a:lnTo>
                  <a:lnTo>
                    <a:pt x="1485" y="773"/>
                  </a:lnTo>
                  <a:lnTo>
                    <a:pt x="1486" y="734"/>
                  </a:lnTo>
                  <a:lnTo>
                    <a:pt x="1488" y="635"/>
                  </a:lnTo>
                  <a:lnTo>
                    <a:pt x="1490" y="550"/>
                  </a:lnTo>
                  <a:lnTo>
                    <a:pt x="1492" y="408"/>
                  </a:lnTo>
                  <a:lnTo>
                    <a:pt x="1493" y="460"/>
                  </a:lnTo>
                  <a:lnTo>
                    <a:pt x="1494" y="425"/>
                  </a:lnTo>
                  <a:lnTo>
                    <a:pt x="1496" y="345"/>
                  </a:lnTo>
                  <a:lnTo>
                    <a:pt x="1497" y="342"/>
                  </a:lnTo>
                  <a:lnTo>
                    <a:pt x="1499" y="368"/>
                  </a:lnTo>
                  <a:lnTo>
                    <a:pt x="1500" y="379"/>
                  </a:lnTo>
                  <a:lnTo>
                    <a:pt x="1501" y="324"/>
                  </a:lnTo>
                  <a:lnTo>
                    <a:pt x="1503" y="265"/>
                  </a:lnTo>
                  <a:lnTo>
                    <a:pt x="1504" y="252"/>
                  </a:lnTo>
                  <a:lnTo>
                    <a:pt x="1505" y="239"/>
                  </a:lnTo>
                  <a:lnTo>
                    <a:pt x="1507" y="153"/>
                  </a:lnTo>
                  <a:lnTo>
                    <a:pt x="1508" y="174"/>
                  </a:lnTo>
                  <a:lnTo>
                    <a:pt x="1510" y="229"/>
                  </a:lnTo>
                  <a:lnTo>
                    <a:pt x="1511" y="207"/>
                  </a:lnTo>
                  <a:lnTo>
                    <a:pt x="1512" y="156"/>
                  </a:lnTo>
                  <a:lnTo>
                    <a:pt x="1514" y="182"/>
                  </a:lnTo>
                  <a:lnTo>
                    <a:pt x="1515" y="210"/>
                  </a:lnTo>
                  <a:lnTo>
                    <a:pt x="1516" y="136"/>
                  </a:lnTo>
                  <a:lnTo>
                    <a:pt x="1518" y="116"/>
                  </a:lnTo>
                  <a:lnTo>
                    <a:pt x="1519" y="145"/>
                  </a:lnTo>
                  <a:lnTo>
                    <a:pt x="1522" y="185"/>
                  </a:lnTo>
                  <a:lnTo>
                    <a:pt x="1523" y="165"/>
                  </a:lnTo>
                  <a:lnTo>
                    <a:pt x="1524" y="133"/>
                  </a:lnTo>
                  <a:lnTo>
                    <a:pt x="1526" y="174"/>
                  </a:lnTo>
                  <a:lnTo>
                    <a:pt x="1527" y="249"/>
                  </a:lnTo>
                  <a:lnTo>
                    <a:pt x="1528" y="131"/>
                  </a:lnTo>
                  <a:lnTo>
                    <a:pt x="1530" y="64"/>
                  </a:lnTo>
                  <a:lnTo>
                    <a:pt x="1531" y="148"/>
                  </a:lnTo>
                  <a:lnTo>
                    <a:pt x="1533" y="223"/>
                  </a:lnTo>
                  <a:lnTo>
                    <a:pt x="1534" y="110"/>
                  </a:lnTo>
                  <a:lnTo>
                    <a:pt x="1535" y="102"/>
                  </a:lnTo>
                  <a:lnTo>
                    <a:pt x="1537" y="339"/>
                  </a:lnTo>
                  <a:lnTo>
                    <a:pt x="1538" y="603"/>
                  </a:lnTo>
                  <a:lnTo>
                    <a:pt x="1539" y="715"/>
                  </a:lnTo>
                  <a:lnTo>
                    <a:pt x="1541" y="862"/>
                  </a:lnTo>
                  <a:lnTo>
                    <a:pt x="1542" y="514"/>
                  </a:lnTo>
                  <a:lnTo>
                    <a:pt x="1544" y="482"/>
                  </a:lnTo>
                  <a:lnTo>
                    <a:pt x="1545" y="565"/>
                  </a:lnTo>
                  <a:lnTo>
                    <a:pt x="1546" y="689"/>
                  </a:lnTo>
                  <a:lnTo>
                    <a:pt x="1548" y="914"/>
                  </a:lnTo>
                  <a:lnTo>
                    <a:pt x="1549" y="775"/>
                  </a:lnTo>
                  <a:lnTo>
                    <a:pt x="1550" y="578"/>
                  </a:lnTo>
                  <a:lnTo>
                    <a:pt x="1553" y="611"/>
                  </a:lnTo>
                  <a:lnTo>
                    <a:pt x="1554" y="748"/>
                  </a:lnTo>
                  <a:lnTo>
                    <a:pt x="1556" y="810"/>
                  </a:lnTo>
                  <a:lnTo>
                    <a:pt x="1557" y="977"/>
                  </a:lnTo>
                  <a:lnTo>
                    <a:pt x="1558" y="879"/>
                  </a:lnTo>
                  <a:lnTo>
                    <a:pt x="1560" y="671"/>
                  </a:lnTo>
                  <a:lnTo>
                    <a:pt x="1561" y="758"/>
                  </a:lnTo>
                  <a:lnTo>
                    <a:pt x="1562" y="900"/>
                  </a:lnTo>
                  <a:lnTo>
                    <a:pt x="1564" y="971"/>
                  </a:lnTo>
                  <a:lnTo>
                    <a:pt x="1565" y="885"/>
                  </a:lnTo>
                  <a:lnTo>
                    <a:pt x="1567" y="930"/>
                  </a:lnTo>
                  <a:lnTo>
                    <a:pt x="1568" y="986"/>
                  </a:lnTo>
                  <a:lnTo>
                    <a:pt x="1569" y="1006"/>
                  </a:lnTo>
                  <a:lnTo>
                    <a:pt x="1571" y="1013"/>
                  </a:lnTo>
                  <a:lnTo>
                    <a:pt x="1572" y="1012"/>
                  </a:lnTo>
                  <a:lnTo>
                    <a:pt x="1574" y="1111"/>
                  </a:lnTo>
                  <a:lnTo>
                    <a:pt x="1575" y="1097"/>
                  </a:lnTo>
                  <a:lnTo>
                    <a:pt x="1576" y="1097"/>
                  </a:lnTo>
                  <a:lnTo>
                    <a:pt x="1578" y="1077"/>
                  </a:lnTo>
                  <a:lnTo>
                    <a:pt x="1579" y="1068"/>
                  </a:lnTo>
                  <a:lnTo>
                    <a:pt x="1580" y="1161"/>
                  </a:lnTo>
                  <a:lnTo>
                    <a:pt x="1582" y="1209"/>
                  </a:lnTo>
                  <a:lnTo>
                    <a:pt x="1583" y="1134"/>
                  </a:lnTo>
                  <a:lnTo>
                    <a:pt x="1586" y="1172"/>
                  </a:lnTo>
                  <a:lnTo>
                    <a:pt x="1587" y="1177"/>
                  </a:lnTo>
                  <a:lnTo>
                    <a:pt x="1588" y="1189"/>
                  </a:lnTo>
                  <a:lnTo>
                    <a:pt x="1590" y="1196"/>
                  </a:lnTo>
                  <a:lnTo>
                    <a:pt x="1591" y="1193"/>
                  </a:lnTo>
                  <a:lnTo>
                    <a:pt x="1592" y="1244"/>
                  </a:lnTo>
                  <a:lnTo>
                    <a:pt x="1594" y="1186"/>
                  </a:lnTo>
                  <a:lnTo>
                    <a:pt x="1595" y="1238"/>
                  </a:lnTo>
                  <a:lnTo>
                    <a:pt x="1597" y="1172"/>
                  </a:lnTo>
                  <a:lnTo>
                    <a:pt x="1598" y="1132"/>
                  </a:lnTo>
                  <a:lnTo>
                    <a:pt x="1599" y="1225"/>
                  </a:lnTo>
                  <a:lnTo>
                    <a:pt x="1601" y="1225"/>
                  </a:lnTo>
                  <a:lnTo>
                    <a:pt x="1602" y="1139"/>
                  </a:lnTo>
                  <a:lnTo>
                    <a:pt x="1603" y="1215"/>
                  </a:lnTo>
                  <a:lnTo>
                    <a:pt x="1605" y="1075"/>
                  </a:lnTo>
                  <a:lnTo>
                    <a:pt x="1606" y="1171"/>
                  </a:lnTo>
                  <a:lnTo>
                    <a:pt x="1608" y="1204"/>
                  </a:lnTo>
                  <a:lnTo>
                    <a:pt x="1609" y="1183"/>
                  </a:lnTo>
                  <a:lnTo>
                    <a:pt x="1610" y="1234"/>
                  </a:lnTo>
                  <a:lnTo>
                    <a:pt x="1612" y="1177"/>
                  </a:lnTo>
                  <a:lnTo>
                    <a:pt x="1613" y="1241"/>
                  </a:lnTo>
                  <a:lnTo>
                    <a:pt x="1614" y="1145"/>
                  </a:lnTo>
                  <a:lnTo>
                    <a:pt x="1617" y="1129"/>
                  </a:lnTo>
                  <a:lnTo>
                    <a:pt x="1618" y="1151"/>
                  </a:lnTo>
                  <a:lnTo>
                    <a:pt x="1620" y="1171"/>
                  </a:lnTo>
                  <a:lnTo>
                    <a:pt x="1621" y="1244"/>
                  </a:lnTo>
                  <a:lnTo>
                    <a:pt x="1622" y="1190"/>
                  </a:lnTo>
                  <a:lnTo>
                    <a:pt x="1624" y="1123"/>
                  </a:lnTo>
                  <a:lnTo>
                    <a:pt x="1625" y="1154"/>
                  </a:lnTo>
                  <a:lnTo>
                    <a:pt x="1626" y="1192"/>
                  </a:lnTo>
                  <a:lnTo>
                    <a:pt x="1628" y="1181"/>
                  </a:lnTo>
                  <a:lnTo>
                    <a:pt x="1629" y="1218"/>
                  </a:lnTo>
                  <a:lnTo>
                    <a:pt x="1631" y="1178"/>
                  </a:lnTo>
                  <a:lnTo>
                    <a:pt x="1632" y="1201"/>
                  </a:lnTo>
                  <a:lnTo>
                    <a:pt x="1633" y="1103"/>
                  </a:lnTo>
                  <a:lnTo>
                    <a:pt x="1635" y="1170"/>
                  </a:lnTo>
                  <a:lnTo>
                    <a:pt x="1636" y="1160"/>
                  </a:lnTo>
                  <a:lnTo>
                    <a:pt x="1638" y="1171"/>
                  </a:lnTo>
                  <a:lnTo>
                    <a:pt x="1639" y="1135"/>
                  </a:lnTo>
                  <a:lnTo>
                    <a:pt x="1640" y="1166"/>
                  </a:lnTo>
                  <a:lnTo>
                    <a:pt x="1642" y="1167"/>
                  </a:lnTo>
                  <a:lnTo>
                    <a:pt x="1643" y="1135"/>
                  </a:lnTo>
                  <a:lnTo>
                    <a:pt x="1644" y="1160"/>
                  </a:lnTo>
                  <a:lnTo>
                    <a:pt x="1647" y="1131"/>
                  </a:lnTo>
                  <a:lnTo>
                    <a:pt x="1648" y="1186"/>
                  </a:lnTo>
                  <a:lnTo>
                    <a:pt x="1650" y="1186"/>
                  </a:lnTo>
                  <a:lnTo>
                    <a:pt x="1651" y="1199"/>
                  </a:lnTo>
                  <a:lnTo>
                    <a:pt x="1652" y="1112"/>
                  </a:lnTo>
                  <a:lnTo>
                    <a:pt x="1654" y="1177"/>
                  </a:lnTo>
                  <a:lnTo>
                    <a:pt x="1655" y="1170"/>
                  </a:lnTo>
                  <a:lnTo>
                    <a:pt x="1656" y="1160"/>
                  </a:lnTo>
                  <a:lnTo>
                    <a:pt x="1658" y="1169"/>
                  </a:lnTo>
                  <a:lnTo>
                    <a:pt x="1659" y="1263"/>
                  </a:lnTo>
                  <a:lnTo>
                    <a:pt x="1661" y="1093"/>
                  </a:lnTo>
                  <a:lnTo>
                    <a:pt x="1662" y="1186"/>
                  </a:lnTo>
                  <a:lnTo>
                    <a:pt x="1663" y="1049"/>
                  </a:lnTo>
                  <a:lnTo>
                    <a:pt x="1665" y="1224"/>
                  </a:lnTo>
                  <a:lnTo>
                    <a:pt x="1666" y="1080"/>
                  </a:lnTo>
                  <a:lnTo>
                    <a:pt x="1667" y="1230"/>
                  </a:lnTo>
                  <a:lnTo>
                    <a:pt x="1669" y="1154"/>
                  </a:lnTo>
                  <a:lnTo>
                    <a:pt x="1670" y="1166"/>
                  </a:lnTo>
                  <a:lnTo>
                    <a:pt x="1672" y="1122"/>
                  </a:lnTo>
                  <a:lnTo>
                    <a:pt x="1673" y="1116"/>
                  </a:lnTo>
                  <a:lnTo>
                    <a:pt x="1674" y="1135"/>
                  </a:lnTo>
                  <a:lnTo>
                    <a:pt x="1676" y="1151"/>
                  </a:lnTo>
                  <a:lnTo>
                    <a:pt x="1677" y="1074"/>
                  </a:lnTo>
                  <a:lnTo>
                    <a:pt x="1679" y="1112"/>
                  </a:lnTo>
                  <a:lnTo>
                    <a:pt x="1681" y="1170"/>
                  </a:lnTo>
                  <a:lnTo>
                    <a:pt x="1682" y="1190"/>
                  </a:lnTo>
                  <a:lnTo>
                    <a:pt x="1684" y="1155"/>
                  </a:lnTo>
                  <a:lnTo>
                    <a:pt x="1685" y="1180"/>
                  </a:lnTo>
                  <a:lnTo>
                    <a:pt x="1686" y="1125"/>
                  </a:lnTo>
                  <a:lnTo>
                    <a:pt x="1688" y="1065"/>
                  </a:lnTo>
                  <a:lnTo>
                    <a:pt x="1689" y="1205"/>
                  </a:lnTo>
                  <a:lnTo>
                    <a:pt x="1690" y="1110"/>
                  </a:lnTo>
                  <a:lnTo>
                    <a:pt x="1692" y="1238"/>
                  </a:lnTo>
                  <a:lnTo>
                    <a:pt x="1693" y="1125"/>
                  </a:lnTo>
                  <a:lnTo>
                    <a:pt x="1695" y="1059"/>
                  </a:lnTo>
                  <a:lnTo>
                    <a:pt x="1696" y="1167"/>
                  </a:lnTo>
                  <a:lnTo>
                    <a:pt x="1697" y="1096"/>
                  </a:lnTo>
                  <a:lnTo>
                    <a:pt x="1699" y="1161"/>
                  </a:lnTo>
                  <a:lnTo>
                    <a:pt x="1700" y="1106"/>
                  </a:lnTo>
                  <a:lnTo>
                    <a:pt x="1701" y="1096"/>
                  </a:lnTo>
                  <a:lnTo>
                    <a:pt x="1703" y="1136"/>
                  </a:lnTo>
                  <a:lnTo>
                    <a:pt x="1704" y="1094"/>
                  </a:lnTo>
                  <a:lnTo>
                    <a:pt x="1706" y="1187"/>
                  </a:lnTo>
                  <a:lnTo>
                    <a:pt x="1707" y="1123"/>
                  </a:lnTo>
                  <a:lnTo>
                    <a:pt x="1708" y="1180"/>
                  </a:lnTo>
                  <a:lnTo>
                    <a:pt x="1711" y="1113"/>
                  </a:lnTo>
                  <a:lnTo>
                    <a:pt x="1712" y="1148"/>
                  </a:lnTo>
                  <a:lnTo>
                    <a:pt x="1714" y="1071"/>
                  </a:lnTo>
                  <a:lnTo>
                    <a:pt x="1715" y="1117"/>
                  </a:lnTo>
                  <a:lnTo>
                    <a:pt x="1716" y="1088"/>
                  </a:lnTo>
                  <a:lnTo>
                    <a:pt x="1718" y="1183"/>
                  </a:lnTo>
                  <a:lnTo>
                    <a:pt x="1719" y="1163"/>
                  </a:lnTo>
                  <a:lnTo>
                    <a:pt x="1720" y="1227"/>
                  </a:lnTo>
                  <a:lnTo>
                    <a:pt x="1722" y="1164"/>
                  </a:lnTo>
                  <a:lnTo>
                    <a:pt x="1723" y="1106"/>
                  </a:lnTo>
                  <a:lnTo>
                    <a:pt x="1725" y="1142"/>
                  </a:lnTo>
                  <a:lnTo>
                    <a:pt x="1726" y="1149"/>
                  </a:lnTo>
                  <a:lnTo>
                    <a:pt x="1727" y="1195"/>
                  </a:lnTo>
                  <a:lnTo>
                    <a:pt x="1729" y="1088"/>
                  </a:lnTo>
                  <a:lnTo>
                    <a:pt x="1730" y="1138"/>
                  </a:lnTo>
                  <a:lnTo>
                    <a:pt x="1731" y="1144"/>
                  </a:lnTo>
                  <a:lnTo>
                    <a:pt x="1733" y="1051"/>
                  </a:lnTo>
                  <a:lnTo>
                    <a:pt x="1734" y="1107"/>
                  </a:lnTo>
                  <a:lnTo>
                    <a:pt x="1736" y="1107"/>
                  </a:lnTo>
                  <a:lnTo>
                    <a:pt x="1737" y="1163"/>
                  </a:lnTo>
                  <a:lnTo>
                    <a:pt x="1738" y="1126"/>
                  </a:lnTo>
                  <a:lnTo>
                    <a:pt x="1741" y="1154"/>
                  </a:lnTo>
                  <a:lnTo>
                    <a:pt x="1742" y="1098"/>
                  </a:lnTo>
                  <a:lnTo>
                    <a:pt x="1743" y="1084"/>
                  </a:lnTo>
                  <a:lnTo>
                    <a:pt x="1745" y="1123"/>
                  </a:lnTo>
                  <a:lnTo>
                    <a:pt x="1746" y="1074"/>
                  </a:lnTo>
                  <a:lnTo>
                    <a:pt x="1748" y="1040"/>
                  </a:lnTo>
                  <a:lnTo>
                    <a:pt x="1749" y="1155"/>
                  </a:lnTo>
                  <a:lnTo>
                    <a:pt x="1750" y="985"/>
                  </a:lnTo>
                  <a:lnTo>
                    <a:pt x="1752" y="1138"/>
                  </a:lnTo>
                  <a:lnTo>
                    <a:pt x="1753" y="1075"/>
                  </a:lnTo>
                  <a:lnTo>
                    <a:pt x="1754" y="1134"/>
                  </a:lnTo>
                  <a:lnTo>
                    <a:pt x="1756" y="1039"/>
                  </a:lnTo>
                  <a:lnTo>
                    <a:pt x="1757" y="1093"/>
                  </a:lnTo>
                  <a:lnTo>
                    <a:pt x="1759" y="1052"/>
                  </a:lnTo>
                  <a:lnTo>
                    <a:pt x="1760" y="1101"/>
                  </a:lnTo>
                  <a:lnTo>
                    <a:pt x="1761" y="1040"/>
                  </a:lnTo>
                  <a:lnTo>
                    <a:pt x="1763" y="1072"/>
                  </a:lnTo>
                  <a:lnTo>
                    <a:pt x="1764" y="1098"/>
                  </a:lnTo>
                  <a:lnTo>
                    <a:pt x="1765" y="1083"/>
                  </a:lnTo>
                  <a:lnTo>
                    <a:pt x="1767" y="1110"/>
                  </a:lnTo>
                  <a:lnTo>
                    <a:pt x="1768" y="1046"/>
                  </a:lnTo>
                  <a:lnTo>
                    <a:pt x="1770" y="1096"/>
                  </a:lnTo>
                  <a:lnTo>
                    <a:pt x="1771" y="1096"/>
                  </a:lnTo>
                  <a:lnTo>
                    <a:pt x="1773" y="1097"/>
                  </a:lnTo>
                  <a:lnTo>
                    <a:pt x="1775" y="1062"/>
                  </a:lnTo>
                  <a:lnTo>
                    <a:pt x="1776" y="1123"/>
                  </a:lnTo>
                  <a:lnTo>
                    <a:pt x="1777" y="1106"/>
                  </a:lnTo>
                  <a:lnTo>
                    <a:pt x="1779" y="1096"/>
                  </a:lnTo>
                  <a:lnTo>
                    <a:pt x="1780" y="1118"/>
                  </a:lnTo>
                  <a:lnTo>
                    <a:pt x="1782" y="1173"/>
                  </a:lnTo>
                  <a:lnTo>
                    <a:pt x="1783" y="1062"/>
                  </a:lnTo>
                  <a:lnTo>
                    <a:pt x="1784" y="1134"/>
                  </a:lnTo>
                  <a:lnTo>
                    <a:pt x="1786" y="1051"/>
                  </a:lnTo>
                  <a:lnTo>
                    <a:pt x="1787" y="1132"/>
                  </a:lnTo>
                  <a:lnTo>
                    <a:pt x="1789" y="1051"/>
                  </a:lnTo>
                  <a:lnTo>
                    <a:pt x="1790" y="1105"/>
                  </a:lnTo>
                  <a:lnTo>
                    <a:pt x="1791" y="1108"/>
                  </a:lnTo>
                  <a:lnTo>
                    <a:pt x="1793" y="1042"/>
                  </a:lnTo>
                  <a:lnTo>
                    <a:pt x="1794" y="1102"/>
                  </a:lnTo>
                  <a:lnTo>
                    <a:pt x="1795" y="1038"/>
                  </a:lnTo>
                  <a:lnTo>
                    <a:pt x="1797" y="1116"/>
                  </a:lnTo>
                  <a:lnTo>
                    <a:pt x="1798" y="1064"/>
                  </a:lnTo>
                  <a:lnTo>
                    <a:pt x="1800" y="1080"/>
                  </a:lnTo>
                  <a:lnTo>
                    <a:pt x="1801" y="1096"/>
                  </a:lnTo>
                  <a:lnTo>
                    <a:pt x="1802" y="1056"/>
                  </a:lnTo>
                  <a:lnTo>
                    <a:pt x="1805" y="1056"/>
                  </a:lnTo>
                  <a:lnTo>
                    <a:pt x="1806" y="1077"/>
                  </a:lnTo>
                  <a:lnTo>
                    <a:pt x="1807" y="1054"/>
                  </a:lnTo>
                  <a:lnTo>
                    <a:pt x="1809" y="1090"/>
                  </a:lnTo>
                  <a:lnTo>
                    <a:pt x="1810" y="1093"/>
                  </a:lnTo>
                  <a:lnTo>
                    <a:pt x="1812" y="1116"/>
                  </a:lnTo>
                  <a:lnTo>
                    <a:pt x="1813" y="1054"/>
                  </a:lnTo>
                  <a:lnTo>
                    <a:pt x="1814" y="1077"/>
                  </a:lnTo>
                  <a:lnTo>
                    <a:pt x="1816" y="1058"/>
                  </a:lnTo>
                  <a:lnTo>
                    <a:pt x="1817" y="1067"/>
                  </a:lnTo>
                  <a:lnTo>
                    <a:pt x="1818" y="1032"/>
                  </a:lnTo>
                  <a:lnTo>
                    <a:pt x="1820" y="1007"/>
                  </a:lnTo>
                  <a:lnTo>
                    <a:pt x="1821" y="1029"/>
                  </a:lnTo>
                  <a:lnTo>
                    <a:pt x="1823" y="1019"/>
                  </a:lnTo>
                  <a:lnTo>
                    <a:pt x="1824" y="1065"/>
                  </a:lnTo>
                  <a:lnTo>
                    <a:pt x="1825" y="958"/>
                  </a:lnTo>
                  <a:lnTo>
                    <a:pt x="1827" y="911"/>
                  </a:lnTo>
                  <a:lnTo>
                    <a:pt x="1828" y="690"/>
                  </a:lnTo>
                  <a:lnTo>
                    <a:pt x="1829" y="515"/>
                  </a:lnTo>
                  <a:lnTo>
                    <a:pt x="1831" y="301"/>
                  </a:lnTo>
                  <a:lnTo>
                    <a:pt x="1832" y="214"/>
                  </a:lnTo>
                  <a:lnTo>
                    <a:pt x="1834" y="105"/>
                  </a:lnTo>
                  <a:lnTo>
                    <a:pt x="1836" y="0"/>
                  </a:lnTo>
                  <a:lnTo>
                    <a:pt x="1837" y="113"/>
                  </a:lnTo>
                  <a:lnTo>
                    <a:pt x="1839" y="304"/>
                  </a:lnTo>
                  <a:lnTo>
                    <a:pt x="1840" y="422"/>
                  </a:lnTo>
                  <a:lnTo>
                    <a:pt x="1841" y="417"/>
                  </a:lnTo>
                  <a:lnTo>
                    <a:pt x="1843" y="139"/>
                  </a:lnTo>
                  <a:lnTo>
                    <a:pt x="1844" y="105"/>
                  </a:lnTo>
                  <a:lnTo>
                    <a:pt x="1846" y="281"/>
                  </a:lnTo>
                  <a:lnTo>
                    <a:pt x="1847" y="485"/>
                  </a:lnTo>
                  <a:lnTo>
                    <a:pt x="1848" y="479"/>
                  </a:lnTo>
                </a:path>
              </a:pathLst>
            </a:custGeom>
            <a:noFill/>
            <a:ln w="13335">
              <a:solidFill>
                <a:srgbClr val="9999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43" name="Freeform 115"/>
            <p:cNvSpPr>
              <a:spLocks noChangeAspect="1"/>
            </p:cNvSpPr>
            <p:nvPr/>
          </p:nvSpPr>
          <p:spPr bwMode="auto">
            <a:xfrm>
              <a:off x="4972" y="5014"/>
              <a:ext cx="1849" cy="1399"/>
            </a:xfrm>
            <a:custGeom>
              <a:avLst/>
              <a:gdLst>
                <a:gd name="T0" fmla="*/ 29 w 1849"/>
                <a:gd name="T1" fmla="*/ 1102 h 1399"/>
                <a:gd name="T2" fmla="*/ 59 w 1849"/>
                <a:gd name="T3" fmla="*/ 190 h 1399"/>
                <a:gd name="T4" fmla="*/ 89 w 1849"/>
                <a:gd name="T5" fmla="*/ 98 h 1399"/>
                <a:gd name="T6" fmla="*/ 119 w 1849"/>
                <a:gd name="T7" fmla="*/ 1079 h 1399"/>
                <a:gd name="T8" fmla="*/ 149 w 1849"/>
                <a:gd name="T9" fmla="*/ 1322 h 1399"/>
                <a:gd name="T10" fmla="*/ 178 w 1849"/>
                <a:gd name="T11" fmla="*/ 1226 h 1399"/>
                <a:gd name="T12" fmla="*/ 208 w 1849"/>
                <a:gd name="T13" fmla="*/ 1269 h 1399"/>
                <a:gd name="T14" fmla="*/ 238 w 1849"/>
                <a:gd name="T15" fmla="*/ 1122 h 1399"/>
                <a:gd name="T16" fmla="*/ 268 w 1849"/>
                <a:gd name="T17" fmla="*/ 1246 h 1399"/>
                <a:gd name="T18" fmla="*/ 298 w 1849"/>
                <a:gd name="T19" fmla="*/ 1185 h 1399"/>
                <a:gd name="T20" fmla="*/ 328 w 1849"/>
                <a:gd name="T21" fmla="*/ 1149 h 1399"/>
                <a:gd name="T22" fmla="*/ 358 w 1849"/>
                <a:gd name="T23" fmla="*/ 1119 h 1399"/>
                <a:gd name="T24" fmla="*/ 387 w 1849"/>
                <a:gd name="T25" fmla="*/ 805 h 1399"/>
                <a:gd name="T26" fmla="*/ 417 w 1849"/>
                <a:gd name="T27" fmla="*/ 97 h 1399"/>
                <a:gd name="T28" fmla="*/ 447 w 1849"/>
                <a:gd name="T29" fmla="*/ 1202 h 1399"/>
                <a:gd name="T30" fmla="*/ 477 w 1849"/>
                <a:gd name="T31" fmla="*/ 1185 h 1399"/>
                <a:gd name="T32" fmla="*/ 507 w 1849"/>
                <a:gd name="T33" fmla="*/ 1201 h 1399"/>
                <a:gd name="T34" fmla="*/ 537 w 1849"/>
                <a:gd name="T35" fmla="*/ 1084 h 1399"/>
                <a:gd name="T36" fmla="*/ 567 w 1849"/>
                <a:gd name="T37" fmla="*/ 1223 h 1399"/>
                <a:gd name="T38" fmla="*/ 596 w 1849"/>
                <a:gd name="T39" fmla="*/ 1108 h 1399"/>
                <a:gd name="T40" fmla="*/ 626 w 1849"/>
                <a:gd name="T41" fmla="*/ 1199 h 1399"/>
                <a:gd name="T42" fmla="*/ 656 w 1849"/>
                <a:gd name="T43" fmla="*/ 116 h 1399"/>
                <a:gd name="T44" fmla="*/ 686 w 1849"/>
                <a:gd name="T45" fmla="*/ 4 h 1399"/>
                <a:gd name="T46" fmla="*/ 716 w 1849"/>
                <a:gd name="T47" fmla="*/ 831 h 1399"/>
                <a:gd name="T48" fmla="*/ 746 w 1849"/>
                <a:gd name="T49" fmla="*/ 1169 h 1399"/>
                <a:gd name="T50" fmla="*/ 776 w 1849"/>
                <a:gd name="T51" fmla="*/ 1240 h 1399"/>
                <a:gd name="T52" fmla="*/ 806 w 1849"/>
                <a:gd name="T53" fmla="*/ 1154 h 1399"/>
                <a:gd name="T54" fmla="*/ 836 w 1849"/>
                <a:gd name="T55" fmla="*/ 1103 h 1399"/>
                <a:gd name="T56" fmla="*/ 866 w 1849"/>
                <a:gd name="T57" fmla="*/ 1198 h 1399"/>
                <a:gd name="T58" fmla="*/ 896 w 1849"/>
                <a:gd name="T59" fmla="*/ 1073 h 1399"/>
                <a:gd name="T60" fmla="*/ 926 w 1849"/>
                <a:gd name="T61" fmla="*/ 100 h 1399"/>
                <a:gd name="T62" fmla="*/ 956 w 1849"/>
                <a:gd name="T63" fmla="*/ 1 h 1399"/>
                <a:gd name="T64" fmla="*/ 986 w 1849"/>
                <a:gd name="T65" fmla="*/ 992 h 1399"/>
                <a:gd name="T66" fmla="*/ 1014 w 1849"/>
                <a:gd name="T67" fmla="*/ 1333 h 1399"/>
                <a:gd name="T68" fmla="*/ 1044 w 1849"/>
                <a:gd name="T69" fmla="*/ 1286 h 1399"/>
                <a:gd name="T70" fmla="*/ 1074 w 1849"/>
                <a:gd name="T71" fmla="*/ 1245 h 1399"/>
                <a:gd name="T72" fmla="*/ 1104 w 1849"/>
                <a:gd name="T73" fmla="*/ 1202 h 1399"/>
                <a:gd name="T74" fmla="*/ 1134 w 1849"/>
                <a:gd name="T75" fmla="*/ 1225 h 1399"/>
                <a:gd name="T76" fmla="*/ 1164 w 1849"/>
                <a:gd name="T77" fmla="*/ 1228 h 1399"/>
                <a:gd name="T78" fmla="*/ 1194 w 1849"/>
                <a:gd name="T79" fmla="*/ 1209 h 1399"/>
                <a:gd name="T80" fmla="*/ 1224 w 1849"/>
                <a:gd name="T81" fmla="*/ 866 h 1399"/>
                <a:gd name="T82" fmla="*/ 1254 w 1849"/>
                <a:gd name="T83" fmla="*/ 0 h 1399"/>
                <a:gd name="T84" fmla="*/ 1284 w 1849"/>
                <a:gd name="T85" fmla="*/ 613 h 1399"/>
                <a:gd name="T86" fmla="*/ 1314 w 1849"/>
                <a:gd name="T87" fmla="*/ 1245 h 1399"/>
                <a:gd name="T88" fmla="*/ 1344 w 1849"/>
                <a:gd name="T89" fmla="*/ 1374 h 1399"/>
                <a:gd name="T90" fmla="*/ 1374 w 1849"/>
                <a:gd name="T91" fmla="*/ 1313 h 1399"/>
                <a:gd name="T92" fmla="*/ 1403 w 1849"/>
                <a:gd name="T93" fmla="*/ 1299 h 1399"/>
                <a:gd name="T94" fmla="*/ 1433 w 1849"/>
                <a:gd name="T95" fmla="*/ 1293 h 1399"/>
                <a:gd name="T96" fmla="*/ 1463 w 1849"/>
                <a:gd name="T97" fmla="*/ 1310 h 1399"/>
                <a:gd name="T98" fmla="*/ 1493 w 1849"/>
                <a:gd name="T99" fmla="*/ 1297 h 1399"/>
                <a:gd name="T100" fmla="*/ 1523 w 1849"/>
                <a:gd name="T101" fmla="*/ 1276 h 1399"/>
                <a:gd name="T102" fmla="*/ 1553 w 1849"/>
                <a:gd name="T103" fmla="*/ 1249 h 1399"/>
                <a:gd name="T104" fmla="*/ 1583 w 1849"/>
                <a:gd name="T105" fmla="*/ 1261 h 1399"/>
                <a:gd name="T106" fmla="*/ 1612 w 1849"/>
                <a:gd name="T107" fmla="*/ 1249 h 1399"/>
                <a:gd name="T108" fmla="*/ 1642 w 1849"/>
                <a:gd name="T109" fmla="*/ 921 h 1399"/>
                <a:gd name="T110" fmla="*/ 1672 w 1849"/>
                <a:gd name="T111" fmla="*/ 579 h 1399"/>
                <a:gd name="T112" fmla="*/ 1702 w 1849"/>
                <a:gd name="T113" fmla="*/ 828 h 1399"/>
                <a:gd name="T114" fmla="*/ 1732 w 1849"/>
                <a:gd name="T115" fmla="*/ 1046 h 1399"/>
                <a:gd name="T116" fmla="*/ 1762 w 1849"/>
                <a:gd name="T117" fmla="*/ 1324 h 1399"/>
                <a:gd name="T118" fmla="*/ 1792 w 1849"/>
                <a:gd name="T119" fmla="*/ 1354 h 1399"/>
                <a:gd name="T120" fmla="*/ 1821 w 1849"/>
                <a:gd name="T121" fmla="*/ 1343 h 1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849" h="1399">
                  <a:moveTo>
                    <a:pt x="0" y="1203"/>
                  </a:moveTo>
                  <a:lnTo>
                    <a:pt x="2" y="1137"/>
                  </a:lnTo>
                  <a:lnTo>
                    <a:pt x="3" y="1197"/>
                  </a:lnTo>
                  <a:lnTo>
                    <a:pt x="4" y="1133"/>
                  </a:lnTo>
                  <a:lnTo>
                    <a:pt x="6" y="1211"/>
                  </a:lnTo>
                  <a:lnTo>
                    <a:pt x="7" y="1159"/>
                  </a:lnTo>
                  <a:lnTo>
                    <a:pt x="9" y="1175"/>
                  </a:lnTo>
                  <a:lnTo>
                    <a:pt x="10" y="1191"/>
                  </a:lnTo>
                  <a:lnTo>
                    <a:pt x="11" y="1151"/>
                  </a:lnTo>
                  <a:lnTo>
                    <a:pt x="14" y="1151"/>
                  </a:lnTo>
                  <a:lnTo>
                    <a:pt x="15" y="1172"/>
                  </a:lnTo>
                  <a:lnTo>
                    <a:pt x="16" y="1149"/>
                  </a:lnTo>
                  <a:lnTo>
                    <a:pt x="18" y="1185"/>
                  </a:lnTo>
                  <a:lnTo>
                    <a:pt x="19" y="1188"/>
                  </a:lnTo>
                  <a:lnTo>
                    <a:pt x="21" y="1211"/>
                  </a:lnTo>
                  <a:lnTo>
                    <a:pt x="22" y="1149"/>
                  </a:lnTo>
                  <a:lnTo>
                    <a:pt x="23" y="1172"/>
                  </a:lnTo>
                  <a:lnTo>
                    <a:pt x="25" y="1153"/>
                  </a:lnTo>
                  <a:lnTo>
                    <a:pt x="26" y="1162"/>
                  </a:lnTo>
                  <a:lnTo>
                    <a:pt x="27" y="1127"/>
                  </a:lnTo>
                  <a:lnTo>
                    <a:pt x="29" y="1102"/>
                  </a:lnTo>
                  <a:lnTo>
                    <a:pt x="30" y="1124"/>
                  </a:lnTo>
                  <a:lnTo>
                    <a:pt x="32" y="1114"/>
                  </a:lnTo>
                  <a:lnTo>
                    <a:pt x="33" y="1160"/>
                  </a:lnTo>
                  <a:lnTo>
                    <a:pt x="34" y="1053"/>
                  </a:lnTo>
                  <a:lnTo>
                    <a:pt x="36" y="1006"/>
                  </a:lnTo>
                  <a:lnTo>
                    <a:pt x="37" y="785"/>
                  </a:lnTo>
                  <a:lnTo>
                    <a:pt x="38" y="610"/>
                  </a:lnTo>
                  <a:lnTo>
                    <a:pt x="40" y="396"/>
                  </a:lnTo>
                  <a:lnTo>
                    <a:pt x="41" y="309"/>
                  </a:lnTo>
                  <a:lnTo>
                    <a:pt x="43" y="200"/>
                  </a:lnTo>
                  <a:lnTo>
                    <a:pt x="45" y="95"/>
                  </a:lnTo>
                  <a:lnTo>
                    <a:pt x="46" y="208"/>
                  </a:lnTo>
                  <a:lnTo>
                    <a:pt x="48" y="399"/>
                  </a:lnTo>
                  <a:lnTo>
                    <a:pt x="49" y="517"/>
                  </a:lnTo>
                  <a:lnTo>
                    <a:pt x="50" y="512"/>
                  </a:lnTo>
                  <a:lnTo>
                    <a:pt x="52" y="234"/>
                  </a:lnTo>
                  <a:lnTo>
                    <a:pt x="53" y="200"/>
                  </a:lnTo>
                  <a:lnTo>
                    <a:pt x="55" y="376"/>
                  </a:lnTo>
                  <a:lnTo>
                    <a:pt x="56" y="580"/>
                  </a:lnTo>
                  <a:lnTo>
                    <a:pt x="57" y="574"/>
                  </a:lnTo>
                  <a:lnTo>
                    <a:pt x="59" y="190"/>
                  </a:lnTo>
                  <a:lnTo>
                    <a:pt x="60" y="130"/>
                  </a:lnTo>
                  <a:lnTo>
                    <a:pt x="62" y="356"/>
                  </a:lnTo>
                  <a:lnTo>
                    <a:pt x="63" y="584"/>
                  </a:lnTo>
                  <a:lnTo>
                    <a:pt x="64" y="782"/>
                  </a:lnTo>
                  <a:lnTo>
                    <a:pt x="66" y="607"/>
                  </a:lnTo>
                  <a:lnTo>
                    <a:pt x="67" y="152"/>
                  </a:lnTo>
                  <a:lnTo>
                    <a:pt x="68" y="226"/>
                  </a:lnTo>
                  <a:lnTo>
                    <a:pt x="70" y="417"/>
                  </a:lnTo>
                  <a:lnTo>
                    <a:pt x="71" y="593"/>
                  </a:lnTo>
                  <a:lnTo>
                    <a:pt x="73" y="498"/>
                  </a:lnTo>
                  <a:lnTo>
                    <a:pt x="74" y="46"/>
                  </a:lnTo>
                  <a:lnTo>
                    <a:pt x="76" y="152"/>
                  </a:lnTo>
                  <a:lnTo>
                    <a:pt x="78" y="319"/>
                  </a:lnTo>
                  <a:lnTo>
                    <a:pt x="79" y="538"/>
                  </a:lnTo>
                  <a:lnTo>
                    <a:pt x="80" y="270"/>
                  </a:lnTo>
                  <a:lnTo>
                    <a:pt x="82" y="1"/>
                  </a:lnTo>
                  <a:lnTo>
                    <a:pt x="83" y="197"/>
                  </a:lnTo>
                  <a:lnTo>
                    <a:pt x="85" y="459"/>
                  </a:lnTo>
                  <a:lnTo>
                    <a:pt x="86" y="660"/>
                  </a:lnTo>
                  <a:lnTo>
                    <a:pt x="87" y="513"/>
                  </a:lnTo>
                  <a:lnTo>
                    <a:pt x="89" y="98"/>
                  </a:lnTo>
                  <a:lnTo>
                    <a:pt x="90" y="208"/>
                  </a:lnTo>
                  <a:lnTo>
                    <a:pt x="91" y="424"/>
                  </a:lnTo>
                  <a:lnTo>
                    <a:pt x="93" y="679"/>
                  </a:lnTo>
                  <a:lnTo>
                    <a:pt x="94" y="688"/>
                  </a:lnTo>
                  <a:lnTo>
                    <a:pt x="96" y="340"/>
                  </a:lnTo>
                  <a:lnTo>
                    <a:pt x="97" y="354"/>
                  </a:lnTo>
                  <a:lnTo>
                    <a:pt x="98" y="532"/>
                  </a:lnTo>
                  <a:lnTo>
                    <a:pt x="100" y="756"/>
                  </a:lnTo>
                  <a:lnTo>
                    <a:pt x="101" y="929"/>
                  </a:lnTo>
                  <a:lnTo>
                    <a:pt x="102" y="705"/>
                  </a:lnTo>
                  <a:lnTo>
                    <a:pt x="104" y="487"/>
                  </a:lnTo>
                  <a:lnTo>
                    <a:pt x="105" y="682"/>
                  </a:lnTo>
                  <a:lnTo>
                    <a:pt x="108" y="843"/>
                  </a:lnTo>
                  <a:lnTo>
                    <a:pt x="109" y="971"/>
                  </a:lnTo>
                  <a:lnTo>
                    <a:pt x="110" y="922"/>
                  </a:lnTo>
                  <a:lnTo>
                    <a:pt x="112" y="589"/>
                  </a:lnTo>
                  <a:lnTo>
                    <a:pt x="113" y="756"/>
                  </a:lnTo>
                  <a:lnTo>
                    <a:pt x="114" y="963"/>
                  </a:lnTo>
                  <a:lnTo>
                    <a:pt x="116" y="945"/>
                  </a:lnTo>
                  <a:lnTo>
                    <a:pt x="117" y="1099"/>
                  </a:lnTo>
                  <a:lnTo>
                    <a:pt x="119" y="1079"/>
                  </a:lnTo>
                  <a:lnTo>
                    <a:pt x="120" y="1128"/>
                  </a:lnTo>
                  <a:lnTo>
                    <a:pt x="121" y="1213"/>
                  </a:lnTo>
                  <a:lnTo>
                    <a:pt x="123" y="1163"/>
                  </a:lnTo>
                  <a:lnTo>
                    <a:pt x="124" y="1169"/>
                  </a:lnTo>
                  <a:lnTo>
                    <a:pt x="125" y="1278"/>
                  </a:lnTo>
                  <a:lnTo>
                    <a:pt x="127" y="1213"/>
                  </a:lnTo>
                  <a:lnTo>
                    <a:pt x="128" y="1227"/>
                  </a:lnTo>
                  <a:lnTo>
                    <a:pt x="130" y="1296"/>
                  </a:lnTo>
                  <a:lnTo>
                    <a:pt x="131" y="1182"/>
                  </a:lnTo>
                  <a:lnTo>
                    <a:pt x="132" y="1284"/>
                  </a:lnTo>
                  <a:lnTo>
                    <a:pt x="134" y="1290"/>
                  </a:lnTo>
                  <a:lnTo>
                    <a:pt x="135" y="1262"/>
                  </a:lnTo>
                  <a:lnTo>
                    <a:pt x="137" y="1306"/>
                  </a:lnTo>
                  <a:lnTo>
                    <a:pt x="139" y="1200"/>
                  </a:lnTo>
                  <a:lnTo>
                    <a:pt x="140" y="1245"/>
                  </a:lnTo>
                  <a:lnTo>
                    <a:pt x="142" y="1239"/>
                  </a:lnTo>
                  <a:lnTo>
                    <a:pt x="143" y="1272"/>
                  </a:lnTo>
                  <a:lnTo>
                    <a:pt x="144" y="1281"/>
                  </a:lnTo>
                  <a:lnTo>
                    <a:pt x="146" y="1262"/>
                  </a:lnTo>
                  <a:lnTo>
                    <a:pt x="147" y="1246"/>
                  </a:lnTo>
                  <a:lnTo>
                    <a:pt x="149" y="1322"/>
                  </a:lnTo>
                  <a:lnTo>
                    <a:pt x="150" y="1315"/>
                  </a:lnTo>
                  <a:lnTo>
                    <a:pt x="151" y="1286"/>
                  </a:lnTo>
                  <a:lnTo>
                    <a:pt x="153" y="1268"/>
                  </a:lnTo>
                  <a:lnTo>
                    <a:pt x="154" y="1255"/>
                  </a:lnTo>
                  <a:lnTo>
                    <a:pt x="155" y="1258"/>
                  </a:lnTo>
                  <a:lnTo>
                    <a:pt x="157" y="1258"/>
                  </a:lnTo>
                  <a:lnTo>
                    <a:pt x="158" y="1258"/>
                  </a:lnTo>
                  <a:lnTo>
                    <a:pt x="160" y="1284"/>
                  </a:lnTo>
                  <a:lnTo>
                    <a:pt x="161" y="1294"/>
                  </a:lnTo>
                  <a:lnTo>
                    <a:pt x="162" y="1163"/>
                  </a:lnTo>
                  <a:lnTo>
                    <a:pt x="164" y="1313"/>
                  </a:lnTo>
                  <a:lnTo>
                    <a:pt x="165" y="1153"/>
                  </a:lnTo>
                  <a:lnTo>
                    <a:pt x="166" y="1275"/>
                  </a:lnTo>
                  <a:lnTo>
                    <a:pt x="168" y="1211"/>
                  </a:lnTo>
                  <a:lnTo>
                    <a:pt x="170" y="1239"/>
                  </a:lnTo>
                  <a:lnTo>
                    <a:pt x="172" y="1237"/>
                  </a:lnTo>
                  <a:lnTo>
                    <a:pt x="173" y="1244"/>
                  </a:lnTo>
                  <a:lnTo>
                    <a:pt x="174" y="1204"/>
                  </a:lnTo>
                  <a:lnTo>
                    <a:pt x="176" y="1244"/>
                  </a:lnTo>
                  <a:lnTo>
                    <a:pt x="177" y="1204"/>
                  </a:lnTo>
                  <a:lnTo>
                    <a:pt x="178" y="1226"/>
                  </a:lnTo>
                  <a:lnTo>
                    <a:pt x="180" y="1185"/>
                  </a:lnTo>
                  <a:lnTo>
                    <a:pt x="181" y="1204"/>
                  </a:lnTo>
                  <a:lnTo>
                    <a:pt x="183" y="1202"/>
                  </a:lnTo>
                  <a:lnTo>
                    <a:pt x="184" y="1290"/>
                  </a:lnTo>
                  <a:lnTo>
                    <a:pt x="185" y="1208"/>
                  </a:lnTo>
                  <a:lnTo>
                    <a:pt x="187" y="1293"/>
                  </a:lnTo>
                  <a:lnTo>
                    <a:pt x="188" y="1188"/>
                  </a:lnTo>
                  <a:lnTo>
                    <a:pt x="189" y="1275"/>
                  </a:lnTo>
                  <a:lnTo>
                    <a:pt x="191" y="1214"/>
                  </a:lnTo>
                  <a:lnTo>
                    <a:pt x="192" y="1252"/>
                  </a:lnTo>
                  <a:lnTo>
                    <a:pt x="194" y="1186"/>
                  </a:lnTo>
                  <a:lnTo>
                    <a:pt x="195" y="1252"/>
                  </a:lnTo>
                  <a:lnTo>
                    <a:pt x="196" y="1212"/>
                  </a:lnTo>
                  <a:lnTo>
                    <a:pt x="198" y="1211"/>
                  </a:lnTo>
                  <a:lnTo>
                    <a:pt x="199" y="1239"/>
                  </a:lnTo>
                  <a:lnTo>
                    <a:pt x="200" y="1247"/>
                  </a:lnTo>
                  <a:lnTo>
                    <a:pt x="203" y="1214"/>
                  </a:lnTo>
                  <a:lnTo>
                    <a:pt x="204" y="1229"/>
                  </a:lnTo>
                  <a:lnTo>
                    <a:pt x="206" y="1253"/>
                  </a:lnTo>
                  <a:lnTo>
                    <a:pt x="207" y="1259"/>
                  </a:lnTo>
                  <a:lnTo>
                    <a:pt x="208" y="1269"/>
                  </a:lnTo>
                  <a:lnTo>
                    <a:pt x="210" y="1218"/>
                  </a:lnTo>
                  <a:lnTo>
                    <a:pt x="211" y="1214"/>
                  </a:lnTo>
                  <a:lnTo>
                    <a:pt x="213" y="1224"/>
                  </a:lnTo>
                  <a:lnTo>
                    <a:pt x="214" y="1252"/>
                  </a:lnTo>
                  <a:lnTo>
                    <a:pt x="215" y="1262"/>
                  </a:lnTo>
                  <a:lnTo>
                    <a:pt x="217" y="1259"/>
                  </a:lnTo>
                  <a:lnTo>
                    <a:pt x="218" y="1273"/>
                  </a:lnTo>
                  <a:lnTo>
                    <a:pt x="219" y="1285"/>
                  </a:lnTo>
                  <a:lnTo>
                    <a:pt x="221" y="1229"/>
                  </a:lnTo>
                  <a:lnTo>
                    <a:pt x="222" y="1237"/>
                  </a:lnTo>
                  <a:lnTo>
                    <a:pt x="224" y="1272"/>
                  </a:lnTo>
                  <a:lnTo>
                    <a:pt x="225" y="1214"/>
                  </a:lnTo>
                  <a:lnTo>
                    <a:pt x="226" y="1272"/>
                  </a:lnTo>
                  <a:lnTo>
                    <a:pt x="228" y="1161"/>
                  </a:lnTo>
                  <a:lnTo>
                    <a:pt x="229" y="1207"/>
                  </a:lnTo>
                  <a:lnTo>
                    <a:pt x="230" y="1201"/>
                  </a:lnTo>
                  <a:lnTo>
                    <a:pt x="233" y="1202"/>
                  </a:lnTo>
                  <a:lnTo>
                    <a:pt x="234" y="1247"/>
                  </a:lnTo>
                  <a:lnTo>
                    <a:pt x="236" y="1196"/>
                  </a:lnTo>
                  <a:lnTo>
                    <a:pt x="237" y="1255"/>
                  </a:lnTo>
                  <a:lnTo>
                    <a:pt x="238" y="1122"/>
                  </a:lnTo>
                  <a:lnTo>
                    <a:pt x="240" y="1296"/>
                  </a:lnTo>
                  <a:lnTo>
                    <a:pt x="241" y="1109"/>
                  </a:lnTo>
                  <a:lnTo>
                    <a:pt x="242" y="1308"/>
                  </a:lnTo>
                  <a:lnTo>
                    <a:pt x="244" y="1164"/>
                  </a:lnTo>
                  <a:lnTo>
                    <a:pt x="245" y="1279"/>
                  </a:lnTo>
                  <a:lnTo>
                    <a:pt x="247" y="1147"/>
                  </a:lnTo>
                  <a:lnTo>
                    <a:pt x="248" y="1249"/>
                  </a:lnTo>
                  <a:lnTo>
                    <a:pt x="249" y="1157"/>
                  </a:lnTo>
                  <a:lnTo>
                    <a:pt x="251" y="1246"/>
                  </a:lnTo>
                  <a:lnTo>
                    <a:pt x="252" y="1155"/>
                  </a:lnTo>
                  <a:lnTo>
                    <a:pt x="253" y="1268"/>
                  </a:lnTo>
                  <a:lnTo>
                    <a:pt x="255" y="1146"/>
                  </a:lnTo>
                  <a:lnTo>
                    <a:pt x="256" y="1275"/>
                  </a:lnTo>
                  <a:lnTo>
                    <a:pt x="258" y="1189"/>
                  </a:lnTo>
                  <a:lnTo>
                    <a:pt x="259" y="1299"/>
                  </a:lnTo>
                  <a:lnTo>
                    <a:pt x="260" y="1189"/>
                  </a:lnTo>
                  <a:lnTo>
                    <a:pt x="262" y="1314"/>
                  </a:lnTo>
                  <a:lnTo>
                    <a:pt x="264" y="1188"/>
                  </a:lnTo>
                  <a:lnTo>
                    <a:pt x="265" y="1247"/>
                  </a:lnTo>
                  <a:lnTo>
                    <a:pt x="267" y="1134"/>
                  </a:lnTo>
                  <a:lnTo>
                    <a:pt x="268" y="1246"/>
                  </a:lnTo>
                  <a:lnTo>
                    <a:pt x="270" y="1264"/>
                  </a:lnTo>
                  <a:lnTo>
                    <a:pt x="271" y="1161"/>
                  </a:lnTo>
                  <a:lnTo>
                    <a:pt x="272" y="1246"/>
                  </a:lnTo>
                  <a:lnTo>
                    <a:pt x="274" y="1224"/>
                  </a:lnTo>
                  <a:lnTo>
                    <a:pt x="275" y="1244"/>
                  </a:lnTo>
                  <a:lnTo>
                    <a:pt x="277" y="1170"/>
                  </a:lnTo>
                  <a:lnTo>
                    <a:pt x="278" y="1186"/>
                  </a:lnTo>
                  <a:lnTo>
                    <a:pt x="279" y="1144"/>
                  </a:lnTo>
                  <a:lnTo>
                    <a:pt x="281" y="1244"/>
                  </a:lnTo>
                  <a:lnTo>
                    <a:pt x="282" y="1114"/>
                  </a:lnTo>
                  <a:lnTo>
                    <a:pt x="283" y="1259"/>
                  </a:lnTo>
                  <a:lnTo>
                    <a:pt x="285" y="1122"/>
                  </a:lnTo>
                  <a:lnTo>
                    <a:pt x="286" y="1229"/>
                  </a:lnTo>
                  <a:lnTo>
                    <a:pt x="288" y="1208"/>
                  </a:lnTo>
                  <a:lnTo>
                    <a:pt x="289" y="1230"/>
                  </a:lnTo>
                  <a:lnTo>
                    <a:pt x="290" y="1166"/>
                  </a:lnTo>
                  <a:lnTo>
                    <a:pt x="292" y="1226"/>
                  </a:lnTo>
                  <a:lnTo>
                    <a:pt x="293" y="1211"/>
                  </a:lnTo>
                  <a:lnTo>
                    <a:pt x="294" y="1175"/>
                  </a:lnTo>
                  <a:lnTo>
                    <a:pt x="297" y="1224"/>
                  </a:lnTo>
                  <a:lnTo>
                    <a:pt x="298" y="1185"/>
                  </a:lnTo>
                  <a:lnTo>
                    <a:pt x="300" y="1193"/>
                  </a:lnTo>
                  <a:lnTo>
                    <a:pt x="301" y="1223"/>
                  </a:lnTo>
                  <a:lnTo>
                    <a:pt x="302" y="1191"/>
                  </a:lnTo>
                  <a:lnTo>
                    <a:pt x="304" y="1182"/>
                  </a:lnTo>
                  <a:lnTo>
                    <a:pt x="305" y="1158"/>
                  </a:lnTo>
                  <a:lnTo>
                    <a:pt x="306" y="1103"/>
                  </a:lnTo>
                  <a:lnTo>
                    <a:pt x="308" y="1226"/>
                  </a:lnTo>
                  <a:lnTo>
                    <a:pt x="309" y="1179"/>
                  </a:lnTo>
                  <a:lnTo>
                    <a:pt x="311" y="1227"/>
                  </a:lnTo>
                  <a:lnTo>
                    <a:pt x="312" y="1161"/>
                  </a:lnTo>
                  <a:lnTo>
                    <a:pt x="313" y="1195"/>
                  </a:lnTo>
                  <a:lnTo>
                    <a:pt x="315" y="1157"/>
                  </a:lnTo>
                  <a:lnTo>
                    <a:pt x="316" y="1198"/>
                  </a:lnTo>
                  <a:lnTo>
                    <a:pt x="317" y="1224"/>
                  </a:lnTo>
                  <a:lnTo>
                    <a:pt x="319" y="1182"/>
                  </a:lnTo>
                  <a:lnTo>
                    <a:pt x="320" y="1208"/>
                  </a:lnTo>
                  <a:lnTo>
                    <a:pt x="322" y="1256"/>
                  </a:lnTo>
                  <a:lnTo>
                    <a:pt x="323" y="1149"/>
                  </a:lnTo>
                  <a:lnTo>
                    <a:pt x="324" y="1268"/>
                  </a:lnTo>
                  <a:lnTo>
                    <a:pt x="327" y="1153"/>
                  </a:lnTo>
                  <a:lnTo>
                    <a:pt x="328" y="1149"/>
                  </a:lnTo>
                  <a:lnTo>
                    <a:pt x="329" y="1185"/>
                  </a:lnTo>
                  <a:lnTo>
                    <a:pt x="331" y="1189"/>
                  </a:lnTo>
                  <a:lnTo>
                    <a:pt x="332" y="1155"/>
                  </a:lnTo>
                  <a:lnTo>
                    <a:pt x="334" y="1201"/>
                  </a:lnTo>
                  <a:lnTo>
                    <a:pt x="335" y="1201"/>
                  </a:lnTo>
                  <a:lnTo>
                    <a:pt x="336" y="1201"/>
                  </a:lnTo>
                  <a:lnTo>
                    <a:pt x="338" y="1163"/>
                  </a:lnTo>
                  <a:lnTo>
                    <a:pt x="339" y="1207"/>
                  </a:lnTo>
                  <a:lnTo>
                    <a:pt x="340" y="1169"/>
                  </a:lnTo>
                  <a:lnTo>
                    <a:pt x="342" y="1196"/>
                  </a:lnTo>
                  <a:lnTo>
                    <a:pt x="343" y="1155"/>
                  </a:lnTo>
                  <a:lnTo>
                    <a:pt x="345" y="1208"/>
                  </a:lnTo>
                  <a:lnTo>
                    <a:pt x="346" y="1198"/>
                  </a:lnTo>
                  <a:lnTo>
                    <a:pt x="347" y="1126"/>
                  </a:lnTo>
                  <a:lnTo>
                    <a:pt x="349" y="1166"/>
                  </a:lnTo>
                  <a:lnTo>
                    <a:pt x="350" y="1272"/>
                  </a:lnTo>
                  <a:lnTo>
                    <a:pt x="352" y="1191"/>
                  </a:lnTo>
                  <a:lnTo>
                    <a:pt x="353" y="1230"/>
                  </a:lnTo>
                  <a:lnTo>
                    <a:pt x="354" y="1147"/>
                  </a:lnTo>
                  <a:lnTo>
                    <a:pt x="356" y="1176"/>
                  </a:lnTo>
                  <a:lnTo>
                    <a:pt x="358" y="1119"/>
                  </a:lnTo>
                  <a:lnTo>
                    <a:pt x="359" y="1065"/>
                  </a:lnTo>
                  <a:lnTo>
                    <a:pt x="361" y="1087"/>
                  </a:lnTo>
                  <a:lnTo>
                    <a:pt x="362" y="1094"/>
                  </a:lnTo>
                  <a:lnTo>
                    <a:pt x="364" y="912"/>
                  </a:lnTo>
                  <a:lnTo>
                    <a:pt x="365" y="649"/>
                  </a:lnTo>
                  <a:lnTo>
                    <a:pt x="366" y="356"/>
                  </a:lnTo>
                  <a:lnTo>
                    <a:pt x="368" y="208"/>
                  </a:lnTo>
                  <a:lnTo>
                    <a:pt x="369" y="267"/>
                  </a:lnTo>
                  <a:lnTo>
                    <a:pt x="370" y="308"/>
                  </a:lnTo>
                  <a:lnTo>
                    <a:pt x="372" y="251"/>
                  </a:lnTo>
                  <a:lnTo>
                    <a:pt x="373" y="6"/>
                  </a:lnTo>
                  <a:lnTo>
                    <a:pt x="375" y="122"/>
                  </a:lnTo>
                  <a:lnTo>
                    <a:pt x="376" y="324"/>
                  </a:lnTo>
                  <a:lnTo>
                    <a:pt x="377" y="544"/>
                  </a:lnTo>
                  <a:lnTo>
                    <a:pt x="379" y="714"/>
                  </a:lnTo>
                  <a:lnTo>
                    <a:pt x="380" y="730"/>
                  </a:lnTo>
                  <a:lnTo>
                    <a:pt x="381" y="374"/>
                  </a:lnTo>
                  <a:lnTo>
                    <a:pt x="383" y="136"/>
                  </a:lnTo>
                  <a:lnTo>
                    <a:pt x="384" y="297"/>
                  </a:lnTo>
                  <a:lnTo>
                    <a:pt x="386" y="627"/>
                  </a:lnTo>
                  <a:lnTo>
                    <a:pt x="387" y="805"/>
                  </a:lnTo>
                  <a:lnTo>
                    <a:pt x="388" y="808"/>
                  </a:lnTo>
                  <a:lnTo>
                    <a:pt x="391" y="282"/>
                  </a:lnTo>
                  <a:lnTo>
                    <a:pt x="392" y="145"/>
                  </a:lnTo>
                  <a:lnTo>
                    <a:pt x="393" y="494"/>
                  </a:lnTo>
                  <a:lnTo>
                    <a:pt x="395" y="652"/>
                  </a:lnTo>
                  <a:lnTo>
                    <a:pt x="396" y="819"/>
                  </a:lnTo>
                  <a:lnTo>
                    <a:pt x="398" y="726"/>
                  </a:lnTo>
                  <a:lnTo>
                    <a:pt x="399" y="170"/>
                  </a:lnTo>
                  <a:lnTo>
                    <a:pt x="400" y="167"/>
                  </a:lnTo>
                  <a:lnTo>
                    <a:pt x="402" y="260"/>
                  </a:lnTo>
                  <a:lnTo>
                    <a:pt x="403" y="323"/>
                  </a:lnTo>
                  <a:lnTo>
                    <a:pt x="404" y="122"/>
                  </a:lnTo>
                  <a:lnTo>
                    <a:pt x="406" y="4"/>
                  </a:lnTo>
                  <a:lnTo>
                    <a:pt x="407" y="110"/>
                  </a:lnTo>
                  <a:lnTo>
                    <a:pt x="409" y="193"/>
                  </a:lnTo>
                  <a:lnTo>
                    <a:pt x="410" y="14"/>
                  </a:lnTo>
                  <a:lnTo>
                    <a:pt x="411" y="55"/>
                  </a:lnTo>
                  <a:lnTo>
                    <a:pt x="413" y="122"/>
                  </a:lnTo>
                  <a:lnTo>
                    <a:pt x="414" y="250"/>
                  </a:lnTo>
                  <a:lnTo>
                    <a:pt x="416" y="53"/>
                  </a:lnTo>
                  <a:lnTo>
                    <a:pt x="417" y="97"/>
                  </a:lnTo>
                  <a:lnTo>
                    <a:pt x="418" y="241"/>
                  </a:lnTo>
                  <a:lnTo>
                    <a:pt x="421" y="218"/>
                  </a:lnTo>
                  <a:lnTo>
                    <a:pt x="422" y="151"/>
                  </a:lnTo>
                  <a:lnTo>
                    <a:pt x="423" y="276"/>
                  </a:lnTo>
                  <a:lnTo>
                    <a:pt x="425" y="332"/>
                  </a:lnTo>
                  <a:lnTo>
                    <a:pt x="426" y="382"/>
                  </a:lnTo>
                  <a:lnTo>
                    <a:pt x="428" y="321"/>
                  </a:lnTo>
                  <a:lnTo>
                    <a:pt x="429" y="420"/>
                  </a:lnTo>
                  <a:lnTo>
                    <a:pt x="430" y="629"/>
                  </a:lnTo>
                  <a:lnTo>
                    <a:pt x="432" y="814"/>
                  </a:lnTo>
                  <a:lnTo>
                    <a:pt x="433" y="858"/>
                  </a:lnTo>
                  <a:lnTo>
                    <a:pt x="434" y="725"/>
                  </a:lnTo>
                  <a:lnTo>
                    <a:pt x="436" y="726"/>
                  </a:lnTo>
                  <a:lnTo>
                    <a:pt x="437" y="779"/>
                  </a:lnTo>
                  <a:lnTo>
                    <a:pt x="439" y="958"/>
                  </a:lnTo>
                  <a:lnTo>
                    <a:pt x="440" y="840"/>
                  </a:lnTo>
                  <a:lnTo>
                    <a:pt x="441" y="1102"/>
                  </a:lnTo>
                  <a:lnTo>
                    <a:pt x="443" y="1052"/>
                  </a:lnTo>
                  <a:lnTo>
                    <a:pt x="444" y="1074"/>
                  </a:lnTo>
                  <a:lnTo>
                    <a:pt x="445" y="1258"/>
                  </a:lnTo>
                  <a:lnTo>
                    <a:pt x="447" y="1202"/>
                  </a:lnTo>
                  <a:lnTo>
                    <a:pt x="448" y="970"/>
                  </a:lnTo>
                  <a:lnTo>
                    <a:pt x="450" y="1273"/>
                  </a:lnTo>
                  <a:lnTo>
                    <a:pt x="451" y="1285"/>
                  </a:lnTo>
                  <a:lnTo>
                    <a:pt x="453" y="1176"/>
                  </a:lnTo>
                  <a:lnTo>
                    <a:pt x="455" y="1231"/>
                  </a:lnTo>
                  <a:lnTo>
                    <a:pt x="456" y="1205"/>
                  </a:lnTo>
                  <a:lnTo>
                    <a:pt x="457" y="984"/>
                  </a:lnTo>
                  <a:lnTo>
                    <a:pt x="459" y="1346"/>
                  </a:lnTo>
                  <a:lnTo>
                    <a:pt x="460" y="1123"/>
                  </a:lnTo>
                  <a:lnTo>
                    <a:pt x="462" y="1320"/>
                  </a:lnTo>
                  <a:lnTo>
                    <a:pt x="463" y="1317"/>
                  </a:lnTo>
                  <a:lnTo>
                    <a:pt x="464" y="1226"/>
                  </a:lnTo>
                  <a:lnTo>
                    <a:pt x="466" y="1175"/>
                  </a:lnTo>
                  <a:lnTo>
                    <a:pt x="467" y="1191"/>
                  </a:lnTo>
                  <a:lnTo>
                    <a:pt x="468" y="1008"/>
                  </a:lnTo>
                  <a:lnTo>
                    <a:pt x="470" y="1351"/>
                  </a:lnTo>
                  <a:lnTo>
                    <a:pt x="471" y="1129"/>
                  </a:lnTo>
                  <a:lnTo>
                    <a:pt x="473" y="1399"/>
                  </a:lnTo>
                  <a:lnTo>
                    <a:pt x="474" y="1178"/>
                  </a:lnTo>
                  <a:lnTo>
                    <a:pt x="475" y="1297"/>
                  </a:lnTo>
                  <a:lnTo>
                    <a:pt x="477" y="1185"/>
                  </a:lnTo>
                  <a:lnTo>
                    <a:pt x="478" y="1091"/>
                  </a:lnTo>
                  <a:lnTo>
                    <a:pt x="479" y="1233"/>
                  </a:lnTo>
                  <a:lnTo>
                    <a:pt x="481" y="1195"/>
                  </a:lnTo>
                  <a:lnTo>
                    <a:pt x="482" y="1204"/>
                  </a:lnTo>
                  <a:lnTo>
                    <a:pt x="485" y="1186"/>
                  </a:lnTo>
                  <a:lnTo>
                    <a:pt x="486" y="1320"/>
                  </a:lnTo>
                  <a:lnTo>
                    <a:pt x="487" y="1264"/>
                  </a:lnTo>
                  <a:lnTo>
                    <a:pt x="489" y="1176"/>
                  </a:lnTo>
                  <a:lnTo>
                    <a:pt x="490" y="1111"/>
                  </a:lnTo>
                  <a:lnTo>
                    <a:pt x="492" y="1135"/>
                  </a:lnTo>
                  <a:lnTo>
                    <a:pt x="493" y="1135"/>
                  </a:lnTo>
                  <a:lnTo>
                    <a:pt x="494" y="1105"/>
                  </a:lnTo>
                  <a:lnTo>
                    <a:pt x="496" y="1141"/>
                  </a:lnTo>
                  <a:lnTo>
                    <a:pt x="497" y="1189"/>
                  </a:lnTo>
                  <a:lnTo>
                    <a:pt x="498" y="1170"/>
                  </a:lnTo>
                  <a:lnTo>
                    <a:pt x="500" y="1182"/>
                  </a:lnTo>
                  <a:lnTo>
                    <a:pt x="501" y="1182"/>
                  </a:lnTo>
                  <a:lnTo>
                    <a:pt x="503" y="1233"/>
                  </a:lnTo>
                  <a:lnTo>
                    <a:pt x="504" y="1226"/>
                  </a:lnTo>
                  <a:lnTo>
                    <a:pt x="505" y="1275"/>
                  </a:lnTo>
                  <a:lnTo>
                    <a:pt x="507" y="1201"/>
                  </a:lnTo>
                  <a:lnTo>
                    <a:pt x="508" y="1201"/>
                  </a:lnTo>
                  <a:lnTo>
                    <a:pt x="509" y="1201"/>
                  </a:lnTo>
                  <a:lnTo>
                    <a:pt x="511" y="1106"/>
                  </a:lnTo>
                  <a:lnTo>
                    <a:pt x="512" y="1160"/>
                  </a:lnTo>
                  <a:lnTo>
                    <a:pt x="515" y="1170"/>
                  </a:lnTo>
                  <a:lnTo>
                    <a:pt x="516" y="1266"/>
                  </a:lnTo>
                  <a:lnTo>
                    <a:pt x="517" y="1128"/>
                  </a:lnTo>
                  <a:lnTo>
                    <a:pt x="519" y="1193"/>
                  </a:lnTo>
                  <a:lnTo>
                    <a:pt x="520" y="1149"/>
                  </a:lnTo>
                  <a:lnTo>
                    <a:pt x="521" y="1141"/>
                  </a:lnTo>
                  <a:lnTo>
                    <a:pt x="523" y="1189"/>
                  </a:lnTo>
                  <a:lnTo>
                    <a:pt x="524" y="1282"/>
                  </a:lnTo>
                  <a:lnTo>
                    <a:pt x="526" y="1189"/>
                  </a:lnTo>
                  <a:lnTo>
                    <a:pt x="527" y="1199"/>
                  </a:lnTo>
                  <a:lnTo>
                    <a:pt x="528" y="1144"/>
                  </a:lnTo>
                  <a:lnTo>
                    <a:pt x="530" y="1138"/>
                  </a:lnTo>
                  <a:lnTo>
                    <a:pt x="531" y="1205"/>
                  </a:lnTo>
                  <a:lnTo>
                    <a:pt x="532" y="1178"/>
                  </a:lnTo>
                  <a:lnTo>
                    <a:pt x="534" y="1026"/>
                  </a:lnTo>
                  <a:lnTo>
                    <a:pt x="535" y="1154"/>
                  </a:lnTo>
                  <a:lnTo>
                    <a:pt x="537" y="1084"/>
                  </a:lnTo>
                  <a:lnTo>
                    <a:pt x="538" y="1196"/>
                  </a:lnTo>
                  <a:lnTo>
                    <a:pt x="539" y="1102"/>
                  </a:lnTo>
                  <a:lnTo>
                    <a:pt x="541" y="1275"/>
                  </a:lnTo>
                  <a:lnTo>
                    <a:pt x="542" y="1073"/>
                  </a:lnTo>
                  <a:lnTo>
                    <a:pt x="543" y="1227"/>
                  </a:lnTo>
                  <a:lnTo>
                    <a:pt x="545" y="1215"/>
                  </a:lnTo>
                  <a:lnTo>
                    <a:pt x="547" y="1119"/>
                  </a:lnTo>
                  <a:lnTo>
                    <a:pt x="549" y="1246"/>
                  </a:lnTo>
                  <a:lnTo>
                    <a:pt x="550" y="1112"/>
                  </a:lnTo>
                  <a:lnTo>
                    <a:pt x="551" y="1135"/>
                  </a:lnTo>
                  <a:lnTo>
                    <a:pt x="553" y="1106"/>
                  </a:lnTo>
                  <a:lnTo>
                    <a:pt x="554" y="1097"/>
                  </a:lnTo>
                  <a:lnTo>
                    <a:pt x="555" y="1215"/>
                  </a:lnTo>
                  <a:lnTo>
                    <a:pt x="557" y="1125"/>
                  </a:lnTo>
                  <a:lnTo>
                    <a:pt x="558" y="1299"/>
                  </a:lnTo>
                  <a:lnTo>
                    <a:pt x="560" y="1146"/>
                  </a:lnTo>
                  <a:lnTo>
                    <a:pt x="561" y="1100"/>
                  </a:lnTo>
                  <a:lnTo>
                    <a:pt x="562" y="1144"/>
                  </a:lnTo>
                  <a:lnTo>
                    <a:pt x="564" y="1189"/>
                  </a:lnTo>
                  <a:lnTo>
                    <a:pt x="565" y="1256"/>
                  </a:lnTo>
                  <a:lnTo>
                    <a:pt x="567" y="1223"/>
                  </a:lnTo>
                  <a:lnTo>
                    <a:pt x="568" y="1258"/>
                  </a:lnTo>
                  <a:lnTo>
                    <a:pt x="569" y="1108"/>
                  </a:lnTo>
                  <a:lnTo>
                    <a:pt x="571" y="1226"/>
                  </a:lnTo>
                  <a:lnTo>
                    <a:pt x="572" y="1123"/>
                  </a:lnTo>
                  <a:lnTo>
                    <a:pt x="573" y="1246"/>
                  </a:lnTo>
                  <a:lnTo>
                    <a:pt x="575" y="1089"/>
                  </a:lnTo>
                  <a:lnTo>
                    <a:pt x="576" y="1236"/>
                  </a:lnTo>
                  <a:lnTo>
                    <a:pt x="579" y="1020"/>
                  </a:lnTo>
                  <a:lnTo>
                    <a:pt x="580" y="1204"/>
                  </a:lnTo>
                  <a:lnTo>
                    <a:pt x="581" y="1134"/>
                  </a:lnTo>
                  <a:lnTo>
                    <a:pt x="583" y="1214"/>
                  </a:lnTo>
                  <a:lnTo>
                    <a:pt x="584" y="1126"/>
                  </a:lnTo>
                  <a:lnTo>
                    <a:pt x="585" y="1151"/>
                  </a:lnTo>
                  <a:lnTo>
                    <a:pt x="587" y="1147"/>
                  </a:lnTo>
                  <a:lnTo>
                    <a:pt x="588" y="1135"/>
                  </a:lnTo>
                  <a:lnTo>
                    <a:pt x="590" y="1147"/>
                  </a:lnTo>
                  <a:lnTo>
                    <a:pt x="591" y="1122"/>
                  </a:lnTo>
                  <a:lnTo>
                    <a:pt x="592" y="1185"/>
                  </a:lnTo>
                  <a:lnTo>
                    <a:pt x="594" y="1154"/>
                  </a:lnTo>
                  <a:lnTo>
                    <a:pt x="595" y="1119"/>
                  </a:lnTo>
                  <a:lnTo>
                    <a:pt x="596" y="1108"/>
                  </a:lnTo>
                  <a:lnTo>
                    <a:pt x="598" y="1115"/>
                  </a:lnTo>
                  <a:lnTo>
                    <a:pt x="599" y="1061"/>
                  </a:lnTo>
                  <a:lnTo>
                    <a:pt x="601" y="1134"/>
                  </a:lnTo>
                  <a:lnTo>
                    <a:pt x="602" y="1193"/>
                  </a:lnTo>
                  <a:lnTo>
                    <a:pt x="603" y="1138"/>
                  </a:lnTo>
                  <a:lnTo>
                    <a:pt x="605" y="1108"/>
                  </a:lnTo>
                  <a:lnTo>
                    <a:pt x="606" y="1108"/>
                  </a:lnTo>
                  <a:lnTo>
                    <a:pt x="607" y="1157"/>
                  </a:lnTo>
                  <a:lnTo>
                    <a:pt x="610" y="1077"/>
                  </a:lnTo>
                  <a:lnTo>
                    <a:pt x="611" y="1169"/>
                  </a:lnTo>
                  <a:lnTo>
                    <a:pt x="613" y="1016"/>
                  </a:lnTo>
                  <a:lnTo>
                    <a:pt x="614" y="1285"/>
                  </a:lnTo>
                  <a:lnTo>
                    <a:pt x="615" y="979"/>
                  </a:lnTo>
                  <a:lnTo>
                    <a:pt x="617" y="1244"/>
                  </a:lnTo>
                  <a:lnTo>
                    <a:pt x="618" y="976"/>
                  </a:lnTo>
                  <a:lnTo>
                    <a:pt x="619" y="1189"/>
                  </a:lnTo>
                  <a:lnTo>
                    <a:pt x="621" y="1062"/>
                  </a:lnTo>
                  <a:lnTo>
                    <a:pt x="622" y="1003"/>
                  </a:lnTo>
                  <a:lnTo>
                    <a:pt x="624" y="1151"/>
                  </a:lnTo>
                  <a:lnTo>
                    <a:pt x="625" y="994"/>
                  </a:lnTo>
                  <a:lnTo>
                    <a:pt x="626" y="1199"/>
                  </a:lnTo>
                  <a:lnTo>
                    <a:pt x="628" y="1023"/>
                  </a:lnTo>
                  <a:lnTo>
                    <a:pt x="629" y="1163"/>
                  </a:lnTo>
                  <a:lnTo>
                    <a:pt x="631" y="1025"/>
                  </a:lnTo>
                  <a:lnTo>
                    <a:pt x="632" y="1044"/>
                  </a:lnTo>
                  <a:lnTo>
                    <a:pt x="633" y="1087"/>
                  </a:lnTo>
                  <a:lnTo>
                    <a:pt x="635" y="1045"/>
                  </a:lnTo>
                  <a:lnTo>
                    <a:pt x="636" y="1077"/>
                  </a:lnTo>
                  <a:lnTo>
                    <a:pt x="637" y="1017"/>
                  </a:lnTo>
                  <a:lnTo>
                    <a:pt x="639" y="1065"/>
                  </a:lnTo>
                  <a:lnTo>
                    <a:pt x="641" y="1115"/>
                  </a:lnTo>
                  <a:lnTo>
                    <a:pt x="643" y="918"/>
                  </a:lnTo>
                  <a:lnTo>
                    <a:pt x="644" y="909"/>
                  </a:lnTo>
                  <a:lnTo>
                    <a:pt x="645" y="620"/>
                  </a:lnTo>
                  <a:lnTo>
                    <a:pt x="647" y="238"/>
                  </a:lnTo>
                  <a:lnTo>
                    <a:pt x="648" y="240"/>
                  </a:lnTo>
                  <a:lnTo>
                    <a:pt x="649" y="592"/>
                  </a:lnTo>
                  <a:lnTo>
                    <a:pt x="651" y="774"/>
                  </a:lnTo>
                  <a:lnTo>
                    <a:pt x="652" y="876"/>
                  </a:lnTo>
                  <a:lnTo>
                    <a:pt x="654" y="860"/>
                  </a:lnTo>
                  <a:lnTo>
                    <a:pt x="655" y="647"/>
                  </a:lnTo>
                  <a:lnTo>
                    <a:pt x="656" y="116"/>
                  </a:lnTo>
                  <a:lnTo>
                    <a:pt x="658" y="229"/>
                  </a:lnTo>
                  <a:lnTo>
                    <a:pt x="659" y="540"/>
                  </a:lnTo>
                  <a:lnTo>
                    <a:pt x="660" y="652"/>
                  </a:lnTo>
                  <a:lnTo>
                    <a:pt x="662" y="891"/>
                  </a:lnTo>
                  <a:lnTo>
                    <a:pt x="663" y="787"/>
                  </a:lnTo>
                  <a:lnTo>
                    <a:pt x="665" y="205"/>
                  </a:lnTo>
                  <a:lnTo>
                    <a:pt x="666" y="161"/>
                  </a:lnTo>
                  <a:lnTo>
                    <a:pt x="667" y="544"/>
                  </a:lnTo>
                  <a:lnTo>
                    <a:pt x="669" y="767"/>
                  </a:lnTo>
                  <a:lnTo>
                    <a:pt x="670" y="844"/>
                  </a:lnTo>
                  <a:lnTo>
                    <a:pt x="672" y="673"/>
                  </a:lnTo>
                  <a:lnTo>
                    <a:pt x="674" y="152"/>
                  </a:lnTo>
                  <a:lnTo>
                    <a:pt x="675" y="151"/>
                  </a:lnTo>
                  <a:lnTo>
                    <a:pt x="677" y="280"/>
                  </a:lnTo>
                  <a:lnTo>
                    <a:pt x="678" y="630"/>
                  </a:lnTo>
                  <a:lnTo>
                    <a:pt x="679" y="630"/>
                  </a:lnTo>
                  <a:lnTo>
                    <a:pt x="681" y="630"/>
                  </a:lnTo>
                  <a:lnTo>
                    <a:pt x="682" y="4"/>
                  </a:lnTo>
                  <a:lnTo>
                    <a:pt x="683" y="4"/>
                  </a:lnTo>
                  <a:lnTo>
                    <a:pt x="685" y="4"/>
                  </a:lnTo>
                  <a:lnTo>
                    <a:pt x="686" y="4"/>
                  </a:lnTo>
                  <a:lnTo>
                    <a:pt x="688" y="4"/>
                  </a:lnTo>
                  <a:lnTo>
                    <a:pt x="689" y="4"/>
                  </a:lnTo>
                  <a:lnTo>
                    <a:pt x="690" y="4"/>
                  </a:lnTo>
                  <a:lnTo>
                    <a:pt x="692" y="4"/>
                  </a:lnTo>
                  <a:lnTo>
                    <a:pt x="693" y="4"/>
                  </a:lnTo>
                  <a:lnTo>
                    <a:pt x="694" y="29"/>
                  </a:lnTo>
                  <a:lnTo>
                    <a:pt x="696" y="17"/>
                  </a:lnTo>
                  <a:lnTo>
                    <a:pt x="697" y="46"/>
                  </a:lnTo>
                  <a:lnTo>
                    <a:pt x="699" y="82"/>
                  </a:lnTo>
                  <a:lnTo>
                    <a:pt x="700" y="141"/>
                  </a:lnTo>
                  <a:lnTo>
                    <a:pt x="701" y="272"/>
                  </a:lnTo>
                  <a:lnTo>
                    <a:pt x="704" y="251"/>
                  </a:lnTo>
                  <a:lnTo>
                    <a:pt x="705" y="260"/>
                  </a:lnTo>
                  <a:lnTo>
                    <a:pt x="707" y="234"/>
                  </a:lnTo>
                  <a:lnTo>
                    <a:pt x="708" y="522"/>
                  </a:lnTo>
                  <a:lnTo>
                    <a:pt x="709" y="535"/>
                  </a:lnTo>
                  <a:lnTo>
                    <a:pt x="711" y="427"/>
                  </a:lnTo>
                  <a:lnTo>
                    <a:pt x="712" y="391"/>
                  </a:lnTo>
                  <a:lnTo>
                    <a:pt x="713" y="764"/>
                  </a:lnTo>
                  <a:lnTo>
                    <a:pt x="715" y="927"/>
                  </a:lnTo>
                  <a:lnTo>
                    <a:pt x="716" y="831"/>
                  </a:lnTo>
                  <a:lnTo>
                    <a:pt x="718" y="970"/>
                  </a:lnTo>
                  <a:lnTo>
                    <a:pt x="719" y="895"/>
                  </a:lnTo>
                  <a:lnTo>
                    <a:pt x="720" y="773"/>
                  </a:lnTo>
                  <a:lnTo>
                    <a:pt x="722" y="901"/>
                  </a:lnTo>
                  <a:lnTo>
                    <a:pt x="723" y="841"/>
                  </a:lnTo>
                  <a:lnTo>
                    <a:pt x="724" y="907"/>
                  </a:lnTo>
                  <a:lnTo>
                    <a:pt x="726" y="1061"/>
                  </a:lnTo>
                  <a:lnTo>
                    <a:pt x="727" y="1071"/>
                  </a:lnTo>
                  <a:lnTo>
                    <a:pt x="729" y="834"/>
                  </a:lnTo>
                  <a:lnTo>
                    <a:pt x="730" y="846"/>
                  </a:lnTo>
                  <a:lnTo>
                    <a:pt x="731" y="805"/>
                  </a:lnTo>
                  <a:lnTo>
                    <a:pt x="733" y="961"/>
                  </a:lnTo>
                  <a:lnTo>
                    <a:pt x="735" y="902"/>
                  </a:lnTo>
                  <a:lnTo>
                    <a:pt x="736" y="1049"/>
                  </a:lnTo>
                  <a:lnTo>
                    <a:pt x="738" y="770"/>
                  </a:lnTo>
                  <a:lnTo>
                    <a:pt x="739" y="1109"/>
                  </a:lnTo>
                  <a:lnTo>
                    <a:pt x="741" y="988"/>
                  </a:lnTo>
                  <a:lnTo>
                    <a:pt x="742" y="1049"/>
                  </a:lnTo>
                  <a:lnTo>
                    <a:pt x="743" y="1073"/>
                  </a:lnTo>
                  <a:lnTo>
                    <a:pt x="745" y="1011"/>
                  </a:lnTo>
                  <a:lnTo>
                    <a:pt x="746" y="1169"/>
                  </a:lnTo>
                  <a:lnTo>
                    <a:pt x="747" y="1039"/>
                  </a:lnTo>
                  <a:lnTo>
                    <a:pt x="749" y="1126"/>
                  </a:lnTo>
                  <a:lnTo>
                    <a:pt x="750" y="1010"/>
                  </a:lnTo>
                  <a:lnTo>
                    <a:pt x="752" y="1243"/>
                  </a:lnTo>
                  <a:lnTo>
                    <a:pt x="753" y="1163"/>
                  </a:lnTo>
                  <a:lnTo>
                    <a:pt x="754" y="1141"/>
                  </a:lnTo>
                  <a:lnTo>
                    <a:pt x="756" y="1036"/>
                  </a:lnTo>
                  <a:lnTo>
                    <a:pt x="757" y="1215"/>
                  </a:lnTo>
                  <a:lnTo>
                    <a:pt x="758" y="1055"/>
                  </a:lnTo>
                  <a:lnTo>
                    <a:pt x="760" y="1237"/>
                  </a:lnTo>
                  <a:lnTo>
                    <a:pt x="761" y="1218"/>
                  </a:lnTo>
                  <a:lnTo>
                    <a:pt x="763" y="1291"/>
                  </a:lnTo>
                  <a:lnTo>
                    <a:pt x="764" y="1237"/>
                  </a:lnTo>
                  <a:lnTo>
                    <a:pt x="766" y="1170"/>
                  </a:lnTo>
                  <a:lnTo>
                    <a:pt x="768" y="1335"/>
                  </a:lnTo>
                  <a:lnTo>
                    <a:pt x="769" y="1074"/>
                  </a:lnTo>
                  <a:lnTo>
                    <a:pt x="770" y="1285"/>
                  </a:lnTo>
                  <a:lnTo>
                    <a:pt x="772" y="1140"/>
                  </a:lnTo>
                  <a:lnTo>
                    <a:pt x="773" y="1186"/>
                  </a:lnTo>
                  <a:lnTo>
                    <a:pt x="775" y="1214"/>
                  </a:lnTo>
                  <a:lnTo>
                    <a:pt x="776" y="1240"/>
                  </a:lnTo>
                  <a:lnTo>
                    <a:pt x="777" y="1155"/>
                  </a:lnTo>
                  <a:lnTo>
                    <a:pt x="779" y="1231"/>
                  </a:lnTo>
                  <a:lnTo>
                    <a:pt x="780" y="1041"/>
                  </a:lnTo>
                  <a:lnTo>
                    <a:pt x="782" y="1215"/>
                  </a:lnTo>
                  <a:lnTo>
                    <a:pt x="783" y="1105"/>
                  </a:lnTo>
                  <a:lnTo>
                    <a:pt x="784" y="1261"/>
                  </a:lnTo>
                  <a:lnTo>
                    <a:pt x="786" y="1062"/>
                  </a:lnTo>
                  <a:lnTo>
                    <a:pt x="787" y="1039"/>
                  </a:lnTo>
                  <a:lnTo>
                    <a:pt x="788" y="1182"/>
                  </a:lnTo>
                  <a:lnTo>
                    <a:pt x="790" y="1065"/>
                  </a:lnTo>
                  <a:lnTo>
                    <a:pt x="791" y="1125"/>
                  </a:lnTo>
                  <a:lnTo>
                    <a:pt x="793" y="1055"/>
                  </a:lnTo>
                  <a:lnTo>
                    <a:pt x="794" y="1160"/>
                  </a:lnTo>
                  <a:lnTo>
                    <a:pt x="795" y="1084"/>
                  </a:lnTo>
                  <a:lnTo>
                    <a:pt x="798" y="1147"/>
                  </a:lnTo>
                  <a:lnTo>
                    <a:pt x="799" y="1161"/>
                  </a:lnTo>
                  <a:lnTo>
                    <a:pt x="800" y="1261"/>
                  </a:lnTo>
                  <a:lnTo>
                    <a:pt x="802" y="1083"/>
                  </a:lnTo>
                  <a:lnTo>
                    <a:pt x="803" y="1188"/>
                  </a:lnTo>
                  <a:lnTo>
                    <a:pt x="805" y="1205"/>
                  </a:lnTo>
                  <a:lnTo>
                    <a:pt x="806" y="1154"/>
                  </a:lnTo>
                  <a:lnTo>
                    <a:pt x="807" y="1193"/>
                  </a:lnTo>
                  <a:lnTo>
                    <a:pt x="809" y="1111"/>
                  </a:lnTo>
                  <a:lnTo>
                    <a:pt x="810" y="1196"/>
                  </a:lnTo>
                  <a:lnTo>
                    <a:pt x="811" y="1117"/>
                  </a:lnTo>
                  <a:lnTo>
                    <a:pt x="813" y="1212"/>
                  </a:lnTo>
                  <a:lnTo>
                    <a:pt x="814" y="1158"/>
                  </a:lnTo>
                  <a:lnTo>
                    <a:pt x="816" y="1052"/>
                  </a:lnTo>
                  <a:lnTo>
                    <a:pt x="817" y="1149"/>
                  </a:lnTo>
                  <a:lnTo>
                    <a:pt x="818" y="1108"/>
                  </a:lnTo>
                  <a:lnTo>
                    <a:pt x="820" y="1172"/>
                  </a:lnTo>
                  <a:lnTo>
                    <a:pt x="821" y="1071"/>
                  </a:lnTo>
                  <a:lnTo>
                    <a:pt x="822" y="1055"/>
                  </a:lnTo>
                  <a:lnTo>
                    <a:pt x="824" y="1134"/>
                  </a:lnTo>
                  <a:lnTo>
                    <a:pt x="825" y="1218"/>
                  </a:lnTo>
                  <a:lnTo>
                    <a:pt x="827" y="1161"/>
                  </a:lnTo>
                  <a:lnTo>
                    <a:pt x="829" y="1112"/>
                  </a:lnTo>
                  <a:lnTo>
                    <a:pt x="830" y="1230"/>
                  </a:lnTo>
                  <a:lnTo>
                    <a:pt x="832" y="1048"/>
                  </a:lnTo>
                  <a:lnTo>
                    <a:pt x="833" y="1262"/>
                  </a:lnTo>
                  <a:lnTo>
                    <a:pt x="834" y="1109"/>
                  </a:lnTo>
                  <a:lnTo>
                    <a:pt x="836" y="1103"/>
                  </a:lnTo>
                  <a:lnTo>
                    <a:pt x="837" y="1154"/>
                  </a:lnTo>
                  <a:lnTo>
                    <a:pt x="839" y="1117"/>
                  </a:lnTo>
                  <a:lnTo>
                    <a:pt x="840" y="1111"/>
                  </a:lnTo>
                  <a:lnTo>
                    <a:pt x="841" y="1172"/>
                  </a:lnTo>
                  <a:lnTo>
                    <a:pt x="843" y="1204"/>
                  </a:lnTo>
                  <a:lnTo>
                    <a:pt x="844" y="1214"/>
                  </a:lnTo>
                  <a:lnTo>
                    <a:pt x="846" y="1079"/>
                  </a:lnTo>
                  <a:lnTo>
                    <a:pt x="847" y="1195"/>
                  </a:lnTo>
                  <a:lnTo>
                    <a:pt x="848" y="1079"/>
                  </a:lnTo>
                  <a:lnTo>
                    <a:pt x="850" y="1079"/>
                  </a:lnTo>
                  <a:lnTo>
                    <a:pt x="851" y="1079"/>
                  </a:lnTo>
                  <a:lnTo>
                    <a:pt x="852" y="1177"/>
                  </a:lnTo>
                  <a:lnTo>
                    <a:pt x="854" y="1136"/>
                  </a:lnTo>
                  <a:lnTo>
                    <a:pt x="855" y="1139"/>
                  </a:lnTo>
                  <a:lnTo>
                    <a:pt x="857" y="1194"/>
                  </a:lnTo>
                  <a:lnTo>
                    <a:pt x="858" y="893"/>
                  </a:lnTo>
                  <a:lnTo>
                    <a:pt x="859" y="1159"/>
                  </a:lnTo>
                  <a:lnTo>
                    <a:pt x="862" y="1035"/>
                  </a:lnTo>
                  <a:lnTo>
                    <a:pt x="863" y="1136"/>
                  </a:lnTo>
                  <a:lnTo>
                    <a:pt x="864" y="1005"/>
                  </a:lnTo>
                  <a:lnTo>
                    <a:pt x="866" y="1198"/>
                  </a:lnTo>
                  <a:lnTo>
                    <a:pt x="867" y="896"/>
                  </a:lnTo>
                  <a:lnTo>
                    <a:pt x="869" y="1226"/>
                  </a:lnTo>
                  <a:lnTo>
                    <a:pt x="870" y="992"/>
                  </a:lnTo>
                  <a:lnTo>
                    <a:pt x="871" y="1134"/>
                  </a:lnTo>
                  <a:lnTo>
                    <a:pt x="873" y="1151"/>
                  </a:lnTo>
                  <a:lnTo>
                    <a:pt x="874" y="1081"/>
                  </a:lnTo>
                  <a:lnTo>
                    <a:pt x="875" y="1127"/>
                  </a:lnTo>
                  <a:lnTo>
                    <a:pt x="877" y="1249"/>
                  </a:lnTo>
                  <a:lnTo>
                    <a:pt x="878" y="1136"/>
                  </a:lnTo>
                  <a:lnTo>
                    <a:pt x="880" y="1117"/>
                  </a:lnTo>
                  <a:lnTo>
                    <a:pt x="881" y="1108"/>
                  </a:lnTo>
                  <a:lnTo>
                    <a:pt x="882" y="980"/>
                  </a:lnTo>
                  <a:lnTo>
                    <a:pt x="884" y="1245"/>
                  </a:lnTo>
                  <a:lnTo>
                    <a:pt x="885" y="1238"/>
                  </a:lnTo>
                  <a:lnTo>
                    <a:pt x="886" y="1172"/>
                  </a:lnTo>
                  <a:lnTo>
                    <a:pt x="888" y="1146"/>
                  </a:lnTo>
                  <a:lnTo>
                    <a:pt x="889" y="1140"/>
                  </a:lnTo>
                  <a:lnTo>
                    <a:pt x="892" y="1125"/>
                  </a:lnTo>
                  <a:lnTo>
                    <a:pt x="893" y="1159"/>
                  </a:lnTo>
                  <a:lnTo>
                    <a:pt x="894" y="1056"/>
                  </a:lnTo>
                  <a:lnTo>
                    <a:pt x="896" y="1073"/>
                  </a:lnTo>
                  <a:lnTo>
                    <a:pt x="897" y="1213"/>
                  </a:lnTo>
                  <a:lnTo>
                    <a:pt x="898" y="992"/>
                  </a:lnTo>
                  <a:lnTo>
                    <a:pt x="900" y="1162"/>
                  </a:lnTo>
                  <a:lnTo>
                    <a:pt x="901" y="1060"/>
                  </a:lnTo>
                  <a:lnTo>
                    <a:pt x="903" y="1102"/>
                  </a:lnTo>
                  <a:lnTo>
                    <a:pt x="904" y="1086"/>
                  </a:lnTo>
                  <a:lnTo>
                    <a:pt x="905" y="1121"/>
                  </a:lnTo>
                  <a:lnTo>
                    <a:pt x="907" y="1082"/>
                  </a:lnTo>
                  <a:lnTo>
                    <a:pt x="908" y="1162"/>
                  </a:lnTo>
                  <a:lnTo>
                    <a:pt x="909" y="1093"/>
                  </a:lnTo>
                  <a:lnTo>
                    <a:pt x="911" y="1139"/>
                  </a:lnTo>
                  <a:lnTo>
                    <a:pt x="912" y="1078"/>
                  </a:lnTo>
                  <a:lnTo>
                    <a:pt x="914" y="1111"/>
                  </a:lnTo>
                  <a:lnTo>
                    <a:pt x="915" y="1136"/>
                  </a:lnTo>
                  <a:lnTo>
                    <a:pt x="916" y="1092"/>
                  </a:lnTo>
                  <a:lnTo>
                    <a:pt x="918" y="957"/>
                  </a:lnTo>
                  <a:lnTo>
                    <a:pt x="919" y="949"/>
                  </a:lnTo>
                  <a:lnTo>
                    <a:pt x="921" y="952"/>
                  </a:lnTo>
                  <a:lnTo>
                    <a:pt x="923" y="558"/>
                  </a:lnTo>
                  <a:lnTo>
                    <a:pt x="924" y="255"/>
                  </a:lnTo>
                  <a:lnTo>
                    <a:pt x="926" y="100"/>
                  </a:lnTo>
                  <a:lnTo>
                    <a:pt x="927" y="142"/>
                  </a:lnTo>
                  <a:lnTo>
                    <a:pt x="928" y="124"/>
                  </a:lnTo>
                  <a:lnTo>
                    <a:pt x="930" y="62"/>
                  </a:lnTo>
                  <a:lnTo>
                    <a:pt x="931" y="1"/>
                  </a:lnTo>
                  <a:lnTo>
                    <a:pt x="933" y="1"/>
                  </a:lnTo>
                  <a:lnTo>
                    <a:pt x="934" y="1"/>
                  </a:lnTo>
                  <a:lnTo>
                    <a:pt x="935" y="1"/>
                  </a:lnTo>
                  <a:lnTo>
                    <a:pt x="937" y="1"/>
                  </a:lnTo>
                  <a:lnTo>
                    <a:pt x="938" y="1"/>
                  </a:lnTo>
                  <a:lnTo>
                    <a:pt x="939" y="1"/>
                  </a:lnTo>
                  <a:lnTo>
                    <a:pt x="941" y="1"/>
                  </a:lnTo>
                  <a:lnTo>
                    <a:pt x="942" y="1"/>
                  </a:lnTo>
                  <a:lnTo>
                    <a:pt x="944" y="1"/>
                  </a:lnTo>
                  <a:lnTo>
                    <a:pt x="945" y="1"/>
                  </a:lnTo>
                  <a:lnTo>
                    <a:pt x="946" y="1"/>
                  </a:lnTo>
                  <a:lnTo>
                    <a:pt x="948" y="1"/>
                  </a:lnTo>
                  <a:lnTo>
                    <a:pt x="949" y="1"/>
                  </a:lnTo>
                  <a:lnTo>
                    <a:pt x="950" y="1"/>
                  </a:lnTo>
                  <a:lnTo>
                    <a:pt x="952" y="1"/>
                  </a:lnTo>
                  <a:lnTo>
                    <a:pt x="953" y="1"/>
                  </a:lnTo>
                  <a:lnTo>
                    <a:pt x="956" y="1"/>
                  </a:lnTo>
                  <a:lnTo>
                    <a:pt x="957" y="1"/>
                  </a:lnTo>
                  <a:lnTo>
                    <a:pt x="958" y="1"/>
                  </a:lnTo>
                  <a:lnTo>
                    <a:pt x="960" y="1"/>
                  </a:lnTo>
                  <a:lnTo>
                    <a:pt x="961" y="124"/>
                  </a:lnTo>
                  <a:lnTo>
                    <a:pt x="962" y="161"/>
                  </a:lnTo>
                  <a:lnTo>
                    <a:pt x="964" y="1"/>
                  </a:lnTo>
                  <a:lnTo>
                    <a:pt x="965" y="127"/>
                  </a:lnTo>
                  <a:lnTo>
                    <a:pt x="967" y="526"/>
                  </a:lnTo>
                  <a:lnTo>
                    <a:pt x="968" y="680"/>
                  </a:lnTo>
                  <a:lnTo>
                    <a:pt x="969" y="832"/>
                  </a:lnTo>
                  <a:lnTo>
                    <a:pt x="971" y="647"/>
                  </a:lnTo>
                  <a:lnTo>
                    <a:pt x="972" y="363"/>
                  </a:lnTo>
                  <a:lnTo>
                    <a:pt x="973" y="648"/>
                  </a:lnTo>
                  <a:lnTo>
                    <a:pt x="975" y="826"/>
                  </a:lnTo>
                  <a:lnTo>
                    <a:pt x="976" y="935"/>
                  </a:lnTo>
                  <a:lnTo>
                    <a:pt x="978" y="1000"/>
                  </a:lnTo>
                  <a:lnTo>
                    <a:pt x="979" y="702"/>
                  </a:lnTo>
                  <a:lnTo>
                    <a:pt x="980" y="527"/>
                  </a:lnTo>
                  <a:lnTo>
                    <a:pt x="982" y="618"/>
                  </a:lnTo>
                  <a:lnTo>
                    <a:pt x="983" y="756"/>
                  </a:lnTo>
                  <a:lnTo>
                    <a:pt x="986" y="992"/>
                  </a:lnTo>
                  <a:lnTo>
                    <a:pt x="987" y="1019"/>
                  </a:lnTo>
                  <a:lnTo>
                    <a:pt x="988" y="673"/>
                  </a:lnTo>
                  <a:lnTo>
                    <a:pt x="990" y="813"/>
                  </a:lnTo>
                  <a:lnTo>
                    <a:pt x="991" y="770"/>
                  </a:lnTo>
                  <a:lnTo>
                    <a:pt x="992" y="980"/>
                  </a:lnTo>
                  <a:lnTo>
                    <a:pt x="994" y="1044"/>
                  </a:lnTo>
                  <a:lnTo>
                    <a:pt x="995" y="1050"/>
                  </a:lnTo>
                  <a:lnTo>
                    <a:pt x="997" y="1142"/>
                  </a:lnTo>
                  <a:lnTo>
                    <a:pt x="998" y="961"/>
                  </a:lnTo>
                  <a:lnTo>
                    <a:pt x="999" y="1003"/>
                  </a:lnTo>
                  <a:lnTo>
                    <a:pt x="1001" y="1172"/>
                  </a:lnTo>
                  <a:lnTo>
                    <a:pt x="1002" y="1145"/>
                  </a:lnTo>
                  <a:lnTo>
                    <a:pt x="1003" y="1066"/>
                  </a:lnTo>
                  <a:lnTo>
                    <a:pt x="1005" y="920"/>
                  </a:lnTo>
                  <a:lnTo>
                    <a:pt x="1006" y="1281"/>
                  </a:lnTo>
                  <a:lnTo>
                    <a:pt x="1008" y="1066"/>
                  </a:lnTo>
                  <a:lnTo>
                    <a:pt x="1009" y="1291"/>
                  </a:lnTo>
                  <a:lnTo>
                    <a:pt x="1010" y="1188"/>
                  </a:lnTo>
                  <a:lnTo>
                    <a:pt x="1012" y="1286"/>
                  </a:lnTo>
                  <a:lnTo>
                    <a:pt x="1013" y="1064"/>
                  </a:lnTo>
                  <a:lnTo>
                    <a:pt x="1014" y="1333"/>
                  </a:lnTo>
                  <a:lnTo>
                    <a:pt x="1017" y="1165"/>
                  </a:lnTo>
                  <a:lnTo>
                    <a:pt x="1018" y="1281"/>
                  </a:lnTo>
                  <a:lnTo>
                    <a:pt x="1020" y="1194"/>
                  </a:lnTo>
                  <a:lnTo>
                    <a:pt x="1021" y="1088"/>
                  </a:lnTo>
                  <a:lnTo>
                    <a:pt x="1022" y="1032"/>
                  </a:lnTo>
                  <a:lnTo>
                    <a:pt x="1024" y="1303"/>
                  </a:lnTo>
                  <a:lnTo>
                    <a:pt x="1025" y="1303"/>
                  </a:lnTo>
                  <a:lnTo>
                    <a:pt x="1026" y="1303"/>
                  </a:lnTo>
                  <a:lnTo>
                    <a:pt x="1028" y="1222"/>
                  </a:lnTo>
                  <a:lnTo>
                    <a:pt x="1029" y="1170"/>
                  </a:lnTo>
                  <a:lnTo>
                    <a:pt x="1031" y="1190"/>
                  </a:lnTo>
                  <a:lnTo>
                    <a:pt x="1032" y="1161"/>
                  </a:lnTo>
                  <a:lnTo>
                    <a:pt x="1033" y="1125"/>
                  </a:lnTo>
                  <a:lnTo>
                    <a:pt x="1035" y="1077"/>
                  </a:lnTo>
                  <a:lnTo>
                    <a:pt x="1036" y="1170"/>
                  </a:lnTo>
                  <a:lnTo>
                    <a:pt x="1037" y="1173"/>
                  </a:lnTo>
                  <a:lnTo>
                    <a:pt x="1039" y="1197"/>
                  </a:lnTo>
                  <a:lnTo>
                    <a:pt x="1040" y="1141"/>
                  </a:lnTo>
                  <a:lnTo>
                    <a:pt x="1042" y="1225"/>
                  </a:lnTo>
                  <a:lnTo>
                    <a:pt x="1043" y="1044"/>
                  </a:lnTo>
                  <a:lnTo>
                    <a:pt x="1044" y="1286"/>
                  </a:lnTo>
                  <a:lnTo>
                    <a:pt x="1046" y="1074"/>
                  </a:lnTo>
                  <a:lnTo>
                    <a:pt x="1047" y="1251"/>
                  </a:lnTo>
                  <a:lnTo>
                    <a:pt x="1049" y="1116"/>
                  </a:lnTo>
                  <a:lnTo>
                    <a:pt x="1051" y="1261"/>
                  </a:lnTo>
                  <a:lnTo>
                    <a:pt x="1052" y="1161"/>
                  </a:lnTo>
                  <a:lnTo>
                    <a:pt x="1054" y="1234"/>
                  </a:lnTo>
                  <a:lnTo>
                    <a:pt x="1055" y="1192"/>
                  </a:lnTo>
                  <a:lnTo>
                    <a:pt x="1056" y="1221"/>
                  </a:lnTo>
                  <a:lnTo>
                    <a:pt x="1058" y="1174"/>
                  </a:lnTo>
                  <a:lnTo>
                    <a:pt x="1059" y="1257"/>
                  </a:lnTo>
                  <a:lnTo>
                    <a:pt x="1061" y="1200"/>
                  </a:lnTo>
                  <a:lnTo>
                    <a:pt x="1062" y="1237"/>
                  </a:lnTo>
                  <a:lnTo>
                    <a:pt x="1063" y="1199"/>
                  </a:lnTo>
                  <a:lnTo>
                    <a:pt x="1065" y="1232"/>
                  </a:lnTo>
                  <a:lnTo>
                    <a:pt x="1066" y="1229"/>
                  </a:lnTo>
                  <a:lnTo>
                    <a:pt x="1067" y="1205"/>
                  </a:lnTo>
                  <a:lnTo>
                    <a:pt x="1069" y="1277"/>
                  </a:lnTo>
                  <a:lnTo>
                    <a:pt x="1070" y="1269"/>
                  </a:lnTo>
                  <a:lnTo>
                    <a:pt x="1072" y="1261"/>
                  </a:lnTo>
                  <a:lnTo>
                    <a:pt x="1073" y="1266"/>
                  </a:lnTo>
                  <a:lnTo>
                    <a:pt x="1074" y="1245"/>
                  </a:lnTo>
                  <a:lnTo>
                    <a:pt x="1076" y="1247"/>
                  </a:lnTo>
                  <a:lnTo>
                    <a:pt x="1077" y="1224"/>
                  </a:lnTo>
                  <a:lnTo>
                    <a:pt x="1078" y="1270"/>
                  </a:lnTo>
                  <a:lnTo>
                    <a:pt x="1081" y="1235"/>
                  </a:lnTo>
                  <a:lnTo>
                    <a:pt x="1082" y="1267"/>
                  </a:lnTo>
                  <a:lnTo>
                    <a:pt x="1084" y="1244"/>
                  </a:lnTo>
                  <a:lnTo>
                    <a:pt x="1085" y="1240"/>
                  </a:lnTo>
                  <a:lnTo>
                    <a:pt x="1086" y="1257"/>
                  </a:lnTo>
                  <a:lnTo>
                    <a:pt x="1088" y="1264"/>
                  </a:lnTo>
                  <a:lnTo>
                    <a:pt x="1089" y="1235"/>
                  </a:lnTo>
                  <a:lnTo>
                    <a:pt x="1090" y="1263"/>
                  </a:lnTo>
                  <a:lnTo>
                    <a:pt x="1092" y="1254"/>
                  </a:lnTo>
                  <a:lnTo>
                    <a:pt x="1093" y="1216"/>
                  </a:lnTo>
                  <a:lnTo>
                    <a:pt x="1095" y="1289"/>
                  </a:lnTo>
                  <a:lnTo>
                    <a:pt x="1096" y="1219"/>
                  </a:lnTo>
                  <a:lnTo>
                    <a:pt x="1097" y="1256"/>
                  </a:lnTo>
                  <a:lnTo>
                    <a:pt x="1099" y="1229"/>
                  </a:lnTo>
                  <a:lnTo>
                    <a:pt x="1100" y="1238"/>
                  </a:lnTo>
                  <a:lnTo>
                    <a:pt x="1101" y="1242"/>
                  </a:lnTo>
                  <a:lnTo>
                    <a:pt x="1103" y="1270"/>
                  </a:lnTo>
                  <a:lnTo>
                    <a:pt x="1104" y="1202"/>
                  </a:lnTo>
                  <a:lnTo>
                    <a:pt x="1106" y="1257"/>
                  </a:lnTo>
                  <a:lnTo>
                    <a:pt x="1107" y="1244"/>
                  </a:lnTo>
                  <a:lnTo>
                    <a:pt x="1108" y="1256"/>
                  </a:lnTo>
                  <a:lnTo>
                    <a:pt x="1110" y="1257"/>
                  </a:lnTo>
                  <a:lnTo>
                    <a:pt x="1112" y="1235"/>
                  </a:lnTo>
                  <a:lnTo>
                    <a:pt x="1113" y="1256"/>
                  </a:lnTo>
                  <a:lnTo>
                    <a:pt x="1115" y="1244"/>
                  </a:lnTo>
                  <a:lnTo>
                    <a:pt x="1116" y="1245"/>
                  </a:lnTo>
                  <a:lnTo>
                    <a:pt x="1118" y="1238"/>
                  </a:lnTo>
                  <a:lnTo>
                    <a:pt x="1119" y="1245"/>
                  </a:lnTo>
                  <a:lnTo>
                    <a:pt x="1120" y="1263"/>
                  </a:lnTo>
                  <a:lnTo>
                    <a:pt x="1122" y="1242"/>
                  </a:lnTo>
                  <a:lnTo>
                    <a:pt x="1123" y="1247"/>
                  </a:lnTo>
                  <a:lnTo>
                    <a:pt x="1124" y="1245"/>
                  </a:lnTo>
                  <a:lnTo>
                    <a:pt x="1126" y="1251"/>
                  </a:lnTo>
                  <a:lnTo>
                    <a:pt x="1127" y="1231"/>
                  </a:lnTo>
                  <a:lnTo>
                    <a:pt x="1129" y="1247"/>
                  </a:lnTo>
                  <a:lnTo>
                    <a:pt x="1130" y="1250"/>
                  </a:lnTo>
                  <a:lnTo>
                    <a:pt x="1131" y="1227"/>
                  </a:lnTo>
                  <a:lnTo>
                    <a:pt x="1133" y="1264"/>
                  </a:lnTo>
                  <a:lnTo>
                    <a:pt x="1134" y="1225"/>
                  </a:lnTo>
                  <a:lnTo>
                    <a:pt x="1136" y="1260"/>
                  </a:lnTo>
                  <a:lnTo>
                    <a:pt x="1137" y="1218"/>
                  </a:lnTo>
                  <a:lnTo>
                    <a:pt x="1138" y="1235"/>
                  </a:lnTo>
                  <a:lnTo>
                    <a:pt x="1140" y="1222"/>
                  </a:lnTo>
                  <a:lnTo>
                    <a:pt x="1141" y="1221"/>
                  </a:lnTo>
                  <a:lnTo>
                    <a:pt x="1143" y="1244"/>
                  </a:lnTo>
                  <a:lnTo>
                    <a:pt x="1145" y="1229"/>
                  </a:lnTo>
                  <a:lnTo>
                    <a:pt x="1146" y="1256"/>
                  </a:lnTo>
                  <a:lnTo>
                    <a:pt x="1148" y="1225"/>
                  </a:lnTo>
                  <a:lnTo>
                    <a:pt x="1149" y="1245"/>
                  </a:lnTo>
                  <a:lnTo>
                    <a:pt x="1150" y="1235"/>
                  </a:lnTo>
                  <a:lnTo>
                    <a:pt x="1152" y="1227"/>
                  </a:lnTo>
                  <a:lnTo>
                    <a:pt x="1153" y="1240"/>
                  </a:lnTo>
                  <a:lnTo>
                    <a:pt x="1154" y="1232"/>
                  </a:lnTo>
                  <a:lnTo>
                    <a:pt x="1156" y="1221"/>
                  </a:lnTo>
                  <a:lnTo>
                    <a:pt x="1157" y="1248"/>
                  </a:lnTo>
                  <a:lnTo>
                    <a:pt x="1159" y="1218"/>
                  </a:lnTo>
                  <a:lnTo>
                    <a:pt x="1160" y="1232"/>
                  </a:lnTo>
                  <a:lnTo>
                    <a:pt x="1161" y="1238"/>
                  </a:lnTo>
                  <a:lnTo>
                    <a:pt x="1163" y="1212"/>
                  </a:lnTo>
                  <a:lnTo>
                    <a:pt x="1164" y="1228"/>
                  </a:lnTo>
                  <a:lnTo>
                    <a:pt x="1165" y="1216"/>
                  </a:lnTo>
                  <a:lnTo>
                    <a:pt x="1167" y="1251"/>
                  </a:lnTo>
                  <a:lnTo>
                    <a:pt x="1168" y="1213"/>
                  </a:lnTo>
                  <a:lnTo>
                    <a:pt x="1170" y="1247"/>
                  </a:lnTo>
                  <a:lnTo>
                    <a:pt x="1171" y="1238"/>
                  </a:lnTo>
                  <a:lnTo>
                    <a:pt x="1172" y="1222"/>
                  </a:lnTo>
                  <a:lnTo>
                    <a:pt x="1175" y="1240"/>
                  </a:lnTo>
                  <a:lnTo>
                    <a:pt x="1176" y="1215"/>
                  </a:lnTo>
                  <a:lnTo>
                    <a:pt x="1177" y="1234"/>
                  </a:lnTo>
                  <a:lnTo>
                    <a:pt x="1179" y="1227"/>
                  </a:lnTo>
                  <a:lnTo>
                    <a:pt x="1180" y="1224"/>
                  </a:lnTo>
                  <a:lnTo>
                    <a:pt x="1182" y="1244"/>
                  </a:lnTo>
                  <a:lnTo>
                    <a:pt x="1183" y="1215"/>
                  </a:lnTo>
                  <a:lnTo>
                    <a:pt x="1184" y="1231"/>
                  </a:lnTo>
                  <a:lnTo>
                    <a:pt x="1186" y="1195"/>
                  </a:lnTo>
                  <a:lnTo>
                    <a:pt x="1187" y="1232"/>
                  </a:lnTo>
                  <a:lnTo>
                    <a:pt x="1188" y="1213"/>
                  </a:lnTo>
                  <a:lnTo>
                    <a:pt x="1190" y="1237"/>
                  </a:lnTo>
                  <a:lnTo>
                    <a:pt x="1191" y="1190"/>
                  </a:lnTo>
                  <a:lnTo>
                    <a:pt x="1193" y="1221"/>
                  </a:lnTo>
                  <a:lnTo>
                    <a:pt x="1194" y="1209"/>
                  </a:lnTo>
                  <a:lnTo>
                    <a:pt x="1195" y="1206"/>
                  </a:lnTo>
                  <a:lnTo>
                    <a:pt x="1197" y="1221"/>
                  </a:lnTo>
                  <a:lnTo>
                    <a:pt x="1198" y="1192"/>
                  </a:lnTo>
                  <a:lnTo>
                    <a:pt x="1200" y="1192"/>
                  </a:lnTo>
                  <a:lnTo>
                    <a:pt x="1201" y="1192"/>
                  </a:lnTo>
                  <a:lnTo>
                    <a:pt x="1202" y="1185"/>
                  </a:lnTo>
                  <a:lnTo>
                    <a:pt x="1204" y="1216"/>
                  </a:lnTo>
                  <a:lnTo>
                    <a:pt x="1206" y="1187"/>
                  </a:lnTo>
                  <a:lnTo>
                    <a:pt x="1207" y="1203"/>
                  </a:lnTo>
                  <a:lnTo>
                    <a:pt x="1209" y="1197"/>
                  </a:lnTo>
                  <a:lnTo>
                    <a:pt x="1210" y="1164"/>
                  </a:lnTo>
                  <a:lnTo>
                    <a:pt x="1212" y="1177"/>
                  </a:lnTo>
                  <a:lnTo>
                    <a:pt x="1213" y="1146"/>
                  </a:lnTo>
                  <a:lnTo>
                    <a:pt x="1214" y="1145"/>
                  </a:lnTo>
                  <a:lnTo>
                    <a:pt x="1216" y="1156"/>
                  </a:lnTo>
                  <a:lnTo>
                    <a:pt x="1217" y="1079"/>
                  </a:lnTo>
                  <a:lnTo>
                    <a:pt x="1218" y="828"/>
                  </a:lnTo>
                  <a:lnTo>
                    <a:pt x="1220" y="383"/>
                  </a:lnTo>
                  <a:lnTo>
                    <a:pt x="1221" y="398"/>
                  </a:lnTo>
                  <a:lnTo>
                    <a:pt x="1223" y="694"/>
                  </a:lnTo>
                  <a:lnTo>
                    <a:pt x="1224" y="866"/>
                  </a:lnTo>
                  <a:lnTo>
                    <a:pt x="1225" y="970"/>
                  </a:lnTo>
                  <a:lnTo>
                    <a:pt x="1227" y="1018"/>
                  </a:lnTo>
                  <a:lnTo>
                    <a:pt x="1228" y="1047"/>
                  </a:lnTo>
                  <a:lnTo>
                    <a:pt x="1229" y="1072"/>
                  </a:lnTo>
                  <a:lnTo>
                    <a:pt x="1231" y="1068"/>
                  </a:lnTo>
                  <a:lnTo>
                    <a:pt x="1232" y="745"/>
                  </a:lnTo>
                  <a:lnTo>
                    <a:pt x="1234" y="357"/>
                  </a:lnTo>
                  <a:lnTo>
                    <a:pt x="1235" y="248"/>
                  </a:lnTo>
                  <a:lnTo>
                    <a:pt x="1237" y="289"/>
                  </a:lnTo>
                  <a:lnTo>
                    <a:pt x="1239" y="266"/>
                  </a:lnTo>
                  <a:lnTo>
                    <a:pt x="1240" y="36"/>
                  </a:lnTo>
                  <a:lnTo>
                    <a:pt x="1241" y="43"/>
                  </a:lnTo>
                  <a:lnTo>
                    <a:pt x="1243" y="113"/>
                  </a:lnTo>
                  <a:lnTo>
                    <a:pt x="1244" y="0"/>
                  </a:lnTo>
                  <a:lnTo>
                    <a:pt x="1246" y="9"/>
                  </a:lnTo>
                  <a:lnTo>
                    <a:pt x="1247" y="133"/>
                  </a:lnTo>
                  <a:lnTo>
                    <a:pt x="1248" y="82"/>
                  </a:lnTo>
                  <a:lnTo>
                    <a:pt x="1250" y="0"/>
                  </a:lnTo>
                  <a:lnTo>
                    <a:pt x="1251" y="68"/>
                  </a:lnTo>
                  <a:lnTo>
                    <a:pt x="1252" y="130"/>
                  </a:lnTo>
                  <a:lnTo>
                    <a:pt x="1254" y="0"/>
                  </a:lnTo>
                  <a:lnTo>
                    <a:pt x="1255" y="0"/>
                  </a:lnTo>
                  <a:lnTo>
                    <a:pt x="1257" y="43"/>
                  </a:lnTo>
                  <a:lnTo>
                    <a:pt x="1258" y="0"/>
                  </a:lnTo>
                  <a:lnTo>
                    <a:pt x="1259" y="0"/>
                  </a:lnTo>
                  <a:lnTo>
                    <a:pt x="1261" y="88"/>
                  </a:lnTo>
                  <a:lnTo>
                    <a:pt x="1262" y="117"/>
                  </a:lnTo>
                  <a:lnTo>
                    <a:pt x="1263" y="0"/>
                  </a:lnTo>
                  <a:lnTo>
                    <a:pt x="1265" y="43"/>
                  </a:lnTo>
                  <a:lnTo>
                    <a:pt x="1266" y="165"/>
                  </a:lnTo>
                  <a:lnTo>
                    <a:pt x="1269" y="135"/>
                  </a:lnTo>
                  <a:lnTo>
                    <a:pt x="1270" y="49"/>
                  </a:lnTo>
                  <a:lnTo>
                    <a:pt x="1271" y="217"/>
                  </a:lnTo>
                  <a:lnTo>
                    <a:pt x="1273" y="402"/>
                  </a:lnTo>
                  <a:lnTo>
                    <a:pt x="1274" y="385"/>
                  </a:lnTo>
                  <a:lnTo>
                    <a:pt x="1276" y="284"/>
                  </a:lnTo>
                  <a:lnTo>
                    <a:pt x="1277" y="403"/>
                  </a:lnTo>
                  <a:lnTo>
                    <a:pt x="1278" y="597"/>
                  </a:lnTo>
                  <a:lnTo>
                    <a:pt x="1280" y="712"/>
                  </a:lnTo>
                  <a:lnTo>
                    <a:pt x="1281" y="526"/>
                  </a:lnTo>
                  <a:lnTo>
                    <a:pt x="1282" y="475"/>
                  </a:lnTo>
                  <a:lnTo>
                    <a:pt x="1284" y="613"/>
                  </a:lnTo>
                  <a:lnTo>
                    <a:pt x="1285" y="787"/>
                  </a:lnTo>
                  <a:lnTo>
                    <a:pt x="1287" y="914"/>
                  </a:lnTo>
                  <a:lnTo>
                    <a:pt x="1288" y="785"/>
                  </a:lnTo>
                  <a:lnTo>
                    <a:pt x="1289" y="648"/>
                  </a:lnTo>
                  <a:lnTo>
                    <a:pt x="1291" y="751"/>
                  </a:lnTo>
                  <a:lnTo>
                    <a:pt x="1292" y="887"/>
                  </a:lnTo>
                  <a:lnTo>
                    <a:pt x="1293" y="988"/>
                  </a:lnTo>
                  <a:lnTo>
                    <a:pt x="1295" y="1065"/>
                  </a:lnTo>
                  <a:lnTo>
                    <a:pt x="1296" y="1091"/>
                  </a:lnTo>
                  <a:lnTo>
                    <a:pt x="1298" y="1082"/>
                  </a:lnTo>
                  <a:lnTo>
                    <a:pt x="1300" y="1034"/>
                  </a:lnTo>
                  <a:lnTo>
                    <a:pt x="1301" y="1062"/>
                  </a:lnTo>
                  <a:lnTo>
                    <a:pt x="1303" y="1113"/>
                  </a:lnTo>
                  <a:lnTo>
                    <a:pt x="1304" y="1146"/>
                  </a:lnTo>
                  <a:lnTo>
                    <a:pt x="1305" y="1152"/>
                  </a:lnTo>
                  <a:lnTo>
                    <a:pt x="1307" y="1177"/>
                  </a:lnTo>
                  <a:lnTo>
                    <a:pt x="1308" y="1188"/>
                  </a:lnTo>
                  <a:lnTo>
                    <a:pt x="1310" y="1165"/>
                  </a:lnTo>
                  <a:lnTo>
                    <a:pt x="1311" y="1240"/>
                  </a:lnTo>
                  <a:lnTo>
                    <a:pt x="1312" y="1249"/>
                  </a:lnTo>
                  <a:lnTo>
                    <a:pt x="1314" y="1245"/>
                  </a:lnTo>
                  <a:lnTo>
                    <a:pt x="1315" y="1286"/>
                  </a:lnTo>
                  <a:lnTo>
                    <a:pt x="1316" y="1293"/>
                  </a:lnTo>
                  <a:lnTo>
                    <a:pt x="1318" y="1290"/>
                  </a:lnTo>
                  <a:lnTo>
                    <a:pt x="1319" y="1306"/>
                  </a:lnTo>
                  <a:lnTo>
                    <a:pt x="1321" y="1325"/>
                  </a:lnTo>
                  <a:lnTo>
                    <a:pt x="1322" y="1322"/>
                  </a:lnTo>
                  <a:lnTo>
                    <a:pt x="1323" y="1316"/>
                  </a:lnTo>
                  <a:lnTo>
                    <a:pt x="1325" y="1327"/>
                  </a:lnTo>
                  <a:lnTo>
                    <a:pt x="1326" y="1321"/>
                  </a:lnTo>
                  <a:lnTo>
                    <a:pt x="1327" y="1363"/>
                  </a:lnTo>
                  <a:lnTo>
                    <a:pt x="1329" y="1364"/>
                  </a:lnTo>
                  <a:lnTo>
                    <a:pt x="1331" y="1316"/>
                  </a:lnTo>
                  <a:lnTo>
                    <a:pt x="1333" y="1366"/>
                  </a:lnTo>
                  <a:lnTo>
                    <a:pt x="1334" y="1347"/>
                  </a:lnTo>
                  <a:lnTo>
                    <a:pt x="1335" y="1359"/>
                  </a:lnTo>
                  <a:lnTo>
                    <a:pt x="1337" y="1370"/>
                  </a:lnTo>
                  <a:lnTo>
                    <a:pt x="1338" y="1348"/>
                  </a:lnTo>
                  <a:lnTo>
                    <a:pt x="1339" y="1377"/>
                  </a:lnTo>
                  <a:lnTo>
                    <a:pt x="1341" y="1354"/>
                  </a:lnTo>
                  <a:lnTo>
                    <a:pt x="1342" y="1344"/>
                  </a:lnTo>
                  <a:lnTo>
                    <a:pt x="1344" y="1374"/>
                  </a:lnTo>
                  <a:lnTo>
                    <a:pt x="1345" y="1351"/>
                  </a:lnTo>
                  <a:lnTo>
                    <a:pt x="1346" y="1347"/>
                  </a:lnTo>
                  <a:lnTo>
                    <a:pt x="1348" y="1366"/>
                  </a:lnTo>
                  <a:lnTo>
                    <a:pt x="1349" y="1342"/>
                  </a:lnTo>
                  <a:lnTo>
                    <a:pt x="1351" y="1376"/>
                  </a:lnTo>
                  <a:lnTo>
                    <a:pt x="1352" y="1357"/>
                  </a:lnTo>
                  <a:lnTo>
                    <a:pt x="1353" y="1328"/>
                  </a:lnTo>
                  <a:lnTo>
                    <a:pt x="1355" y="1386"/>
                  </a:lnTo>
                  <a:lnTo>
                    <a:pt x="1356" y="1335"/>
                  </a:lnTo>
                  <a:lnTo>
                    <a:pt x="1357" y="1348"/>
                  </a:lnTo>
                  <a:lnTo>
                    <a:pt x="1359" y="1389"/>
                  </a:lnTo>
                  <a:lnTo>
                    <a:pt x="1360" y="1328"/>
                  </a:lnTo>
                  <a:lnTo>
                    <a:pt x="1363" y="1347"/>
                  </a:lnTo>
                  <a:lnTo>
                    <a:pt x="1364" y="1354"/>
                  </a:lnTo>
                  <a:lnTo>
                    <a:pt x="1365" y="1350"/>
                  </a:lnTo>
                  <a:lnTo>
                    <a:pt x="1367" y="1304"/>
                  </a:lnTo>
                  <a:lnTo>
                    <a:pt x="1368" y="1350"/>
                  </a:lnTo>
                  <a:lnTo>
                    <a:pt x="1369" y="1321"/>
                  </a:lnTo>
                  <a:lnTo>
                    <a:pt x="1371" y="1321"/>
                  </a:lnTo>
                  <a:lnTo>
                    <a:pt x="1372" y="1321"/>
                  </a:lnTo>
                  <a:lnTo>
                    <a:pt x="1374" y="1313"/>
                  </a:lnTo>
                  <a:lnTo>
                    <a:pt x="1375" y="1345"/>
                  </a:lnTo>
                  <a:lnTo>
                    <a:pt x="1376" y="1357"/>
                  </a:lnTo>
                  <a:lnTo>
                    <a:pt x="1378" y="1319"/>
                  </a:lnTo>
                  <a:lnTo>
                    <a:pt x="1379" y="1343"/>
                  </a:lnTo>
                  <a:lnTo>
                    <a:pt x="1380" y="1355"/>
                  </a:lnTo>
                  <a:lnTo>
                    <a:pt x="1382" y="1313"/>
                  </a:lnTo>
                  <a:lnTo>
                    <a:pt x="1383" y="1329"/>
                  </a:lnTo>
                  <a:lnTo>
                    <a:pt x="1385" y="1333"/>
                  </a:lnTo>
                  <a:lnTo>
                    <a:pt x="1386" y="1329"/>
                  </a:lnTo>
                  <a:lnTo>
                    <a:pt x="1387" y="1345"/>
                  </a:lnTo>
                  <a:lnTo>
                    <a:pt x="1389" y="1319"/>
                  </a:lnTo>
                  <a:lnTo>
                    <a:pt x="1390" y="1316"/>
                  </a:lnTo>
                  <a:lnTo>
                    <a:pt x="1391" y="1325"/>
                  </a:lnTo>
                  <a:lnTo>
                    <a:pt x="1394" y="1300"/>
                  </a:lnTo>
                  <a:lnTo>
                    <a:pt x="1395" y="1300"/>
                  </a:lnTo>
                  <a:lnTo>
                    <a:pt x="1397" y="1313"/>
                  </a:lnTo>
                  <a:lnTo>
                    <a:pt x="1398" y="1329"/>
                  </a:lnTo>
                  <a:lnTo>
                    <a:pt x="1399" y="1328"/>
                  </a:lnTo>
                  <a:lnTo>
                    <a:pt x="1401" y="1322"/>
                  </a:lnTo>
                  <a:lnTo>
                    <a:pt x="1402" y="1325"/>
                  </a:lnTo>
                  <a:lnTo>
                    <a:pt x="1403" y="1299"/>
                  </a:lnTo>
                  <a:lnTo>
                    <a:pt x="1405" y="1332"/>
                  </a:lnTo>
                  <a:lnTo>
                    <a:pt x="1406" y="1325"/>
                  </a:lnTo>
                  <a:lnTo>
                    <a:pt x="1408" y="1308"/>
                  </a:lnTo>
                  <a:lnTo>
                    <a:pt x="1409" y="1322"/>
                  </a:lnTo>
                  <a:lnTo>
                    <a:pt x="1410" y="1326"/>
                  </a:lnTo>
                  <a:lnTo>
                    <a:pt x="1412" y="1297"/>
                  </a:lnTo>
                  <a:lnTo>
                    <a:pt x="1413" y="1305"/>
                  </a:lnTo>
                  <a:lnTo>
                    <a:pt x="1415" y="1316"/>
                  </a:lnTo>
                  <a:lnTo>
                    <a:pt x="1416" y="1326"/>
                  </a:lnTo>
                  <a:lnTo>
                    <a:pt x="1417" y="1290"/>
                  </a:lnTo>
                  <a:lnTo>
                    <a:pt x="1419" y="1322"/>
                  </a:lnTo>
                  <a:lnTo>
                    <a:pt x="1420" y="1317"/>
                  </a:lnTo>
                  <a:lnTo>
                    <a:pt x="1421" y="1297"/>
                  </a:lnTo>
                  <a:lnTo>
                    <a:pt x="1423" y="1328"/>
                  </a:lnTo>
                  <a:lnTo>
                    <a:pt x="1425" y="1317"/>
                  </a:lnTo>
                  <a:lnTo>
                    <a:pt x="1427" y="1313"/>
                  </a:lnTo>
                  <a:lnTo>
                    <a:pt x="1428" y="1319"/>
                  </a:lnTo>
                  <a:lnTo>
                    <a:pt x="1429" y="1307"/>
                  </a:lnTo>
                  <a:lnTo>
                    <a:pt x="1431" y="1308"/>
                  </a:lnTo>
                  <a:lnTo>
                    <a:pt x="1432" y="1310"/>
                  </a:lnTo>
                  <a:lnTo>
                    <a:pt x="1433" y="1293"/>
                  </a:lnTo>
                  <a:lnTo>
                    <a:pt x="1435" y="1323"/>
                  </a:lnTo>
                  <a:lnTo>
                    <a:pt x="1436" y="1297"/>
                  </a:lnTo>
                  <a:lnTo>
                    <a:pt x="1438" y="1310"/>
                  </a:lnTo>
                  <a:lnTo>
                    <a:pt x="1439" y="1296"/>
                  </a:lnTo>
                  <a:lnTo>
                    <a:pt x="1440" y="1307"/>
                  </a:lnTo>
                  <a:lnTo>
                    <a:pt x="1442" y="1308"/>
                  </a:lnTo>
                  <a:lnTo>
                    <a:pt x="1443" y="1308"/>
                  </a:lnTo>
                  <a:lnTo>
                    <a:pt x="1444" y="1305"/>
                  </a:lnTo>
                  <a:lnTo>
                    <a:pt x="1446" y="1310"/>
                  </a:lnTo>
                  <a:lnTo>
                    <a:pt x="1447" y="1288"/>
                  </a:lnTo>
                  <a:lnTo>
                    <a:pt x="1449" y="1326"/>
                  </a:lnTo>
                  <a:lnTo>
                    <a:pt x="1450" y="1313"/>
                  </a:lnTo>
                  <a:lnTo>
                    <a:pt x="1451" y="1303"/>
                  </a:lnTo>
                  <a:lnTo>
                    <a:pt x="1453" y="1285"/>
                  </a:lnTo>
                  <a:lnTo>
                    <a:pt x="1454" y="1314"/>
                  </a:lnTo>
                  <a:lnTo>
                    <a:pt x="1455" y="1285"/>
                  </a:lnTo>
                  <a:lnTo>
                    <a:pt x="1458" y="1305"/>
                  </a:lnTo>
                  <a:lnTo>
                    <a:pt x="1459" y="1319"/>
                  </a:lnTo>
                  <a:lnTo>
                    <a:pt x="1461" y="1282"/>
                  </a:lnTo>
                  <a:lnTo>
                    <a:pt x="1462" y="1303"/>
                  </a:lnTo>
                  <a:lnTo>
                    <a:pt x="1463" y="1310"/>
                  </a:lnTo>
                  <a:lnTo>
                    <a:pt x="1465" y="1282"/>
                  </a:lnTo>
                  <a:lnTo>
                    <a:pt x="1466" y="1310"/>
                  </a:lnTo>
                  <a:lnTo>
                    <a:pt x="1467" y="1293"/>
                  </a:lnTo>
                  <a:lnTo>
                    <a:pt x="1469" y="1266"/>
                  </a:lnTo>
                  <a:lnTo>
                    <a:pt x="1470" y="1317"/>
                  </a:lnTo>
                  <a:lnTo>
                    <a:pt x="1472" y="1297"/>
                  </a:lnTo>
                  <a:lnTo>
                    <a:pt x="1473" y="1279"/>
                  </a:lnTo>
                  <a:lnTo>
                    <a:pt x="1474" y="1319"/>
                  </a:lnTo>
                  <a:lnTo>
                    <a:pt x="1476" y="1300"/>
                  </a:lnTo>
                  <a:lnTo>
                    <a:pt x="1477" y="1275"/>
                  </a:lnTo>
                  <a:lnTo>
                    <a:pt x="1478" y="1314"/>
                  </a:lnTo>
                  <a:lnTo>
                    <a:pt x="1480" y="1293"/>
                  </a:lnTo>
                  <a:lnTo>
                    <a:pt x="1481" y="1272"/>
                  </a:lnTo>
                  <a:lnTo>
                    <a:pt x="1483" y="1304"/>
                  </a:lnTo>
                  <a:lnTo>
                    <a:pt x="1484" y="1296"/>
                  </a:lnTo>
                  <a:lnTo>
                    <a:pt x="1485" y="1269"/>
                  </a:lnTo>
                  <a:lnTo>
                    <a:pt x="1488" y="1294"/>
                  </a:lnTo>
                  <a:lnTo>
                    <a:pt x="1489" y="1319"/>
                  </a:lnTo>
                  <a:lnTo>
                    <a:pt x="1491" y="1266"/>
                  </a:lnTo>
                  <a:lnTo>
                    <a:pt x="1492" y="1279"/>
                  </a:lnTo>
                  <a:lnTo>
                    <a:pt x="1493" y="1297"/>
                  </a:lnTo>
                  <a:lnTo>
                    <a:pt x="1495" y="1281"/>
                  </a:lnTo>
                  <a:lnTo>
                    <a:pt x="1496" y="1261"/>
                  </a:lnTo>
                  <a:lnTo>
                    <a:pt x="1497" y="1313"/>
                  </a:lnTo>
                  <a:lnTo>
                    <a:pt x="1499" y="1308"/>
                  </a:lnTo>
                  <a:lnTo>
                    <a:pt x="1500" y="1287"/>
                  </a:lnTo>
                  <a:lnTo>
                    <a:pt x="1502" y="1287"/>
                  </a:lnTo>
                  <a:lnTo>
                    <a:pt x="1503" y="1284"/>
                  </a:lnTo>
                  <a:lnTo>
                    <a:pt x="1504" y="1297"/>
                  </a:lnTo>
                  <a:lnTo>
                    <a:pt x="1506" y="1290"/>
                  </a:lnTo>
                  <a:lnTo>
                    <a:pt x="1507" y="1285"/>
                  </a:lnTo>
                  <a:lnTo>
                    <a:pt x="1508" y="1291"/>
                  </a:lnTo>
                  <a:lnTo>
                    <a:pt x="1510" y="1282"/>
                  </a:lnTo>
                  <a:lnTo>
                    <a:pt x="1511" y="1273"/>
                  </a:lnTo>
                  <a:lnTo>
                    <a:pt x="1513" y="1279"/>
                  </a:lnTo>
                  <a:lnTo>
                    <a:pt x="1514" y="1293"/>
                  </a:lnTo>
                  <a:lnTo>
                    <a:pt x="1515" y="1291"/>
                  </a:lnTo>
                  <a:lnTo>
                    <a:pt x="1517" y="1273"/>
                  </a:lnTo>
                  <a:lnTo>
                    <a:pt x="1518" y="1266"/>
                  </a:lnTo>
                  <a:lnTo>
                    <a:pt x="1520" y="1273"/>
                  </a:lnTo>
                  <a:lnTo>
                    <a:pt x="1522" y="1284"/>
                  </a:lnTo>
                  <a:lnTo>
                    <a:pt x="1523" y="1276"/>
                  </a:lnTo>
                  <a:lnTo>
                    <a:pt x="1525" y="1285"/>
                  </a:lnTo>
                  <a:lnTo>
                    <a:pt x="1526" y="1287"/>
                  </a:lnTo>
                  <a:lnTo>
                    <a:pt x="1527" y="1273"/>
                  </a:lnTo>
                  <a:lnTo>
                    <a:pt x="1529" y="1276"/>
                  </a:lnTo>
                  <a:lnTo>
                    <a:pt x="1530" y="1294"/>
                  </a:lnTo>
                  <a:lnTo>
                    <a:pt x="1531" y="1266"/>
                  </a:lnTo>
                  <a:lnTo>
                    <a:pt x="1533" y="1282"/>
                  </a:lnTo>
                  <a:lnTo>
                    <a:pt x="1534" y="1281"/>
                  </a:lnTo>
                  <a:lnTo>
                    <a:pt x="1536" y="1290"/>
                  </a:lnTo>
                  <a:lnTo>
                    <a:pt x="1537" y="1256"/>
                  </a:lnTo>
                  <a:lnTo>
                    <a:pt x="1538" y="1275"/>
                  </a:lnTo>
                  <a:lnTo>
                    <a:pt x="1540" y="1294"/>
                  </a:lnTo>
                  <a:lnTo>
                    <a:pt x="1541" y="1294"/>
                  </a:lnTo>
                  <a:lnTo>
                    <a:pt x="1542" y="1294"/>
                  </a:lnTo>
                  <a:lnTo>
                    <a:pt x="1544" y="1272"/>
                  </a:lnTo>
                  <a:lnTo>
                    <a:pt x="1545" y="1268"/>
                  </a:lnTo>
                  <a:lnTo>
                    <a:pt x="1547" y="1273"/>
                  </a:lnTo>
                  <a:lnTo>
                    <a:pt x="1548" y="1250"/>
                  </a:lnTo>
                  <a:lnTo>
                    <a:pt x="1549" y="1291"/>
                  </a:lnTo>
                  <a:lnTo>
                    <a:pt x="1552" y="1279"/>
                  </a:lnTo>
                  <a:lnTo>
                    <a:pt x="1553" y="1249"/>
                  </a:lnTo>
                  <a:lnTo>
                    <a:pt x="1555" y="1275"/>
                  </a:lnTo>
                  <a:lnTo>
                    <a:pt x="1556" y="1281"/>
                  </a:lnTo>
                  <a:lnTo>
                    <a:pt x="1557" y="1261"/>
                  </a:lnTo>
                  <a:lnTo>
                    <a:pt x="1559" y="1266"/>
                  </a:lnTo>
                  <a:lnTo>
                    <a:pt x="1560" y="1284"/>
                  </a:lnTo>
                  <a:lnTo>
                    <a:pt x="1561" y="1237"/>
                  </a:lnTo>
                  <a:lnTo>
                    <a:pt x="1563" y="1264"/>
                  </a:lnTo>
                  <a:lnTo>
                    <a:pt x="1564" y="1276"/>
                  </a:lnTo>
                  <a:lnTo>
                    <a:pt x="1566" y="1255"/>
                  </a:lnTo>
                  <a:lnTo>
                    <a:pt x="1567" y="1268"/>
                  </a:lnTo>
                  <a:lnTo>
                    <a:pt x="1568" y="1281"/>
                  </a:lnTo>
                  <a:lnTo>
                    <a:pt x="1570" y="1255"/>
                  </a:lnTo>
                  <a:lnTo>
                    <a:pt x="1571" y="1269"/>
                  </a:lnTo>
                  <a:lnTo>
                    <a:pt x="1572" y="1285"/>
                  </a:lnTo>
                  <a:lnTo>
                    <a:pt x="1574" y="1261"/>
                  </a:lnTo>
                  <a:lnTo>
                    <a:pt x="1575" y="1244"/>
                  </a:lnTo>
                  <a:lnTo>
                    <a:pt x="1577" y="1268"/>
                  </a:lnTo>
                  <a:lnTo>
                    <a:pt x="1578" y="1269"/>
                  </a:lnTo>
                  <a:lnTo>
                    <a:pt x="1579" y="1239"/>
                  </a:lnTo>
                  <a:lnTo>
                    <a:pt x="1582" y="1275"/>
                  </a:lnTo>
                  <a:lnTo>
                    <a:pt x="1583" y="1261"/>
                  </a:lnTo>
                  <a:lnTo>
                    <a:pt x="1584" y="1258"/>
                  </a:lnTo>
                  <a:lnTo>
                    <a:pt x="1586" y="1266"/>
                  </a:lnTo>
                  <a:lnTo>
                    <a:pt x="1587" y="1256"/>
                  </a:lnTo>
                  <a:lnTo>
                    <a:pt x="1589" y="1249"/>
                  </a:lnTo>
                  <a:lnTo>
                    <a:pt x="1590" y="1266"/>
                  </a:lnTo>
                  <a:lnTo>
                    <a:pt x="1591" y="1252"/>
                  </a:lnTo>
                  <a:lnTo>
                    <a:pt x="1593" y="1229"/>
                  </a:lnTo>
                  <a:lnTo>
                    <a:pt x="1594" y="1247"/>
                  </a:lnTo>
                  <a:lnTo>
                    <a:pt x="1595" y="1250"/>
                  </a:lnTo>
                  <a:lnTo>
                    <a:pt x="1597" y="1266"/>
                  </a:lnTo>
                  <a:lnTo>
                    <a:pt x="1598" y="1264"/>
                  </a:lnTo>
                  <a:lnTo>
                    <a:pt x="1600" y="1236"/>
                  </a:lnTo>
                  <a:lnTo>
                    <a:pt x="1601" y="1258"/>
                  </a:lnTo>
                  <a:lnTo>
                    <a:pt x="1602" y="1268"/>
                  </a:lnTo>
                  <a:lnTo>
                    <a:pt x="1604" y="1252"/>
                  </a:lnTo>
                  <a:lnTo>
                    <a:pt x="1605" y="1234"/>
                  </a:lnTo>
                  <a:lnTo>
                    <a:pt x="1606" y="1253"/>
                  </a:lnTo>
                  <a:lnTo>
                    <a:pt x="1608" y="1243"/>
                  </a:lnTo>
                  <a:lnTo>
                    <a:pt x="1609" y="1233"/>
                  </a:lnTo>
                  <a:lnTo>
                    <a:pt x="1611" y="1252"/>
                  </a:lnTo>
                  <a:lnTo>
                    <a:pt x="1612" y="1249"/>
                  </a:lnTo>
                  <a:lnTo>
                    <a:pt x="1614" y="1230"/>
                  </a:lnTo>
                  <a:lnTo>
                    <a:pt x="1616" y="1239"/>
                  </a:lnTo>
                  <a:lnTo>
                    <a:pt x="1617" y="1250"/>
                  </a:lnTo>
                  <a:lnTo>
                    <a:pt x="1618" y="1234"/>
                  </a:lnTo>
                  <a:lnTo>
                    <a:pt x="1620" y="1231"/>
                  </a:lnTo>
                  <a:lnTo>
                    <a:pt x="1621" y="1246"/>
                  </a:lnTo>
                  <a:lnTo>
                    <a:pt x="1623" y="1236"/>
                  </a:lnTo>
                  <a:lnTo>
                    <a:pt x="1624" y="1243"/>
                  </a:lnTo>
                  <a:lnTo>
                    <a:pt x="1625" y="1226"/>
                  </a:lnTo>
                  <a:lnTo>
                    <a:pt x="1627" y="1230"/>
                  </a:lnTo>
                  <a:lnTo>
                    <a:pt x="1628" y="1205"/>
                  </a:lnTo>
                  <a:lnTo>
                    <a:pt x="1630" y="1204"/>
                  </a:lnTo>
                  <a:lnTo>
                    <a:pt x="1631" y="1202"/>
                  </a:lnTo>
                  <a:lnTo>
                    <a:pt x="1632" y="1193"/>
                  </a:lnTo>
                  <a:lnTo>
                    <a:pt x="1634" y="1178"/>
                  </a:lnTo>
                  <a:lnTo>
                    <a:pt x="1635" y="1185"/>
                  </a:lnTo>
                  <a:lnTo>
                    <a:pt x="1636" y="1147"/>
                  </a:lnTo>
                  <a:lnTo>
                    <a:pt x="1638" y="1076"/>
                  </a:lnTo>
                  <a:lnTo>
                    <a:pt x="1639" y="1068"/>
                  </a:lnTo>
                  <a:lnTo>
                    <a:pt x="1641" y="1033"/>
                  </a:lnTo>
                  <a:lnTo>
                    <a:pt x="1642" y="921"/>
                  </a:lnTo>
                  <a:lnTo>
                    <a:pt x="1643" y="746"/>
                  </a:lnTo>
                  <a:lnTo>
                    <a:pt x="1646" y="673"/>
                  </a:lnTo>
                  <a:lnTo>
                    <a:pt x="1647" y="735"/>
                  </a:lnTo>
                  <a:lnTo>
                    <a:pt x="1648" y="823"/>
                  </a:lnTo>
                  <a:lnTo>
                    <a:pt x="1650" y="895"/>
                  </a:lnTo>
                  <a:lnTo>
                    <a:pt x="1651" y="949"/>
                  </a:lnTo>
                  <a:lnTo>
                    <a:pt x="1653" y="858"/>
                  </a:lnTo>
                  <a:lnTo>
                    <a:pt x="1654" y="620"/>
                  </a:lnTo>
                  <a:lnTo>
                    <a:pt x="1655" y="569"/>
                  </a:lnTo>
                  <a:lnTo>
                    <a:pt x="1657" y="774"/>
                  </a:lnTo>
                  <a:lnTo>
                    <a:pt x="1658" y="873"/>
                  </a:lnTo>
                  <a:lnTo>
                    <a:pt x="1659" y="976"/>
                  </a:lnTo>
                  <a:lnTo>
                    <a:pt x="1661" y="1007"/>
                  </a:lnTo>
                  <a:lnTo>
                    <a:pt x="1662" y="716"/>
                  </a:lnTo>
                  <a:lnTo>
                    <a:pt x="1664" y="518"/>
                  </a:lnTo>
                  <a:lnTo>
                    <a:pt x="1665" y="541"/>
                  </a:lnTo>
                  <a:lnTo>
                    <a:pt x="1666" y="632"/>
                  </a:lnTo>
                  <a:lnTo>
                    <a:pt x="1668" y="557"/>
                  </a:lnTo>
                  <a:lnTo>
                    <a:pt x="1669" y="359"/>
                  </a:lnTo>
                  <a:lnTo>
                    <a:pt x="1670" y="393"/>
                  </a:lnTo>
                  <a:lnTo>
                    <a:pt x="1672" y="579"/>
                  </a:lnTo>
                  <a:lnTo>
                    <a:pt x="1673" y="693"/>
                  </a:lnTo>
                  <a:lnTo>
                    <a:pt x="1675" y="471"/>
                  </a:lnTo>
                  <a:lnTo>
                    <a:pt x="1677" y="323"/>
                  </a:lnTo>
                  <a:lnTo>
                    <a:pt x="1678" y="459"/>
                  </a:lnTo>
                  <a:lnTo>
                    <a:pt x="1680" y="630"/>
                  </a:lnTo>
                  <a:lnTo>
                    <a:pt x="1681" y="624"/>
                  </a:lnTo>
                  <a:lnTo>
                    <a:pt x="1682" y="368"/>
                  </a:lnTo>
                  <a:lnTo>
                    <a:pt x="1684" y="333"/>
                  </a:lnTo>
                  <a:lnTo>
                    <a:pt x="1685" y="512"/>
                  </a:lnTo>
                  <a:lnTo>
                    <a:pt x="1687" y="671"/>
                  </a:lnTo>
                  <a:lnTo>
                    <a:pt x="1688" y="588"/>
                  </a:lnTo>
                  <a:lnTo>
                    <a:pt x="1689" y="266"/>
                  </a:lnTo>
                  <a:lnTo>
                    <a:pt x="1691" y="346"/>
                  </a:lnTo>
                  <a:lnTo>
                    <a:pt x="1692" y="585"/>
                  </a:lnTo>
                  <a:lnTo>
                    <a:pt x="1693" y="762"/>
                  </a:lnTo>
                  <a:lnTo>
                    <a:pt x="1695" y="649"/>
                  </a:lnTo>
                  <a:lnTo>
                    <a:pt x="1696" y="280"/>
                  </a:lnTo>
                  <a:lnTo>
                    <a:pt x="1698" y="385"/>
                  </a:lnTo>
                  <a:lnTo>
                    <a:pt x="1699" y="602"/>
                  </a:lnTo>
                  <a:lnTo>
                    <a:pt x="1700" y="799"/>
                  </a:lnTo>
                  <a:lnTo>
                    <a:pt x="1702" y="828"/>
                  </a:lnTo>
                  <a:lnTo>
                    <a:pt x="1703" y="429"/>
                  </a:lnTo>
                  <a:lnTo>
                    <a:pt x="1705" y="514"/>
                  </a:lnTo>
                  <a:lnTo>
                    <a:pt x="1706" y="673"/>
                  </a:lnTo>
                  <a:lnTo>
                    <a:pt x="1708" y="826"/>
                  </a:lnTo>
                  <a:lnTo>
                    <a:pt x="1710" y="806"/>
                  </a:lnTo>
                  <a:lnTo>
                    <a:pt x="1711" y="459"/>
                  </a:lnTo>
                  <a:lnTo>
                    <a:pt x="1712" y="459"/>
                  </a:lnTo>
                  <a:lnTo>
                    <a:pt x="1714" y="459"/>
                  </a:lnTo>
                  <a:lnTo>
                    <a:pt x="1715" y="823"/>
                  </a:lnTo>
                  <a:lnTo>
                    <a:pt x="1717" y="874"/>
                  </a:lnTo>
                  <a:lnTo>
                    <a:pt x="1718" y="556"/>
                  </a:lnTo>
                  <a:lnTo>
                    <a:pt x="1719" y="563"/>
                  </a:lnTo>
                  <a:lnTo>
                    <a:pt x="1721" y="709"/>
                  </a:lnTo>
                  <a:lnTo>
                    <a:pt x="1722" y="846"/>
                  </a:lnTo>
                  <a:lnTo>
                    <a:pt x="1723" y="956"/>
                  </a:lnTo>
                  <a:lnTo>
                    <a:pt x="1725" y="1003"/>
                  </a:lnTo>
                  <a:lnTo>
                    <a:pt x="1726" y="967"/>
                  </a:lnTo>
                  <a:lnTo>
                    <a:pt x="1728" y="814"/>
                  </a:lnTo>
                  <a:lnTo>
                    <a:pt x="1729" y="830"/>
                  </a:lnTo>
                  <a:lnTo>
                    <a:pt x="1730" y="958"/>
                  </a:lnTo>
                  <a:lnTo>
                    <a:pt x="1732" y="1046"/>
                  </a:lnTo>
                  <a:lnTo>
                    <a:pt x="1733" y="1091"/>
                  </a:lnTo>
                  <a:lnTo>
                    <a:pt x="1734" y="1102"/>
                  </a:lnTo>
                  <a:lnTo>
                    <a:pt x="1736" y="1058"/>
                  </a:lnTo>
                  <a:lnTo>
                    <a:pt x="1737" y="1054"/>
                  </a:lnTo>
                  <a:lnTo>
                    <a:pt x="1740" y="1097"/>
                  </a:lnTo>
                  <a:lnTo>
                    <a:pt x="1741" y="1154"/>
                  </a:lnTo>
                  <a:lnTo>
                    <a:pt x="1742" y="1192"/>
                  </a:lnTo>
                  <a:lnTo>
                    <a:pt x="1744" y="1216"/>
                  </a:lnTo>
                  <a:lnTo>
                    <a:pt x="1745" y="1253"/>
                  </a:lnTo>
                  <a:lnTo>
                    <a:pt x="1746" y="1277"/>
                  </a:lnTo>
                  <a:lnTo>
                    <a:pt x="1748" y="1269"/>
                  </a:lnTo>
                  <a:lnTo>
                    <a:pt x="1749" y="1293"/>
                  </a:lnTo>
                  <a:lnTo>
                    <a:pt x="1751" y="1290"/>
                  </a:lnTo>
                  <a:lnTo>
                    <a:pt x="1752" y="1296"/>
                  </a:lnTo>
                  <a:lnTo>
                    <a:pt x="1753" y="1292"/>
                  </a:lnTo>
                  <a:lnTo>
                    <a:pt x="1755" y="1306"/>
                  </a:lnTo>
                  <a:lnTo>
                    <a:pt x="1756" y="1317"/>
                  </a:lnTo>
                  <a:lnTo>
                    <a:pt x="1757" y="1302"/>
                  </a:lnTo>
                  <a:lnTo>
                    <a:pt x="1759" y="1321"/>
                  </a:lnTo>
                  <a:lnTo>
                    <a:pt x="1760" y="1344"/>
                  </a:lnTo>
                  <a:lnTo>
                    <a:pt x="1762" y="1324"/>
                  </a:lnTo>
                  <a:lnTo>
                    <a:pt x="1763" y="1351"/>
                  </a:lnTo>
                  <a:lnTo>
                    <a:pt x="1764" y="1318"/>
                  </a:lnTo>
                  <a:lnTo>
                    <a:pt x="1766" y="1341"/>
                  </a:lnTo>
                  <a:lnTo>
                    <a:pt x="1767" y="1350"/>
                  </a:lnTo>
                  <a:lnTo>
                    <a:pt x="1769" y="1373"/>
                  </a:lnTo>
                  <a:lnTo>
                    <a:pt x="1771" y="1351"/>
                  </a:lnTo>
                  <a:lnTo>
                    <a:pt x="1772" y="1337"/>
                  </a:lnTo>
                  <a:lnTo>
                    <a:pt x="1774" y="1357"/>
                  </a:lnTo>
                  <a:lnTo>
                    <a:pt x="1775" y="1360"/>
                  </a:lnTo>
                  <a:lnTo>
                    <a:pt x="1776" y="1357"/>
                  </a:lnTo>
                  <a:lnTo>
                    <a:pt x="1778" y="1357"/>
                  </a:lnTo>
                  <a:lnTo>
                    <a:pt x="1779" y="1360"/>
                  </a:lnTo>
                  <a:lnTo>
                    <a:pt x="1781" y="1347"/>
                  </a:lnTo>
                  <a:lnTo>
                    <a:pt x="1782" y="1343"/>
                  </a:lnTo>
                  <a:lnTo>
                    <a:pt x="1783" y="1378"/>
                  </a:lnTo>
                  <a:lnTo>
                    <a:pt x="1785" y="1356"/>
                  </a:lnTo>
                  <a:lnTo>
                    <a:pt x="1786" y="1341"/>
                  </a:lnTo>
                  <a:lnTo>
                    <a:pt x="1787" y="1363"/>
                  </a:lnTo>
                  <a:lnTo>
                    <a:pt x="1789" y="1354"/>
                  </a:lnTo>
                  <a:lnTo>
                    <a:pt x="1790" y="1369"/>
                  </a:lnTo>
                  <a:lnTo>
                    <a:pt x="1792" y="1354"/>
                  </a:lnTo>
                  <a:lnTo>
                    <a:pt x="1793" y="1344"/>
                  </a:lnTo>
                  <a:lnTo>
                    <a:pt x="1794" y="1364"/>
                  </a:lnTo>
                  <a:lnTo>
                    <a:pt x="1796" y="1349"/>
                  </a:lnTo>
                  <a:lnTo>
                    <a:pt x="1797" y="1357"/>
                  </a:lnTo>
                  <a:lnTo>
                    <a:pt x="1798" y="1334"/>
                  </a:lnTo>
                  <a:lnTo>
                    <a:pt x="1800" y="1364"/>
                  </a:lnTo>
                  <a:lnTo>
                    <a:pt x="1802" y="1350"/>
                  </a:lnTo>
                  <a:lnTo>
                    <a:pt x="1804" y="1332"/>
                  </a:lnTo>
                  <a:lnTo>
                    <a:pt x="1805" y="1353"/>
                  </a:lnTo>
                  <a:lnTo>
                    <a:pt x="1806" y="1363"/>
                  </a:lnTo>
                  <a:lnTo>
                    <a:pt x="1808" y="1317"/>
                  </a:lnTo>
                  <a:lnTo>
                    <a:pt x="1809" y="1338"/>
                  </a:lnTo>
                  <a:lnTo>
                    <a:pt x="1810" y="1372"/>
                  </a:lnTo>
                  <a:lnTo>
                    <a:pt x="1812" y="1332"/>
                  </a:lnTo>
                  <a:lnTo>
                    <a:pt x="1813" y="1341"/>
                  </a:lnTo>
                  <a:lnTo>
                    <a:pt x="1815" y="1330"/>
                  </a:lnTo>
                  <a:lnTo>
                    <a:pt x="1816" y="1349"/>
                  </a:lnTo>
                  <a:lnTo>
                    <a:pt x="1817" y="1325"/>
                  </a:lnTo>
                  <a:lnTo>
                    <a:pt x="1819" y="1343"/>
                  </a:lnTo>
                  <a:lnTo>
                    <a:pt x="1820" y="1351"/>
                  </a:lnTo>
                  <a:lnTo>
                    <a:pt x="1821" y="1343"/>
                  </a:lnTo>
                  <a:lnTo>
                    <a:pt x="1823" y="1334"/>
                  </a:lnTo>
                  <a:lnTo>
                    <a:pt x="1824" y="1337"/>
                  </a:lnTo>
                  <a:lnTo>
                    <a:pt x="1826" y="1350"/>
                  </a:lnTo>
                  <a:lnTo>
                    <a:pt x="1827" y="1315"/>
                  </a:lnTo>
                  <a:lnTo>
                    <a:pt x="1828" y="1305"/>
                  </a:lnTo>
                  <a:lnTo>
                    <a:pt x="1830" y="1351"/>
                  </a:lnTo>
                  <a:lnTo>
                    <a:pt x="1831" y="1325"/>
                  </a:lnTo>
                  <a:lnTo>
                    <a:pt x="1833" y="1317"/>
                  </a:lnTo>
                  <a:lnTo>
                    <a:pt x="1835" y="1328"/>
                  </a:lnTo>
                  <a:lnTo>
                    <a:pt x="1836" y="1337"/>
                  </a:lnTo>
                  <a:lnTo>
                    <a:pt x="1838" y="1312"/>
                  </a:lnTo>
                  <a:lnTo>
                    <a:pt x="1839" y="1332"/>
                  </a:lnTo>
                  <a:lnTo>
                    <a:pt x="1840" y="1318"/>
                  </a:lnTo>
                  <a:lnTo>
                    <a:pt x="1842" y="1334"/>
                  </a:lnTo>
                  <a:lnTo>
                    <a:pt x="1843" y="1340"/>
                  </a:lnTo>
                  <a:lnTo>
                    <a:pt x="1845" y="1325"/>
                  </a:lnTo>
                  <a:lnTo>
                    <a:pt x="1846" y="1328"/>
                  </a:lnTo>
                  <a:lnTo>
                    <a:pt x="1847" y="1337"/>
                  </a:lnTo>
                  <a:lnTo>
                    <a:pt x="1849" y="1328"/>
                  </a:lnTo>
                </a:path>
              </a:pathLst>
            </a:custGeom>
            <a:noFill/>
            <a:ln w="13335">
              <a:solidFill>
                <a:srgbClr val="9999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44" name="Freeform 116"/>
            <p:cNvSpPr>
              <a:spLocks noChangeAspect="1"/>
            </p:cNvSpPr>
            <p:nvPr/>
          </p:nvSpPr>
          <p:spPr bwMode="auto">
            <a:xfrm>
              <a:off x="6764" y="5434"/>
              <a:ext cx="1848" cy="969"/>
            </a:xfrm>
            <a:custGeom>
              <a:avLst/>
              <a:gdLst>
                <a:gd name="T0" fmla="*/ 28 w 1848"/>
                <a:gd name="T1" fmla="*/ 931 h 969"/>
                <a:gd name="T2" fmla="*/ 58 w 1848"/>
                <a:gd name="T3" fmla="*/ 895 h 969"/>
                <a:gd name="T4" fmla="*/ 88 w 1848"/>
                <a:gd name="T5" fmla="*/ 879 h 969"/>
                <a:gd name="T6" fmla="*/ 118 w 1848"/>
                <a:gd name="T7" fmla="*/ 879 h 969"/>
                <a:gd name="T8" fmla="*/ 148 w 1848"/>
                <a:gd name="T9" fmla="*/ 878 h 969"/>
                <a:gd name="T10" fmla="*/ 178 w 1848"/>
                <a:gd name="T11" fmla="*/ 857 h 969"/>
                <a:gd name="T12" fmla="*/ 208 w 1848"/>
                <a:gd name="T13" fmla="*/ 866 h 969"/>
                <a:gd name="T14" fmla="*/ 238 w 1848"/>
                <a:gd name="T15" fmla="*/ 829 h 969"/>
                <a:gd name="T16" fmla="*/ 268 w 1848"/>
                <a:gd name="T17" fmla="*/ 837 h 969"/>
                <a:gd name="T18" fmla="*/ 297 w 1848"/>
                <a:gd name="T19" fmla="*/ 833 h 969"/>
                <a:gd name="T20" fmla="*/ 327 w 1848"/>
                <a:gd name="T21" fmla="*/ 547 h 969"/>
                <a:gd name="T22" fmla="*/ 357 w 1848"/>
                <a:gd name="T23" fmla="*/ 516 h 969"/>
                <a:gd name="T24" fmla="*/ 387 w 1848"/>
                <a:gd name="T25" fmla="*/ 313 h 969"/>
                <a:gd name="T26" fmla="*/ 416 w 1848"/>
                <a:gd name="T27" fmla="*/ 394 h 969"/>
                <a:gd name="T28" fmla="*/ 446 w 1848"/>
                <a:gd name="T29" fmla="*/ 925 h 969"/>
                <a:gd name="T30" fmla="*/ 476 w 1848"/>
                <a:gd name="T31" fmla="*/ 951 h 969"/>
                <a:gd name="T32" fmla="*/ 506 w 1848"/>
                <a:gd name="T33" fmla="*/ 936 h 969"/>
                <a:gd name="T34" fmla="*/ 536 w 1848"/>
                <a:gd name="T35" fmla="*/ 899 h 969"/>
                <a:gd name="T36" fmla="*/ 566 w 1848"/>
                <a:gd name="T37" fmla="*/ 898 h 969"/>
                <a:gd name="T38" fmla="*/ 596 w 1848"/>
                <a:gd name="T39" fmla="*/ 886 h 969"/>
                <a:gd name="T40" fmla="*/ 626 w 1848"/>
                <a:gd name="T41" fmla="*/ 887 h 969"/>
                <a:gd name="T42" fmla="*/ 656 w 1848"/>
                <a:gd name="T43" fmla="*/ 880 h 969"/>
                <a:gd name="T44" fmla="*/ 685 w 1848"/>
                <a:gd name="T45" fmla="*/ 870 h 969"/>
                <a:gd name="T46" fmla="*/ 715 w 1848"/>
                <a:gd name="T47" fmla="*/ 860 h 969"/>
                <a:gd name="T48" fmla="*/ 745 w 1848"/>
                <a:gd name="T49" fmla="*/ 836 h 969"/>
                <a:gd name="T50" fmla="*/ 775 w 1848"/>
                <a:gd name="T51" fmla="*/ 813 h 969"/>
                <a:gd name="T52" fmla="*/ 805 w 1848"/>
                <a:gd name="T53" fmla="*/ 804 h 969"/>
                <a:gd name="T54" fmla="*/ 835 w 1848"/>
                <a:gd name="T55" fmla="*/ 294 h 969"/>
                <a:gd name="T56" fmla="*/ 865 w 1848"/>
                <a:gd name="T57" fmla="*/ 140 h 969"/>
                <a:gd name="T58" fmla="*/ 895 w 1848"/>
                <a:gd name="T59" fmla="*/ 146 h 969"/>
                <a:gd name="T60" fmla="*/ 925 w 1848"/>
                <a:gd name="T61" fmla="*/ 839 h 969"/>
                <a:gd name="T62" fmla="*/ 955 w 1848"/>
                <a:gd name="T63" fmla="*/ 953 h 969"/>
                <a:gd name="T64" fmla="*/ 985 w 1848"/>
                <a:gd name="T65" fmla="*/ 922 h 969"/>
                <a:gd name="T66" fmla="*/ 1015 w 1848"/>
                <a:gd name="T67" fmla="*/ 929 h 969"/>
                <a:gd name="T68" fmla="*/ 1044 w 1848"/>
                <a:gd name="T69" fmla="*/ 903 h 969"/>
                <a:gd name="T70" fmla="*/ 1074 w 1848"/>
                <a:gd name="T71" fmla="*/ 890 h 969"/>
                <a:gd name="T72" fmla="*/ 1103 w 1848"/>
                <a:gd name="T73" fmla="*/ 899 h 969"/>
                <a:gd name="T74" fmla="*/ 1133 w 1848"/>
                <a:gd name="T75" fmla="*/ 871 h 969"/>
                <a:gd name="T76" fmla="*/ 1163 w 1848"/>
                <a:gd name="T77" fmla="*/ 876 h 969"/>
                <a:gd name="T78" fmla="*/ 1193 w 1848"/>
                <a:gd name="T79" fmla="*/ 852 h 969"/>
                <a:gd name="T80" fmla="*/ 1223 w 1848"/>
                <a:gd name="T81" fmla="*/ 847 h 969"/>
                <a:gd name="T82" fmla="*/ 1253 w 1848"/>
                <a:gd name="T83" fmla="*/ 831 h 969"/>
                <a:gd name="T84" fmla="*/ 1283 w 1848"/>
                <a:gd name="T85" fmla="*/ 854 h 969"/>
                <a:gd name="T86" fmla="*/ 1313 w 1848"/>
                <a:gd name="T87" fmla="*/ 768 h 969"/>
                <a:gd name="T88" fmla="*/ 1343 w 1848"/>
                <a:gd name="T89" fmla="*/ 528 h 969"/>
                <a:gd name="T90" fmla="*/ 1373 w 1848"/>
                <a:gd name="T91" fmla="*/ 560 h 969"/>
                <a:gd name="T92" fmla="*/ 1403 w 1848"/>
                <a:gd name="T93" fmla="*/ 473 h 969"/>
                <a:gd name="T94" fmla="*/ 1433 w 1848"/>
                <a:gd name="T95" fmla="*/ 848 h 969"/>
                <a:gd name="T96" fmla="*/ 1463 w 1848"/>
                <a:gd name="T97" fmla="*/ 931 h 969"/>
                <a:gd name="T98" fmla="*/ 1493 w 1848"/>
                <a:gd name="T99" fmla="*/ 937 h 969"/>
                <a:gd name="T100" fmla="*/ 1522 w 1848"/>
                <a:gd name="T101" fmla="*/ 921 h 969"/>
                <a:gd name="T102" fmla="*/ 1552 w 1848"/>
                <a:gd name="T103" fmla="*/ 923 h 969"/>
                <a:gd name="T104" fmla="*/ 1582 w 1848"/>
                <a:gd name="T105" fmla="*/ 915 h 969"/>
                <a:gd name="T106" fmla="*/ 1612 w 1848"/>
                <a:gd name="T107" fmla="*/ 909 h 969"/>
                <a:gd name="T108" fmla="*/ 1642 w 1848"/>
                <a:gd name="T109" fmla="*/ 908 h 969"/>
                <a:gd name="T110" fmla="*/ 1671 w 1848"/>
                <a:gd name="T111" fmla="*/ 912 h 969"/>
                <a:gd name="T112" fmla="*/ 1701 w 1848"/>
                <a:gd name="T113" fmla="*/ 905 h 969"/>
                <a:gd name="T114" fmla="*/ 1731 w 1848"/>
                <a:gd name="T115" fmla="*/ 900 h 969"/>
                <a:gd name="T116" fmla="*/ 1761 w 1848"/>
                <a:gd name="T117" fmla="*/ 896 h 969"/>
                <a:gd name="T118" fmla="*/ 1791 w 1848"/>
                <a:gd name="T119" fmla="*/ 895 h 969"/>
                <a:gd name="T120" fmla="*/ 1821 w 1848"/>
                <a:gd name="T121" fmla="*/ 898 h 9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848" h="969">
                  <a:moveTo>
                    <a:pt x="0" y="934"/>
                  </a:moveTo>
                  <a:lnTo>
                    <a:pt x="1" y="924"/>
                  </a:lnTo>
                  <a:lnTo>
                    <a:pt x="2" y="944"/>
                  </a:lnTo>
                  <a:lnTo>
                    <a:pt x="4" y="929"/>
                  </a:lnTo>
                  <a:lnTo>
                    <a:pt x="5" y="937"/>
                  </a:lnTo>
                  <a:lnTo>
                    <a:pt x="6" y="914"/>
                  </a:lnTo>
                  <a:lnTo>
                    <a:pt x="8" y="944"/>
                  </a:lnTo>
                  <a:lnTo>
                    <a:pt x="10" y="930"/>
                  </a:lnTo>
                  <a:lnTo>
                    <a:pt x="12" y="912"/>
                  </a:lnTo>
                  <a:lnTo>
                    <a:pt x="13" y="933"/>
                  </a:lnTo>
                  <a:lnTo>
                    <a:pt x="14" y="943"/>
                  </a:lnTo>
                  <a:lnTo>
                    <a:pt x="16" y="897"/>
                  </a:lnTo>
                  <a:lnTo>
                    <a:pt x="17" y="918"/>
                  </a:lnTo>
                  <a:lnTo>
                    <a:pt x="18" y="952"/>
                  </a:lnTo>
                  <a:lnTo>
                    <a:pt x="20" y="912"/>
                  </a:lnTo>
                  <a:lnTo>
                    <a:pt x="21" y="921"/>
                  </a:lnTo>
                  <a:lnTo>
                    <a:pt x="23" y="910"/>
                  </a:lnTo>
                  <a:lnTo>
                    <a:pt x="24" y="929"/>
                  </a:lnTo>
                  <a:lnTo>
                    <a:pt x="25" y="905"/>
                  </a:lnTo>
                  <a:lnTo>
                    <a:pt x="27" y="923"/>
                  </a:lnTo>
                  <a:lnTo>
                    <a:pt x="28" y="931"/>
                  </a:lnTo>
                  <a:lnTo>
                    <a:pt x="29" y="923"/>
                  </a:lnTo>
                  <a:lnTo>
                    <a:pt x="31" y="914"/>
                  </a:lnTo>
                  <a:lnTo>
                    <a:pt x="32" y="917"/>
                  </a:lnTo>
                  <a:lnTo>
                    <a:pt x="34" y="930"/>
                  </a:lnTo>
                  <a:lnTo>
                    <a:pt x="35" y="895"/>
                  </a:lnTo>
                  <a:lnTo>
                    <a:pt x="36" y="885"/>
                  </a:lnTo>
                  <a:lnTo>
                    <a:pt x="38" y="931"/>
                  </a:lnTo>
                  <a:lnTo>
                    <a:pt x="39" y="905"/>
                  </a:lnTo>
                  <a:lnTo>
                    <a:pt x="41" y="897"/>
                  </a:lnTo>
                  <a:lnTo>
                    <a:pt x="43" y="908"/>
                  </a:lnTo>
                  <a:lnTo>
                    <a:pt x="44" y="917"/>
                  </a:lnTo>
                  <a:lnTo>
                    <a:pt x="46" y="892"/>
                  </a:lnTo>
                  <a:lnTo>
                    <a:pt x="47" y="912"/>
                  </a:lnTo>
                  <a:lnTo>
                    <a:pt x="48" y="898"/>
                  </a:lnTo>
                  <a:lnTo>
                    <a:pt x="50" y="914"/>
                  </a:lnTo>
                  <a:lnTo>
                    <a:pt x="51" y="920"/>
                  </a:lnTo>
                  <a:lnTo>
                    <a:pt x="53" y="905"/>
                  </a:lnTo>
                  <a:lnTo>
                    <a:pt x="54" y="908"/>
                  </a:lnTo>
                  <a:lnTo>
                    <a:pt x="55" y="917"/>
                  </a:lnTo>
                  <a:lnTo>
                    <a:pt x="57" y="908"/>
                  </a:lnTo>
                  <a:lnTo>
                    <a:pt x="58" y="895"/>
                  </a:lnTo>
                  <a:lnTo>
                    <a:pt x="59" y="905"/>
                  </a:lnTo>
                  <a:lnTo>
                    <a:pt x="61" y="918"/>
                  </a:lnTo>
                  <a:lnTo>
                    <a:pt x="62" y="889"/>
                  </a:lnTo>
                  <a:lnTo>
                    <a:pt x="64" y="907"/>
                  </a:lnTo>
                  <a:lnTo>
                    <a:pt x="65" y="933"/>
                  </a:lnTo>
                  <a:lnTo>
                    <a:pt x="66" y="898"/>
                  </a:lnTo>
                  <a:lnTo>
                    <a:pt x="68" y="876"/>
                  </a:lnTo>
                  <a:lnTo>
                    <a:pt x="69" y="907"/>
                  </a:lnTo>
                  <a:lnTo>
                    <a:pt x="70" y="901"/>
                  </a:lnTo>
                  <a:lnTo>
                    <a:pt x="73" y="883"/>
                  </a:lnTo>
                  <a:lnTo>
                    <a:pt x="74" y="923"/>
                  </a:lnTo>
                  <a:lnTo>
                    <a:pt x="76" y="907"/>
                  </a:lnTo>
                  <a:lnTo>
                    <a:pt x="77" y="894"/>
                  </a:lnTo>
                  <a:lnTo>
                    <a:pt x="78" y="888"/>
                  </a:lnTo>
                  <a:lnTo>
                    <a:pt x="80" y="905"/>
                  </a:lnTo>
                  <a:lnTo>
                    <a:pt x="81" y="904"/>
                  </a:lnTo>
                  <a:lnTo>
                    <a:pt x="82" y="912"/>
                  </a:lnTo>
                  <a:lnTo>
                    <a:pt x="84" y="891"/>
                  </a:lnTo>
                  <a:lnTo>
                    <a:pt x="85" y="894"/>
                  </a:lnTo>
                  <a:lnTo>
                    <a:pt x="87" y="894"/>
                  </a:lnTo>
                  <a:lnTo>
                    <a:pt x="88" y="879"/>
                  </a:lnTo>
                  <a:lnTo>
                    <a:pt x="89" y="907"/>
                  </a:lnTo>
                  <a:lnTo>
                    <a:pt x="91" y="891"/>
                  </a:lnTo>
                  <a:lnTo>
                    <a:pt x="92" y="891"/>
                  </a:lnTo>
                  <a:lnTo>
                    <a:pt x="93" y="899"/>
                  </a:lnTo>
                  <a:lnTo>
                    <a:pt x="95" y="915"/>
                  </a:lnTo>
                  <a:lnTo>
                    <a:pt x="96" y="894"/>
                  </a:lnTo>
                  <a:lnTo>
                    <a:pt x="98" y="894"/>
                  </a:lnTo>
                  <a:lnTo>
                    <a:pt x="99" y="894"/>
                  </a:lnTo>
                  <a:lnTo>
                    <a:pt x="100" y="882"/>
                  </a:lnTo>
                  <a:lnTo>
                    <a:pt x="102" y="893"/>
                  </a:lnTo>
                  <a:lnTo>
                    <a:pt x="104" y="917"/>
                  </a:lnTo>
                  <a:lnTo>
                    <a:pt x="105" y="902"/>
                  </a:lnTo>
                  <a:lnTo>
                    <a:pt x="107" y="889"/>
                  </a:lnTo>
                  <a:lnTo>
                    <a:pt x="108" y="889"/>
                  </a:lnTo>
                  <a:lnTo>
                    <a:pt x="110" y="898"/>
                  </a:lnTo>
                  <a:lnTo>
                    <a:pt x="111" y="904"/>
                  </a:lnTo>
                  <a:lnTo>
                    <a:pt x="112" y="886"/>
                  </a:lnTo>
                  <a:lnTo>
                    <a:pt x="114" y="883"/>
                  </a:lnTo>
                  <a:lnTo>
                    <a:pt x="115" y="905"/>
                  </a:lnTo>
                  <a:lnTo>
                    <a:pt x="116" y="890"/>
                  </a:lnTo>
                  <a:lnTo>
                    <a:pt x="118" y="879"/>
                  </a:lnTo>
                  <a:lnTo>
                    <a:pt x="119" y="895"/>
                  </a:lnTo>
                  <a:lnTo>
                    <a:pt x="121" y="902"/>
                  </a:lnTo>
                  <a:lnTo>
                    <a:pt x="122" y="889"/>
                  </a:lnTo>
                  <a:lnTo>
                    <a:pt x="123" y="893"/>
                  </a:lnTo>
                  <a:lnTo>
                    <a:pt x="125" y="883"/>
                  </a:lnTo>
                  <a:lnTo>
                    <a:pt x="126" y="879"/>
                  </a:lnTo>
                  <a:lnTo>
                    <a:pt x="128" y="875"/>
                  </a:lnTo>
                  <a:lnTo>
                    <a:pt x="129" y="884"/>
                  </a:lnTo>
                  <a:lnTo>
                    <a:pt x="130" y="882"/>
                  </a:lnTo>
                  <a:lnTo>
                    <a:pt x="132" y="890"/>
                  </a:lnTo>
                  <a:lnTo>
                    <a:pt x="133" y="878"/>
                  </a:lnTo>
                  <a:lnTo>
                    <a:pt x="134" y="872"/>
                  </a:lnTo>
                  <a:lnTo>
                    <a:pt x="137" y="902"/>
                  </a:lnTo>
                  <a:lnTo>
                    <a:pt x="138" y="901"/>
                  </a:lnTo>
                  <a:lnTo>
                    <a:pt x="140" y="867"/>
                  </a:lnTo>
                  <a:lnTo>
                    <a:pt x="141" y="883"/>
                  </a:lnTo>
                  <a:lnTo>
                    <a:pt x="142" y="893"/>
                  </a:lnTo>
                  <a:lnTo>
                    <a:pt x="144" y="898"/>
                  </a:lnTo>
                  <a:lnTo>
                    <a:pt x="145" y="886"/>
                  </a:lnTo>
                  <a:lnTo>
                    <a:pt x="146" y="873"/>
                  </a:lnTo>
                  <a:lnTo>
                    <a:pt x="148" y="878"/>
                  </a:lnTo>
                  <a:lnTo>
                    <a:pt x="149" y="870"/>
                  </a:lnTo>
                  <a:lnTo>
                    <a:pt x="151" y="887"/>
                  </a:lnTo>
                  <a:lnTo>
                    <a:pt x="152" y="860"/>
                  </a:lnTo>
                  <a:lnTo>
                    <a:pt x="153" y="864"/>
                  </a:lnTo>
                  <a:lnTo>
                    <a:pt x="155" y="879"/>
                  </a:lnTo>
                  <a:lnTo>
                    <a:pt x="156" y="867"/>
                  </a:lnTo>
                  <a:lnTo>
                    <a:pt x="157" y="861"/>
                  </a:lnTo>
                  <a:lnTo>
                    <a:pt x="159" y="893"/>
                  </a:lnTo>
                  <a:lnTo>
                    <a:pt x="160" y="884"/>
                  </a:lnTo>
                  <a:lnTo>
                    <a:pt x="162" y="854"/>
                  </a:lnTo>
                  <a:lnTo>
                    <a:pt x="163" y="869"/>
                  </a:lnTo>
                  <a:lnTo>
                    <a:pt x="164" y="872"/>
                  </a:lnTo>
                  <a:lnTo>
                    <a:pt x="167" y="882"/>
                  </a:lnTo>
                  <a:lnTo>
                    <a:pt x="168" y="878"/>
                  </a:lnTo>
                  <a:lnTo>
                    <a:pt x="169" y="872"/>
                  </a:lnTo>
                  <a:lnTo>
                    <a:pt x="171" y="867"/>
                  </a:lnTo>
                  <a:lnTo>
                    <a:pt x="172" y="882"/>
                  </a:lnTo>
                  <a:lnTo>
                    <a:pt x="174" y="861"/>
                  </a:lnTo>
                  <a:lnTo>
                    <a:pt x="175" y="858"/>
                  </a:lnTo>
                  <a:lnTo>
                    <a:pt x="176" y="875"/>
                  </a:lnTo>
                  <a:lnTo>
                    <a:pt x="178" y="857"/>
                  </a:lnTo>
                  <a:lnTo>
                    <a:pt x="179" y="849"/>
                  </a:lnTo>
                  <a:lnTo>
                    <a:pt x="180" y="860"/>
                  </a:lnTo>
                  <a:lnTo>
                    <a:pt x="182" y="879"/>
                  </a:lnTo>
                  <a:lnTo>
                    <a:pt x="183" y="864"/>
                  </a:lnTo>
                  <a:lnTo>
                    <a:pt x="185" y="854"/>
                  </a:lnTo>
                  <a:lnTo>
                    <a:pt x="186" y="867"/>
                  </a:lnTo>
                  <a:lnTo>
                    <a:pt x="187" y="858"/>
                  </a:lnTo>
                  <a:lnTo>
                    <a:pt x="189" y="869"/>
                  </a:lnTo>
                  <a:lnTo>
                    <a:pt x="190" y="860"/>
                  </a:lnTo>
                  <a:lnTo>
                    <a:pt x="192" y="854"/>
                  </a:lnTo>
                  <a:lnTo>
                    <a:pt x="193" y="847"/>
                  </a:lnTo>
                  <a:lnTo>
                    <a:pt x="194" y="867"/>
                  </a:lnTo>
                  <a:lnTo>
                    <a:pt x="196" y="863"/>
                  </a:lnTo>
                  <a:lnTo>
                    <a:pt x="198" y="864"/>
                  </a:lnTo>
                  <a:lnTo>
                    <a:pt x="199" y="864"/>
                  </a:lnTo>
                  <a:lnTo>
                    <a:pt x="201" y="867"/>
                  </a:lnTo>
                  <a:lnTo>
                    <a:pt x="202" y="875"/>
                  </a:lnTo>
                  <a:lnTo>
                    <a:pt x="204" y="855"/>
                  </a:lnTo>
                  <a:lnTo>
                    <a:pt x="205" y="849"/>
                  </a:lnTo>
                  <a:lnTo>
                    <a:pt x="206" y="837"/>
                  </a:lnTo>
                  <a:lnTo>
                    <a:pt x="208" y="866"/>
                  </a:lnTo>
                  <a:lnTo>
                    <a:pt x="209" y="855"/>
                  </a:lnTo>
                  <a:lnTo>
                    <a:pt x="210" y="846"/>
                  </a:lnTo>
                  <a:lnTo>
                    <a:pt x="212" y="855"/>
                  </a:lnTo>
                  <a:lnTo>
                    <a:pt x="213" y="855"/>
                  </a:lnTo>
                  <a:lnTo>
                    <a:pt x="215" y="857"/>
                  </a:lnTo>
                  <a:lnTo>
                    <a:pt x="216" y="850"/>
                  </a:lnTo>
                  <a:lnTo>
                    <a:pt x="217" y="861"/>
                  </a:lnTo>
                  <a:lnTo>
                    <a:pt x="219" y="847"/>
                  </a:lnTo>
                  <a:lnTo>
                    <a:pt x="220" y="853"/>
                  </a:lnTo>
                  <a:lnTo>
                    <a:pt x="221" y="857"/>
                  </a:lnTo>
                  <a:lnTo>
                    <a:pt x="223" y="864"/>
                  </a:lnTo>
                  <a:lnTo>
                    <a:pt x="224" y="854"/>
                  </a:lnTo>
                  <a:lnTo>
                    <a:pt x="226" y="828"/>
                  </a:lnTo>
                  <a:lnTo>
                    <a:pt x="227" y="867"/>
                  </a:lnTo>
                  <a:lnTo>
                    <a:pt x="228" y="861"/>
                  </a:lnTo>
                  <a:lnTo>
                    <a:pt x="231" y="832"/>
                  </a:lnTo>
                  <a:lnTo>
                    <a:pt x="232" y="873"/>
                  </a:lnTo>
                  <a:lnTo>
                    <a:pt x="233" y="866"/>
                  </a:lnTo>
                  <a:lnTo>
                    <a:pt x="235" y="854"/>
                  </a:lnTo>
                  <a:lnTo>
                    <a:pt x="236" y="855"/>
                  </a:lnTo>
                  <a:lnTo>
                    <a:pt x="238" y="829"/>
                  </a:lnTo>
                  <a:lnTo>
                    <a:pt x="239" y="857"/>
                  </a:lnTo>
                  <a:lnTo>
                    <a:pt x="240" y="863"/>
                  </a:lnTo>
                  <a:lnTo>
                    <a:pt x="242" y="846"/>
                  </a:lnTo>
                  <a:lnTo>
                    <a:pt x="243" y="855"/>
                  </a:lnTo>
                  <a:lnTo>
                    <a:pt x="244" y="860"/>
                  </a:lnTo>
                  <a:lnTo>
                    <a:pt x="246" y="838"/>
                  </a:lnTo>
                  <a:lnTo>
                    <a:pt x="247" y="837"/>
                  </a:lnTo>
                  <a:lnTo>
                    <a:pt x="249" y="838"/>
                  </a:lnTo>
                  <a:lnTo>
                    <a:pt x="250" y="849"/>
                  </a:lnTo>
                  <a:lnTo>
                    <a:pt x="251" y="837"/>
                  </a:lnTo>
                  <a:lnTo>
                    <a:pt x="253" y="840"/>
                  </a:lnTo>
                  <a:lnTo>
                    <a:pt x="254" y="843"/>
                  </a:lnTo>
                  <a:lnTo>
                    <a:pt x="255" y="843"/>
                  </a:lnTo>
                  <a:lnTo>
                    <a:pt x="257" y="818"/>
                  </a:lnTo>
                  <a:lnTo>
                    <a:pt x="258" y="829"/>
                  </a:lnTo>
                  <a:lnTo>
                    <a:pt x="261" y="841"/>
                  </a:lnTo>
                  <a:lnTo>
                    <a:pt x="262" y="841"/>
                  </a:lnTo>
                  <a:lnTo>
                    <a:pt x="263" y="838"/>
                  </a:lnTo>
                  <a:lnTo>
                    <a:pt x="265" y="826"/>
                  </a:lnTo>
                  <a:lnTo>
                    <a:pt x="266" y="846"/>
                  </a:lnTo>
                  <a:lnTo>
                    <a:pt x="268" y="837"/>
                  </a:lnTo>
                  <a:lnTo>
                    <a:pt x="269" y="838"/>
                  </a:lnTo>
                  <a:lnTo>
                    <a:pt x="270" y="815"/>
                  </a:lnTo>
                  <a:lnTo>
                    <a:pt x="272" y="837"/>
                  </a:lnTo>
                  <a:lnTo>
                    <a:pt x="273" y="857"/>
                  </a:lnTo>
                  <a:lnTo>
                    <a:pt x="274" y="823"/>
                  </a:lnTo>
                  <a:lnTo>
                    <a:pt x="276" y="823"/>
                  </a:lnTo>
                  <a:lnTo>
                    <a:pt x="277" y="823"/>
                  </a:lnTo>
                  <a:lnTo>
                    <a:pt x="279" y="841"/>
                  </a:lnTo>
                  <a:lnTo>
                    <a:pt x="280" y="824"/>
                  </a:lnTo>
                  <a:lnTo>
                    <a:pt x="281" y="836"/>
                  </a:lnTo>
                  <a:lnTo>
                    <a:pt x="283" y="848"/>
                  </a:lnTo>
                  <a:lnTo>
                    <a:pt x="284" y="803"/>
                  </a:lnTo>
                  <a:lnTo>
                    <a:pt x="285" y="816"/>
                  </a:lnTo>
                  <a:lnTo>
                    <a:pt x="287" y="855"/>
                  </a:lnTo>
                  <a:lnTo>
                    <a:pt x="288" y="816"/>
                  </a:lnTo>
                  <a:lnTo>
                    <a:pt x="290" y="813"/>
                  </a:lnTo>
                  <a:lnTo>
                    <a:pt x="291" y="849"/>
                  </a:lnTo>
                  <a:lnTo>
                    <a:pt x="293" y="830"/>
                  </a:lnTo>
                  <a:lnTo>
                    <a:pt x="295" y="819"/>
                  </a:lnTo>
                  <a:lnTo>
                    <a:pt x="296" y="835"/>
                  </a:lnTo>
                  <a:lnTo>
                    <a:pt x="297" y="833"/>
                  </a:lnTo>
                  <a:lnTo>
                    <a:pt x="299" y="811"/>
                  </a:lnTo>
                  <a:lnTo>
                    <a:pt x="300" y="817"/>
                  </a:lnTo>
                  <a:lnTo>
                    <a:pt x="302" y="817"/>
                  </a:lnTo>
                  <a:lnTo>
                    <a:pt x="303" y="792"/>
                  </a:lnTo>
                  <a:lnTo>
                    <a:pt x="304" y="811"/>
                  </a:lnTo>
                  <a:lnTo>
                    <a:pt x="306" y="781"/>
                  </a:lnTo>
                  <a:lnTo>
                    <a:pt x="307" y="771"/>
                  </a:lnTo>
                  <a:lnTo>
                    <a:pt x="308" y="772"/>
                  </a:lnTo>
                  <a:lnTo>
                    <a:pt x="310" y="776"/>
                  </a:lnTo>
                  <a:lnTo>
                    <a:pt x="311" y="794"/>
                  </a:lnTo>
                  <a:lnTo>
                    <a:pt x="313" y="779"/>
                  </a:lnTo>
                  <a:lnTo>
                    <a:pt x="314" y="768"/>
                  </a:lnTo>
                  <a:lnTo>
                    <a:pt x="315" y="773"/>
                  </a:lnTo>
                  <a:lnTo>
                    <a:pt x="317" y="769"/>
                  </a:lnTo>
                  <a:lnTo>
                    <a:pt x="318" y="749"/>
                  </a:lnTo>
                  <a:lnTo>
                    <a:pt x="319" y="714"/>
                  </a:lnTo>
                  <a:lnTo>
                    <a:pt x="321" y="674"/>
                  </a:lnTo>
                  <a:lnTo>
                    <a:pt x="322" y="624"/>
                  </a:lnTo>
                  <a:lnTo>
                    <a:pt x="325" y="603"/>
                  </a:lnTo>
                  <a:lnTo>
                    <a:pt x="326" y="574"/>
                  </a:lnTo>
                  <a:lnTo>
                    <a:pt x="327" y="547"/>
                  </a:lnTo>
                  <a:lnTo>
                    <a:pt x="329" y="487"/>
                  </a:lnTo>
                  <a:lnTo>
                    <a:pt x="330" y="420"/>
                  </a:lnTo>
                  <a:lnTo>
                    <a:pt x="332" y="376"/>
                  </a:lnTo>
                  <a:lnTo>
                    <a:pt x="333" y="399"/>
                  </a:lnTo>
                  <a:lnTo>
                    <a:pt x="334" y="371"/>
                  </a:lnTo>
                  <a:lnTo>
                    <a:pt x="336" y="291"/>
                  </a:lnTo>
                  <a:lnTo>
                    <a:pt x="337" y="185"/>
                  </a:lnTo>
                  <a:lnTo>
                    <a:pt x="338" y="150"/>
                  </a:lnTo>
                  <a:lnTo>
                    <a:pt x="340" y="233"/>
                  </a:lnTo>
                  <a:lnTo>
                    <a:pt x="341" y="350"/>
                  </a:lnTo>
                  <a:lnTo>
                    <a:pt x="343" y="402"/>
                  </a:lnTo>
                  <a:lnTo>
                    <a:pt x="344" y="265"/>
                  </a:lnTo>
                  <a:lnTo>
                    <a:pt x="345" y="144"/>
                  </a:lnTo>
                  <a:lnTo>
                    <a:pt x="347" y="226"/>
                  </a:lnTo>
                  <a:lnTo>
                    <a:pt x="348" y="359"/>
                  </a:lnTo>
                  <a:lnTo>
                    <a:pt x="349" y="463"/>
                  </a:lnTo>
                  <a:lnTo>
                    <a:pt x="351" y="302"/>
                  </a:lnTo>
                  <a:lnTo>
                    <a:pt x="352" y="111"/>
                  </a:lnTo>
                  <a:lnTo>
                    <a:pt x="355" y="276"/>
                  </a:lnTo>
                  <a:lnTo>
                    <a:pt x="356" y="412"/>
                  </a:lnTo>
                  <a:lnTo>
                    <a:pt x="357" y="516"/>
                  </a:lnTo>
                  <a:lnTo>
                    <a:pt x="359" y="481"/>
                  </a:lnTo>
                  <a:lnTo>
                    <a:pt x="360" y="189"/>
                  </a:lnTo>
                  <a:lnTo>
                    <a:pt x="361" y="133"/>
                  </a:lnTo>
                  <a:lnTo>
                    <a:pt x="363" y="233"/>
                  </a:lnTo>
                  <a:lnTo>
                    <a:pt x="364" y="348"/>
                  </a:lnTo>
                  <a:lnTo>
                    <a:pt x="366" y="273"/>
                  </a:lnTo>
                  <a:lnTo>
                    <a:pt x="367" y="47"/>
                  </a:lnTo>
                  <a:lnTo>
                    <a:pt x="368" y="150"/>
                  </a:lnTo>
                  <a:lnTo>
                    <a:pt x="370" y="334"/>
                  </a:lnTo>
                  <a:lnTo>
                    <a:pt x="371" y="491"/>
                  </a:lnTo>
                  <a:lnTo>
                    <a:pt x="372" y="471"/>
                  </a:lnTo>
                  <a:lnTo>
                    <a:pt x="374" y="136"/>
                  </a:lnTo>
                  <a:lnTo>
                    <a:pt x="375" y="152"/>
                  </a:lnTo>
                  <a:lnTo>
                    <a:pt x="377" y="305"/>
                  </a:lnTo>
                  <a:lnTo>
                    <a:pt x="378" y="436"/>
                  </a:lnTo>
                  <a:lnTo>
                    <a:pt x="379" y="426"/>
                  </a:lnTo>
                  <a:lnTo>
                    <a:pt x="381" y="121"/>
                  </a:lnTo>
                  <a:lnTo>
                    <a:pt x="382" y="133"/>
                  </a:lnTo>
                  <a:lnTo>
                    <a:pt x="383" y="316"/>
                  </a:lnTo>
                  <a:lnTo>
                    <a:pt x="385" y="441"/>
                  </a:lnTo>
                  <a:lnTo>
                    <a:pt x="387" y="313"/>
                  </a:lnTo>
                  <a:lnTo>
                    <a:pt x="389" y="83"/>
                  </a:lnTo>
                  <a:lnTo>
                    <a:pt x="390" y="168"/>
                  </a:lnTo>
                  <a:lnTo>
                    <a:pt x="391" y="286"/>
                  </a:lnTo>
                  <a:lnTo>
                    <a:pt x="393" y="389"/>
                  </a:lnTo>
                  <a:lnTo>
                    <a:pt x="394" y="252"/>
                  </a:lnTo>
                  <a:lnTo>
                    <a:pt x="395" y="114"/>
                  </a:lnTo>
                  <a:lnTo>
                    <a:pt x="397" y="238"/>
                  </a:lnTo>
                  <a:lnTo>
                    <a:pt x="398" y="377"/>
                  </a:lnTo>
                  <a:lnTo>
                    <a:pt x="400" y="427"/>
                  </a:lnTo>
                  <a:lnTo>
                    <a:pt x="401" y="175"/>
                  </a:lnTo>
                  <a:lnTo>
                    <a:pt x="402" y="149"/>
                  </a:lnTo>
                  <a:lnTo>
                    <a:pt x="404" y="344"/>
                  </a:lnTo>
                  <a:lnTo>
                    <a:pt x="405" y="460"/>
                  </a:lnTo>
                  <a:lnTo>
                    <a:pt x="407" y="517"/>
                  </a:lnTo>
                  <a:lnTo>
                    <a:pt x="408" y="388"/>
                  </a:lnTo>
                  <a:lnTo>
                    <a:pt x="409" y="223"/>
                  </a:lnTo>
                  <a:lnTo>
                    <a:pt x="411" y="249"/>
                  </a:lnTo>
                  <a:lnTo>
                    <a:pt x="412" y="394"/>
                  </a:lnTo>
                  <a:lnTo>
                    <a:pt x="413" y="489"/>
                  </a:lnTo>
                  <a:lnTo>
                    <a:pt x="415" y="526"/>
                  </a:lnTo>
                  <a:lnTo>
                    <a:pt x="416" y="394"/>
                  </a:lnTo>
                  <a:lnTo>
                    <a:pt x="419" y="391"/>
                  </a:lnTo>
                  <a:lnTo>
                    <a:pt x="420" y="513"/>
                  </a:lnTo>
                  <a:lnTo>
                    <a:pt x="421" y="613"/>
                  </a:lnTo>
                  <a:lnTo>
                    <a:pt x="423" y="680"/>
                  </a:lnTo>
                  <a:lnTo>
                    <a:pt x="424" y="692"/>
                  </a:lnTo>
                  <a:lnTo>
                    <a:pt x="425" y="666"/>
                  </a:lnTo>
                  <a:lnTo>
                    <a:pt x="427" y="624"/>
                  </a:lnTo>
                  <a:lnTo>
                    <a:pt x="428" y="641"/>
                  </a:lnTo>
                  <a:lnTo>
                    <a:pt x="430" y="689"/>
                  </a:lnTo>
                  <a:lnTo>
                    <a:pt x="431" y="733"/>
                  </a:lnTo>
                  <a:lnTo>
                    <a:pt x="432" y="773"/>
                  </a:lnTo>
                  <a:lnTo>
                    <a:pt x="434" y="787"/>
                  </a:lnTo>
                  <a:lnTo>
                    <a:pt x="435" y="806"/>
                  </a:lnTo>
                  <a:lnTo>
                    <a:pt x="436" y="838"/>
                  </a:lnTo>
                  <a:lnTo>
                    <a:pt x="438" y="852"/>
                  </a:lnTo>
                  <a:lnTo>
                    <a:pt x="439" y="887"/>
                  </a:lnTo>
                  <a:lnTo>
                    <a:pt x="441" y="888"/>
                  </a:lnTo>
                  <a:lnTo>
                    <a:pt x="442" y="874"/>
                  </a:lnTo>
                  <a:lnTo>
                    <a:pt x="443" y="897"/>
                  </a:lnTo>
                  <a:lnTo>
                    <a:pt x="445" y="916"/>
                  </a:lnTo>
                  <a:lnTo>
                    <a:pt x="446" y="925"/>
                  </a:lnTo>
                  <a:lnTo>
                    <a:pt x="447" y="918"/>
                  </a:lnTo>
                  <a:lnTo>
                    <a:pt x="450" y="908"/>
                  </a:lnTo>
                  <a:lnTo>
                    <a:pt x="451" y="931"/>
                  </a:lnTo>
                  <a:lnTo>
                    <a:pt x="453" y="931"/>
                  </a:lnTo>
                  <a:lnTo>
                    <a:pt x="454" y="931"/>
                  </a:lnTo>
                  <a:lnTo>
                    <a:pt x="455" y="918"/>
                  </a:lnTo>
                  <a:lnTo>
                    <a:pt x="457" y="933"/>
                  </a:lnTo>
                  <a:lnTo>
                    <a:pt x="458" y="934"/>
                  </a:lnTo>
                  <a:lnTo>
                    <a:pt x="459" y="948"/>
                  </a:lnTo>
                  <a:lnTo>
                    <a:pt x="461" y="933"/>
                  </a:lnTo>
                  <a:lnTo>
                    <a:pt x="462" y="937"/>
                  </a:lnTo>
                  <a:lnTo>
                    <a:pt x="464" y="937"/>
                  </a:lnTo>
                  <a:lnTo>
                    <a:pt x="465" y="944"/>
                  </a:lnTo>
                  <a:lnTo>
                    <a:pt x="466" y="936"/>
                  </a:lnTo>
                  <a:lnTo>
                    <a:pt x="468" y="951"/>
                  </a:lnTo>
                  <a:lnTo>
                    <a:pt x="469" y="936"/>
                  </a:lnTo>
                  <a:lnTo>
                    <a:pt x="470" y="921"/>
                  </a:lnTo>
                  <a:lnTo>
                    <a:pt x="472" y="944"/>
                  </a:lnTo>
                  <a:lnTo>
                    <a:pt x="473" y="933"/>
                  </a:lnTo>
                  <a:lnTo>
                    <a:pt x="475" y="956"/>
                  </a:lnTo>
                  <a:lnTo>
                    <a:pt x="476" y="951"/>
                  </a:lnTo>
                  <a:lnTo>
                    <a:pt x="477" y="912"/>
                  </a:lnTo>
                  <a:lnTo>
                    <a:pt x="479" y="966"/>
                  </a:lnTo>
                  <a:lnTo>
                    <a:pt x="481" y="947"/>
                  </a:lnTo>
                  <a:lnTo>
                    <a:pt x="483" y="953"/>
                  </a:lnTo>
                  <a:lnTo>
                    <a:pt x="484" y="937"/>
                  </a:lnTo>
                  <a:lnTo>
                    <a:pt x="485" y="951"/>
                  </a:lnTo>
                  <a:lnTo>
                    <a:pt x="487" y="957"/>
                  </a:lnTo>
                  <a:lnTo>
                    <a:pt x="488" y="913"/>
                  </a:lnTo>
                  <a:lnTo>
                    <a:pt x="489" y="945"/>
                  </a:lnTo>
                  <a:lnTo>
                    <a:pt x="491" y="927"/>
                  </a:lnTo>
                  <a:lnTo>
                    <a:pt x="492" y="919"/>
                  </a:lnTo>
                  <a:lnTo>
                    <a:pt x="494" y="921"/>
                  </a:lnTo>
                  <a:lnTo>
                    <a:pt x="495" y="922"/>
                  </a:lnTo>
                  <a:lnTo>
                    <a:pt x="496" y="934"/>
                  </a:lnTo>
                  <a:lnTo>
                    <a:pt x="498" y="921"/>
                  </a:lnTo>
                  <a:lnTo>
                    <a:pt x="499" y="925"/>
                  </a:lnTo>
                  <a:lnTo>
                    <a:pt x="500" y="908"/>
                  </a:lnTo>
                  <a:lnTo>
                    <a:pt x="502" y="924"/>
                  </a:lnTo>
                  <a:lnTo>
                    <a:pt x="503" y="919"/>
                  </a:lnTo>
                  <a:lnTo>
                    <a:pt x="505" y="931"/>
                  </a:lnTo>
                  <a:lnTo>
                    <a:pt x="506" y="936"/>
                  </a:lnTo>
                  <a:lnTo>
                    <a:pt x="507" y="924"/>
                  </a:lnTo>
                  <a:lnTo>
                    <a:pt x="509" y="927"/>
                  </a:lnTo>
                  <a:lnTo>
                    <a:pt x="510" y="921"/>
                  </a:lnTo>
                  <a:lnTo>
                    <a:pt x="512" y="928"/>
                  </a:lnTo>
                  <a:lnTo>
                    <a:pt x="514" y="903"/>
                  </a:lnTo>
                  <a:lnTo>
                    <a:pt x="515" y="924"/>
                  </a:lnTo>
                  <a:lnTo>
                    <a:pt x="517" y="931"/>
                  </a:lnTo>
                  <a:lnTo>
                    <a:pt x="518" y="887"/>
                  </a:lnTo>
                  <a:lnTo>
                    <a:pt x="519" y="912"/>
                  </a:lnTo>
                  <a:lnTo>
                    <a:pt x="521" y="928"/>
                  </a:lnTo>
                  <a:lnTo>
                    <a:pt x="522" y="905"/>
                  </a:lnTo>
                  <a:lnTo>
                    <a:pt x="523" y="906"/>
                  </a:lnTo>
                  <a:lnTo>
                    <a:pt x="525" y="913"/>
                  </a:lnTo>
                  <a:lnTo>
                    <a:pt x="526" y="905"/>
                  </a:lnTo>
                  <a:lnTo>
                    <a:pt x="528" y="919"/>
                  </a:lnTo>
                  <a:lnTo>
                    <a:pt x="529" y="916"/>
                  </a:lnTo>
                  <a:lnTo>
                    <a:pt x="530" y="900"/>
                  </a:lnTo>
                  <a:lnTo>
                    <a:pt x="532" y="903"/>
                  </a:lnTo>
                  <a:lnTo>
                    <a:pt x="533" y="921"/>
                  </a:lnTo>
                  <a:lnTo>
                    <a:pt x="534" y="921"/>
                  </a:lnTo>
                  <a:lnTo>
                    <a:pt x="536" y="899"/>
                  </a:lnTo>
                  <a:lnTo>
                    <a:pt x="537" y="908"/>
                  </a:lnTo>
                  <a:lnTo>
                    <a:pt x="539" y="918"/>
                  </a:lnTo>
                  <a:lnTo>
                    <a:pt x="540" y="918"/>
                  </a:lnTo>
                  <a:lnTo>
                    <a:pt x="541" y="902"/>
                  </a:lnTo>
                  <a:lnTo>
                    <a:pt x="544" y="945"/>
                  </a:lnTo>
                  <a:lnTo>
                    <a:pt x="545" y="905"/>
                  </a:lnTo>
                  <a:lnTo>
                    <a:pt x="547" y="898"/>
                  </a:lnTo>
                  <a:lnTo>
                    <a:pt x="548" y="918"/>
                  </a:lnTo>
                  <a:lnTo>
                    <a:pt x="549" y="915"/>
                  </a:lnTo>
                  <a:lnTo>
                    <a:pt x="551" y="896"/>
                  </a:lnTo>
                  <a:lnTo>
                    <a:pt x="552" y="927"/>
                  </a:lnTo>
                  <a:lnTo>
                    <a:pt x="553" y="915"/>
                  </a:lnTo>
                  <a:lnTo>
                    <a:pt x="555" y="905"/>
                  </a:lnTo>
                  <a:lnTo>
                    <a:pt x="556" y="915"/>
                  </a:lnTo>
                  <a:lnTo>
                    <a:pt x="558" y="915"/>
                  </a:lnTo>
                  <a:lnTo>
                    <a:pt x="559" y="903"/>
                  </a:lnTo>
                  <a:lnTo>
                    <a:pt x="560" y="905"/>
                  </a:lnTo>
                  <a:lnTo>
                    <a:pt x="562" y="921"/>
                  </a:lnTo>
                  <a:lnTo>
                    <a:pt x="563" y="893"/>
                  </a:lnTo>
                  <a:lnTo>
                    <a:pt x="564" y="898"/>
                  </a:lnTo>
                  <a:lnTo>
                    <a:pt x="566" y="898"/>
                  </a:lnTo>
                  <a:lnTo>
                    <a:pt x="567" y="896"/>
                  </a:lnTo>
                  <a:lnTo>
                    <a:pt x="569" y="922"/>
                  </a:lnTo>
                  <a:lnTo>
                    <a:pt x="570" y="906"/>
                  </a:lnTo>
                  <a:lnTo>
                    <a:pt x="571" y="893"/>
                  </a:lnTo>
                  <a:lnTo>
                    <a:pt x="573" y="915"/>
                  </a:lnTo>
                  <a:lnTo>
                    <a:pt x="575" y="919"/>
                  </a:lnTo>
                  <a:lnTo>
                    <a:pt x="576" y="903"/>
                  </a:lnTo>
                  <a:lnTo>
                    <a:pt x="578" y="879"/>
                  </a:lnTo>
                  <a:lnTo>
                    <a:pt x="579" y="906"/>
                  </a:lnTo>
                  <a:lnTo>
                    <a:pt x="581" y="892"/>
                  </a:lnTo>
                  <a:lnTo>
                    <a:pt x="582" y="902"/>
                  </a:lnTo>
                  <a:lnTo>
                    <a:pt x="583" y="905"/>
                  </a:lnTo>
                  <a:lnTo>
                    <a:pt x="585" y="893"/>
                  </a:lnTo>
                  <a:lnTo>
                    <a:pt x="586" y="898"/>
                  </a:lnTo>
                  <a:lnTo>
                    <a:pt x="587" y="898"/>
                  </a:lnTo>
                  <a:lnTo>
                    <a:pt x="589" y="896"/>
                  </a:lnTo>
                  <a:lnTo>
                    <a:pt x="590" y="902"/>
                  </a:lnTo>
                  <a:lnTo>
                    <a:pt x="592" y="893"/>
                  </a:lnTo>
                  <a:lnTo>
                    <a:pt x="593" y="895"/>
                  </a:lnTo>
                  <a:lnTo>
                    <a:pt x="594" y="877"/>
                  </a:lnTo>
                  <a:lnTo>
                    <a:pt x="596" y="886"/>
                  </a:lnTo>
                  <a:lnTo>
                    <a:pt x="597" y="905"/>
                  </a:lnTo>
                  <a:lnTo>
                    <a:pt x="598" y="912"/>
                  </a:lnTo>
                  <a:lnTo>
                    <a:pt x="600" y="868"/>
                  </a:lnTo>
                  <a:lnTo>
                    <a:pt x="601" y="903"/>
                  </a:lnTo>
                  <a:lnTo>
                    <a:pt x="603" y="886"/>
                  </a:lnTo>
                  <a:lnTo>
                    <a:pt x="604" y="879"/>
                  </a:lnTo>
                  <a:lnTo>
                    <a:pt x="606" y="887"/>
                  </a:lnTo>
                  <a:lnTo>
                    <a:pt x="608" y="900"/>
                  </a:lnTo>
                  <a:lnTo>
                    <a:pt x="609" y="884"/>
                  </a:lnTo>
                  <a:lnTo>
                    <a:pt x="610" y="884"/>
                  </a:lnTo>
                  <a:lnTo>
                    <a:pt x="612" y="884"/>
                  </a:lnTo>
                  <a:lnTo>
                    <a:pt x="613" y="873"/>
                  </a:lnTo>
                  <a:lnTo>
                    <a:pt x="615" y="884"/>
                  </a:lnTo>
                  <a:lnTo>
                    <a:pt x="616" y="876"/>
                  </a:lnTo>
                  <a:lnTo>
                    <a:pt x="617" y="868"/>
                  </a:lnTo>
                  <a:lnTo>
                    <a:pt x="619" y="874"/>
                  </a:lnTo>
                  <a:lnTo>
                    <a:pt x="620" y="896"/>
                  </a:lnTo>
                  <a:lnTo>
                    <a:pt x="622" y="877"/>
                  </a:lnTo>
                  <a:lnTo>
                    <a:pt x="623" y="877"/>
                  </a:lnTo>
                  <a:lnTo>
                    <a:pt x="624" y="877"/>
                  </a:lnTo>
                  <a:lnTo>
                    <a:pt x="626" y="887"/>
                  </a:lnTo>
                  <a:lnTo>
                    <a:pt x="627" y="884"/>
                  </a:lnTo>
                  <a:lnTo>
                    <a:pt x="628" y="890"/>
                  </a:lnTo>
                  <a:lnTo>
                    <a:pt x="630" y="866"/>
                  </a:lnTo>
                  <a:lnTo>
                    <a:pt x="631" y="892"/>
                  </a:lnTo>
                  <a:lnTo>
                    <a:pt x="633" y="887"/>
                  </a:lnTo>
                  <a:lnTo>
                    <a:pt x="634" y="883"/>
                  </a:lnTo>
                  <a:lnTo>
                    <a:pt x="635" y="887"/>
                  </a:lnTo>
                  <a:lnTo>
                    <a:pt x="638" y="884"/>
                  </a:lnTo>
                  <a:lnTo>
                    <a:pt x="639" y="866"/>
                  </a:lnTo>
                  <a:lnTo>
                    <a:pt x="640" y="870"/>
                  </a:lnTo>
                  <a:lnTo>
                    <a:pt x="642" y="892"/>
                  </a:lnTo>
                  <a:lnTo>
                    <a:pt x="643" y="880"/>
                  </a:lnTo>
                  <a:lnTo>
                    <a:pt x="645" y="863"/>
                  </a:lnTo>
                  <a:lnTo>
                    <a:pt x="646" y="877"/>
                  </a:lnTo>
                  <a:lnTo>
                    <a:pt x="647" y="902"/>
                  </a:lnTo>
                  <a:lnTo>
                    <a:pt x="649" y="871"/>
                  </a:lnTo>
                  <a:lnTo>
                    <a:pt x="650" y="874"/>
                  </a:lnTo>
                  <a:lnTo>
                    <a:pt x="651" y="879"/>
                  </a:lnTo>
                  <a:lnTo>
                    <a:pt x="653" y="866"/>
                  </a:lnTo>
                  <a:lnTo>
                    <a:pt x="654" y="871"/>
                  </a:lnTo>
                  <a:lnTo>
                    <a:pt x="656" y="880"/>
                  </a:lnTo>
                  <a:lnTo>
                    <a:pt x="657" y="870"/>
                  </a:lnTo>
                  <a:lnTo>
                    <a:pt x="658" y="879"/>
                  </a:lnTo>
                  <a:lnTo>
                    <a:pt x="660" y="855"/>
                  </a:lnTo>
                  <a:lnTo>
                    <a:pt x="661" y="860"/>
                  </a:lnTo>
                  <a:lnTo>
                    <a:pt x="662" y="877"/>
                  </a:lnTo>
                  <a:lnTo>
                    <a:pt x="664" y="863"/>
                  </a:lnTo>
                  <a:lnTo>
                    <a:pt x="665" y="863"/>
                  </a:lnTo>
                  <a:lnTo>
                    <a:pt x="667" y="874"/>
                  </a:lnTo>
                  <a:lnTo>
                    <a:pt x="669" y="877"/>
                  </a:lnTo>
                  <a:lnTo>
                    <a:pt x="670" y="864"/>
                  </a:lnTo>
                  <a:lnTo>
                    <a:pt x="672" y="874"/>
                  </a:lnTo>
                  <a:lnTo>
                    <a:pt x="673" y="883"/>
                  </a:lnTo>
                  <a:lnTo>
                    <a:pt x="674" y="870"/>
                  </a:lnTo>
                  <a:lnTo>
                    <a:pt x="676" y="855"/>
                  </a:lnTo>
                  <a:lnTo>
                    <a:pt x="677" y="895"/>
                  </a:lnTo>
                  <a:lnTo>
                    <a:pt x="679" y="857"/>
                  </a:lnTo>
                  <a:lnTo>
                    <a:pt x="680" y="841"/>
                  </a:lnTo>
                  <a:lnTo>
                    <a:pt x="681" y="886"/>
                  </a:lnTo>
                  <a:lnTo>
                    <a:pt x="683" y="864"/>
                  </a:lnTo>
                  <a:lnTo>
                    <a:pt x="684" y="854"/>
                  </a:lnTo>
                  <a:lnTo>
                    <a:pt x="685" y="870"/>
                  </a:lnTo>
                  <a:lnTo>
                    <a:pt x="687" y="877"/>
                  </a:lnTo>
                  <a:lnTo>
                    <a:pt x="688" y="863"/>
                  </a:lnTo>
                  <a:lnTo>
                    <a:pt x="690" y="871"/>
                  </a:lnTo>
                  <a:lnTo>
                    <a:pt x="691" y="864"/>
                  </a:lnTo>
                  <a:lnTo>
                    <a:pt x="692" y="866"/>
                  </a:lnTo>
                  <a:lnTo>
                    <a:pt x="694" y="863"/>
                  </a:lnTo>
                  <a:lnTo>
                    <a:pt x="695" y="871"/>
                  </a:lnTo>
                  <a:lnTo>
                    <a:pt x="697" y="866"/>
                  </a:lnTo>
                  <a:lnTo>
                    <a:pt x="698" y="848"/>
                  </a:lnTo>
                  <a:lnTo>
                    <a:pt x="699" y="863"/>
                  </a:lnTo>
                  <a:lnTo>
                    <a:pt x="702" y="860"/>
                  </a:lnTo>
                  <a:lnTo>
                    <a:pt x="703" y="863"/>
                  </a:lnTo>
                  <a:lnTo>
                    <a:pt x="704" y="864"/>
                  </a:lnTo>
                  <a:lnTo>
                    <a:pt x="706" y="850"/>
                  </a:lnTo>
                  <a:lnTo>
                    <a:pt x="707" y="855"/>
                  </a:lnTo>
                  <a:lnTo>
                    <a:pt x="709" y="867"/>
                  </a:lnTo>
                  <a:lnTo>
                    <a:pt x="710" y="847"/>
                  </a:lnTo>
                  <a:lnTo>
                    <a:pt x="711" y="835"/>
                  </a:lnTo>
                  <a:lnTo>
                    <a:pt x="713" y="857"/>
                  </a:lnTo>
                  <a:lnTo>
                    <a:pt x="714" y="855"/>
                  </a:lnTo>
                  <a:lnTo>
                    <a:pt x="715" y="860"/>
                  </a:lnTo>
                  <a:lnTo>
                    <a:pt x="717" y="866"/>
                  </a:lnTo>
                  <a:lnTo>
                    <a:pt x="718" y="858"/>
                  </a:lnTo>
                  <a:lnTo>
                    <a:pt x="720" y="841"/>
                  </a:lnTo>
                  <a:lnTo>
                    <a:pt x="721" y="850"/>
                  </a:lnTo>
                  <a:lnTo>
                    <a:pt x="722" y="858"/>
                  </a:lnTo>
                  <a:lnTo>
                    <a:pt x="724" y="836"/>
                  </a:lnTo>
                  <a:lnTo>
                    <a:pt x="725" y="852"/>
                  </a:lnTo>
                  <a:lnTo>
                    <a:pt x="726" y="854"/>
                  </a:lnTo>
                  <a:lnTo>
                    <a:pt x="728" y="858"/>
                  </a:lnTo>
                  <a:lnTo>
                    <a:pt x="729" y="845"/>
                  </a:lnTo>
                  <a:lnTo>
                    <a:pt x="732" y="854"/>
                  </a:lnTo>
                  <a:lnTo>
                    <a:pt x="733" y="864"/>
                  </a:lnTo>
                  <a:lnTo>
                    <a:pt x="734" y="850"/>
                  </a:lnTo>
                  <a:lnTo>
                    <a:pt x="736" y="841"/>
                  </a:lnTo>
                  <a:lnTo>
                    <a:pt x="737" y="860"/>
                  </a:lnTo>
                  <a:lnTo>
                    <a:pt x="738" y="847"/>
                  </a:lnTo>
                  <a:lnTo>
                    <a:pt x="740" y="855"/>
                  </a:lnTo>
                  <a:lnTo>
                    <a:pt x="741" y="847"/>
                  </a:lnTo>
                  <a:lnTo>
                    <a:pt x="743" y="848"/>
                  </a:lnTo>
                  <a:lnTo>
                    <a:pt x="744" y="863"/>
                  </a:lnTo>
                  <a:lnTo>
                    <a:pt x="745" y="836"/>
                  </a:lnTo>
                  <a:lnTo>
                    <a:pt x="747" y="854"/>
                  </a:lnTo>
                  <a:lnTo>
                    <a:pt x="748" y="850"/>
                  </a:lnTo>
                  <a:lnTo>
                    <a:pt x="749" y="854"/>
                  </a:lnTo>
                  <a:lnTo>
                    <a:pt x="751" y="852"/>
                  </a:lnTo>
                  <a:lnTo>
                    <a:pt x="752" y="848"/>
                  </a:lnTo>
                  <a:lnTo>
                    <a:pt x="754" y="863"/>
                  </a:lnTo>
                  <a:lnTo>
                    <a:pt x="755" y="835"/>
                  </a:lnTo>
                  <a:lnTo>
                    <a:pt x="756" y="850"/>
                  </a:lnTo>
                  <a:lnTo>
                    <a:pt x="758" y="857"/>
                  </a:lnTo>
                  <a:lnTo>
                    <a:pt x="759" y="828"/>
                  </a:lnTo>
                  <a:lnTo>
                    <a:pt x="761" y="839"/>
                  </a:lnTo>
                  <a:lnTo>
                    <a:pt x="763" y="854"/>
                  </a:lnTo>
                  <a:lnTo>
                    <a:pt x="764" y="844"/>
                  </a:lnTo>
                  <a:lnTo>
                    <a:pt x="766" y="832"/>
                  </a:lnTo>
                  <a:lnTo>
                    <a:pt x="767" y="831"/>
                  </a:lnTo>
                  <a:lnTo>
                    <a:pt x="768" y="847"/>
                  </a:lnTo>
                  <a:lnTo>
                    <a:pt x="770" y="838"/>
                  </a:lnTo>
                  <a:lnTo>
                    <a:pt x="771" y="819"/>
                  </a:lnTo>
                  <a:lnTo>
                    <a:pt x="773" y="842"/>
                  </a:lnTo>
                  <a:lnTo>
                    <a:pt x="774" y="842"/>
                  </a:lnTo>
                  <a:lnTo>
                    <a:pt x="775" y="813"/>
                  </a:lnTo>
                  <a:lnTo>
                    <a:pt x="777" y="835"/>
                  </a:lnTo>
                  <a:lnTo>
                    <a:pt x="778" y="854"/>
                  </a:lnTo>
                  <a:lnTo>
                    <a:pt x="779" y="836"/>
                  </a:lnTo>
                  <a:lnTo>
                    <a:pt x="781" y="809"/>
                  </a:lnTo>
                  <a:lnTo>
                    <a:pt x="782" y="838"/>
                  </a:lnTo>
                  <a:lnTo>
                    <a:pt x="784" y="831"/>
                  </a:lnTo>
                  <a:lnTo>
                    <a:pt x="785" y="834"/>
                  </a:lnTo>
                  <a:lnTo>
                    <a:pt x="786" y="828"/>
                  </a:lnTo>
                  <a:lnTo>
                    <a:pt x="788" y="818"/>
                  </a:lnTo>
                  <a:lnTo>
                    <a:pt x="789" y="819"/>
                  </a:lnTo>
                  <a:lnTo>
                    <a:pt x="790" y="835"/>
                  </a:lnTo>
                  <a:lnTo>
                    <a:pt x="792" y="813"/>
                  </a:lnTo>
                  <a:lnTo>
                    <a:pt x="793" y="813"/>
                  </a:lnTo>
                  <a:lnTo>
                    <a:pt x="796" y="813"/>
                  </a:lnTo>
                  <a:lnTo>
                    <a:pt x="797" y="804"/>
                  </a:lnTo>
                  <a:lnTo>
                    <a:pt x="798" y="810"/>
                  </a:lnTo>
                  <a:lnTo>
                    <a:pt x="800" y="824"/>
                  </a:lnTo>
                  <a:lnTo>
                    <a:pt x="801" y="824"/>
                  </a:lnTo>
                  <a:lnTo>
                    <a:pt x="802" y="811"/>
                  </a:lnTo>
                  <a:lnTo>
                    <a:pt x="804" y="813"/>
                  </a:lnTo>
                  <a:lnTo>
                    <a:pt x="805" y="804"/>
                  </a:lnTo>
                  <a:lnTo>
                    <a:pt x="807" y="811"/>
                  </a:lnTo>
                  <a:lnTo>
                    <a:pt x="808" y="817"/>
                  </a:lnTo>
                  <a:lnTo>
                    <a:pt x="809" y="806"/>
                  </a:lnTo>
                  <a:lnTo>
                    <a:pt x="811" y="782"/>
                  </a:lnTo>
                  <a:lnTo>
                    <a:pt x="812" y="759"/>
                  </a:lnTo>
                  <a:lnTo>
                    <a:pt x="813" y="740"/>
                  </a:lnTo>
                  <a:lnTo>
                    <a:pt x="815" y="708"/>
                  </a:lnTo>
                  <a:lnTo>
                    <a:pt x="816" y="709"/>
                  </a:lnTo>
                  <a:lnTo>
                    <a:pt x="818" y="711"/>
                  </a:lnTo>
                  <a:lnTo>
                    <a:pt x="819" y="724"/>
                  </a:lnTo>
                  <a:lnTo>
                    <a:pt x="820" y="718"/>
                  </a:lnTo>
                  <a:lnTo>
                    <a:pt x="822" y="679"/>
                  </a:lnTo>
                  <a:lnTo>
                    <a:pt x="823" y="647"/>
                  </a:lnTo>
                  <a:lnTo>
                    <a:pt x="824" y="605"/>
                  </a:lnTo>
                  <a:lnTo>
                    <a:pt x="827" y="524"/>
                  </a:lnTo>
                  <a:lnTo>
                    <a:pt x="828" y="450"/>
                  </a:lnTo>
                  <a:lnTo>
                    <a:pt x="830" y="415"/>
                  </a:lnTo>
                  <a:lnTo>
                    <a:pt x="831" y="380"/>
                  </a:lnTo>
                  <a:lnTo>
                    <a:pt x="832" y="322"/>
                  </a:lnTo>
                  <a:lnTo>
                    <a:pt x="834" y="302"/>
                  </a:lnTo>
                  <a:lnTo>
                    <a:pt x="835" y="294"/>
                  </a:lnTo>
                  <a:lnTo>
                    <a:pt x="837" y="273"/>
                  </a:lnTo>
                  <a:lnTo>
                    <a:pt x="838" y="206"/>
                  </a:lnTo>
                  <a:lnTo>
                    <a:pt x="839" y="201"/>
                  </a:lnTo>
                  <a:lnTo>
                    <a:pt x="841" y="256"/>
                  </a:lnTo>
                  <a:lnTo>
                    <a:pt x="842" y="233"/>
                  </a:lnTo>
                  <a:lnTo>
                    <a:pt x="843" y="155"/>
                  </a:lnTo>
                  <a:lnTo>
                    <a:pt x="845" y="165"/>
                  </a:lnTo>
                  <a:lnTo>
                    <a:pt x="846" y="233"/>
                  </a:lnTo>
                  <a:lnTo>
                    <a:pt x="848" y="283"/>
                  </a:lnTo>
                  <a:lnTo>
                    <a:pt x="849" y="206"/>
                  </a:lnTo>
                  <a:lnTo>
                    <a:pt x="850" y="118"/>
                  </a:lnTo>
                  <a:lnTo>
                    <a:pt x="852" y="153"/>
                  </a:lnTo>
                  <a:lnTo>
                    <a:pt x="853" y="245"/>
                  </a:lnTo>
                  <a:lnTo>
                    <a:pt x="854" y="226"/>
                  </a:lnTo>
                  <a:lnTo>
                    <a:pt x="857" y="109"/>
                  </a:lnTo>
                  <a:lnTo>
                    <a:pt x="858" y="115"/>
                  </a:lnTo>
                  <a:lnTo>
                    <a:pt x="860" y="171"/>
                  </a:lnTo>
                  <a:lnTo>
                    <a:pt x="861" y="163"/>
                  </a:lnTo>
                  <a:lnTo>
                    <a:pt x="862" y="109"/>
                  </a:lnTo>
                  <a:lnTo>
                    <a:pt x="864" y="68"/>
                  </a:lnTo>
                  <a:lnTo>
                    <a:pt x="865" y="140"/>
                  </a:lnTo>
                  <a:lnTo>
                    <a:pt x="866" y="198"/>
                  </a:lnTo>
                  <a:lnTo>
                    <a:pt x="868" y="155"/>
                  </a:lnTo>
                  <a:lnTo>
                    <a:pt x="869" y="60"/>
                  </a:lnTo>
                  <a:lnTo>
                    <a:pt x="871" y="117"/>
                  </a:lnTo>
                  <a:lnTo>
                    <a:pt x="872" y="233"/>
                  </a:lnTo>
                  <a:lnTo>
                    <a:pt x="873" y="182"/>
                  </a:lnTo>
                  <a:lnTo>
                    <a:pt x="875" y="67"/>
                  </a:lnTo>
                  <a:lnTo>
                    <a:pt x="876" y="82"/>
                  </a:lnTo>
                  <a:lnTo>
                    <a:pt x="877" y="102"/>
                  </a:lnTo>
                  <a:lnTo>
                    <a:pt x="879" y="44"/>
                  </a:lnTo>
                  <a:lnTo>
                    <a:pt x="880" y="0"/>
                  </a:lnTo>
                  <a:lnTo>
                    <a:pt x="882" y="27"/>
                  </a:lnTo>
                  <a:lnTo>
                    <a:pt x="883" y="54"/>
                  </a:lnTo>
                  <a:lnTo>
                    <a:pt x="884" y="29"/>
                  </a:lnTo>
                  <a:lnTo>
                    <a:pt x="886" y="21"/>
                  </a:lnTo>
                  <a:lnTo>
                    <a:pt x="887" y="39"/>
                  </a:lnTo>
                  <a:lnTo>
                    <a:pt x="889" y="71"/>
                  </a:lnTo>
                  <a:lnTo>
                    <a:pt x="891" y="82"/>
                  </a:lnTo>
                  <a:lnTo>
                    <a:pt x="892" y="105"/>
                  </a:lnTo>
                  <a:lnTo>
                    <a:pt x="894" y="121"/>
                  </a:lnTo>
                  <a:lnTo>
                    <a:pt x="895" y="146"/>
                  </a:lnTo>
                  <a:lnTo>
                    <a:pt x="896" y="216"/>
                  </a:lnTo>
                  <a:lnTo>
                    <a:pt x="898" y="331"/>
                  </a:lnTo>
                  <a:lnTo>
                    <a:pt x="899" y="420"/>
                  </a:lnTo>
                  <a:lnTo>
                    <a:pt x="901" y="414"/>
                  </a:lnTo>
                  <a:lnTo>
                    <a:pt x="902" y="356"/>
                  </a:lnTo>
                  <a:lnTo>
                    <a:pt x="903" y="401"/>
                  </a:lnTo>
                  <a:lnTo>
                    <a:pt x="905" y="510"/>
                  </a:lnTo>
                  <a:lnTo>
                    <a:pt x="906" y="580"/>
                  </a:lnTo>
                  <a:lnTo>
                    <a:pt x="907" y="590"/>
                  </a:lnTo>
                  <a:lnTo>
                    <a:pt x="909" y="553"/>
                  </a:lnTo>
                  <a:lnTo>
                    <a:pt x="910" y="556"/>
                  </a:lnTo>
                  <a:lnTo>
                    <a:pt x="912" y="610"/>
                  </a:lnTo>
                  <a:lnTo>
                    <a:pt x="913" y="664"/>
                  </a:lnTo>
                  <a:lnTo>
                    <a:pt x="914" y="706"/>
                  </a:lnTo>
                  <a:lnTo>
                    <a:pt x="916" y="727"/>
                  </a:lnTo>
                  <a:lnTo>
                    <a:pt x="917" y="763"/>
                  </a:lnTo>
                  <a:lnTo>
                    <a:pt x="918" y="776"/>
                  </a:lnTo>
                  <a:lnTo>
                    <a:pt x="921" y="792"/>
                  </a:lnTo>
                  <a:lnTo>
                    <a:pt x="922" y="820"/>
                  </a:lnTo>
                  <a:lnTo>
                    <a:pt x="924" y="830"/>
                  </a:lnTo>
                  <a:lnTo>
                    <a:pt x="925" y="839"/>
                  </a:lnTo>
                  <a:lnTo>
                    <a:pt x="926" y="865"/>
                  </a:lnTo>
                  <a:lnTo>
                    <a:pt x="928" y="862"/>
                  </a:lnTo>
                  <a:lnTo>
                    <a:pt x="929" y="903"/>
                  </a:lnTo>
                  <a:lnTo>
                    <a:pt x="930" y="897"/>
                  </a:lnTo>
                  <a:lnTo>
                    <a:pt x="932" y="908"/>
                  </a:lnTo>
                  <a:lnTo>
                    <a:pt x="933" y="918"/>
                  </a:lnTo>
                  <a:lnTo>
                    <a:pt x="935" y="948"/>
                  </a:lnTo>
                  <a:lnTo>
                    <a:pt x="936" y="925"/>
                  </a:lnTo>
                  <a:lnTo>
                    <a:pt x="937" y="923"/>
                  </a:lnTo>
                  <a:lnTo>
                    <a:pt x="939" y="951"/>
                  </a:lnTo>
                  <a:lnTo>
                    <a:pt x="940" y="931"/>
                  </a:lnTo>
                  <a:lnTo>
                    <a:pt x="941" y="923"/>
                  </a:lnTo>
                  <a:lnTo>
                    <a:pt x="943" y="929"/>
                  </a:lnTo>
                  <a:lnTo>
                    <a:pt x="944" y="938"/>
                  </a:lnTo>
                  <a:lnTo>
                    <a:pt x="946" y="931"/>
                  </a:lnTo>
                  <a:lnTo>
                    <a:pt x="947" y="960"/>
                  </a:lnTo>
                  <a:lnTo>
                    <a:pt x="948" y="948"/>
                  </a:lnTo>
                  <a:lnTo>
                    <a:pt x="950" y="931"/>
                  </a:lnTo>
                  <a:lnTo>
                    <a:pt x="952" y="948"/>
                  </a:lnTo>
                  <a:lnTo>
                    <a:pt x="953" y="956"/>
                  </a:lnTo>
                  <a:lnTo>
                    <a:pt x="955" y="953"/>
                  </a:lnTo>
                  <a:lnTo>
                    <a:pt x="956" y="945"/>
                  </a:lnTo>
                  <a:lnTo>
                    <a:pt x="958" y="940"/>
                  </a:lnTo>
                  <a:lnTo>
                    <a:pt x="959" y="953"/>
                  </a:lnTo>
                  <a:lnTo>
                    <a:pt x="960" y="957"/>
                  </a:lnTo>
                  <a:lnTo>
                    <a:pt x="962" y="935"/>
                  </a:lnTo>
                  <a:lnTo>
                    <a:pt x="963" y="942"/>
                  </a:lnTo>
                  <a:lnTo>
                    <a:pt x="964" y="942"/>
                  </a:lnTo>
                  <a:lnTo>
                    <a:pt x="966" y="969"/>
                  </a:lnTo>
                  <a:lnTo>
                    <a:pt x="967" y="956"/>
                  </a:lnTo>
                  <a:lnTo>
                    <a:pt x="969" y="928"/>
                  </a:lnTo>
                  <a:lnTo>
                    <a:pt x="970" y="928"/>
                  </a:lnTo>
                  <a:lnTo>
                    <a:pt x="971" y="928"/>
                  </a:lnTo>
                  <a:lnTo>
                    <a:pt x="973" y="957"/>
                  </a:lnTo>
                  <a:lnTo>
                    <a:pt x="974" y="958"/>
                  </a:lnTo>
                  <a:lnTo>
                    <a:pt x="976" y="926"/>
                  </a:lnTo>
                  <a:lnTo>
                    <a:pt x="977" y="944"/>
                  </a:lnTo>
                  <a:lnTo>
                    <a:pt x="978" y="934"/>
                  </a:lnTo>
                  <a:lnTo>
                    <a:pt x="980" y="913"/>
                  </a:lnTo>
                  <a:lnTo>
                    <a:pt x="981" y="966"/>
                  </a:lnTo>
                  <a:lnTo>
                    <a:pt x="983" y="947"/>
                  </a:lnTo>
                  <a:lnTo>
                    <a:pt x="985" y="922"/>
                  </a:lnTo>
                  <a:lnTo>
                    <a:pt x="986" y="935"/>
                  </a:lnTo>
                  <a:lnTo>
                    <a:pt x="988" y="935"/>
                  </a:lnTo>
                  <a:lnTo>
                    <a:pt x="989" y="935"/>
                  </a:lnTo>
                  <a:lnTo>
                    <a:pt x="990" y="932"/>
                  </a:lnTo>
                  <a:lnTo>
                    <a:pt x="992" y="932"/>
                  </a:lnTo>
                  <a:lnTo>
                    <a:pt x="993" y="929"/>
                  </a:lnTo>
                  <a:lnTo>
                    <a:pt x="994" y="940"/>
                  </a:lnTo>
                  <a:lnTo>
                    <a:pt x="996" y="929"/>
                  </a:lnTo>
                  <a:lnTo>
                    <a:pt x="997" y="940"/>
                  </a:lnTo>
                  <a:lnTo>
                    <a:pt x="999" y="916"/>
                  </a:lnTo>
                  <a:lnTo>
                    <a:pt x="1000" y="934"/>
                  </a:lnTo>
                  <a:lnTo>
                    <a:pt x="1001" y="929"/>
                  </a:lnTo>
                  <a:lnTo>
                    <a:pt x="1003" y="919"/>
                  </a:lnTo>
                  <a:lnTo>
                    <a:pt x="1004" y="948"/>
                  </a:lnTo>
                  <a:lnTo>
                    <a:pt x="1005" y="921"/>
                  </a:lnTo>
                  <a:lnTo>
                    <a:pt x="1007" y="897"/>
                  </a:lnTo>
                  <a:lnTo>
                    <a:pt x="1008" y="915"/>
                  </a:lnTo>
                  <a:lnTo>
                    <a:pt x="1010" y="963"/>
                  </a:lnTo>
                  <a:lnTo>
                    <a:pt x="1011" y="897"/>
                  </a:lnTo>
                  <a:lnTo>
                    <a:pt x="1012" y="899"/>
                  </a:lnTo>
                  <a:lnTo>
                    <a:pt x="1015" y="929"/>
                  </a:lnTo>
                  <a:lnTo>
                    <a:pt x="1016" y="923"/>
                  </a:lnTo>
                  <a:lnTo>
                    <a:pt x="1017" y="926"/>
                  </a:lnTo>
                  <a:lnTo>
                    <a:pt x="1019" y="919"/>
                  </a:lnTo>
                  <a:lnTo>
                    <a:pt x="1020" y="909"/>
                  </a:lnTo>
                  <a:lnTo>
                    <a:pt x="1022" y="921"/>
                  </a:lnTo>
                  <a:lnTo>
                    <a:pt x="1023" y="921"/>
                  </a:lnTo>
                  <a:lnTo>
                    <a:pt x="1024" y="912"/>
                  </a:lnTo>
                  <a:lnTo>
                    <a:pt x="1026" y="922"/>
                  </a:lnTo>
                  <a:lnTo>
                    <a:pt x="1027" y="893"/>
                  </a:lnTo>
                  <a:lnTo>
                    <a:pt x="1028" y="919"/>
                  </a:lnTo>
                  <a:lnTo>
                    <a:pt x="1030" y="928"/>
                  </a:lnTo>
                  <a:lnTo>
                    <a:pt x="1031" y="912"/>
                  </a:lnTo>
                  <a:lnTo>
                    <a:pt x="1033" y="909"/>
                  </a:lnTo>
                  <a:lnTo>
                    <a:pt x="1034" y="888"/>
                  </a:lnTo>
                  <a:lnTo>
                    <a:pt x="1035" y="926"/>
                  </a:lnTo>
                  <a:lnTo>
                    <a:pt x="1037" y="919"/>
                  </a:lnTo>
                  <a:lnTo>
                    <a:pt x="1038" y="902"/>
                  </a:lnTo>
                  <a:lnTo>
                    <a:pt x="1039" y="916"/>
                  </a:lnTo>
                  <a:lnTo>
                    <a:pt x="1041" y="903"/>
                  </a:lnTo>
                  <a:lnTo>
                    <a:pt x="1042" y="915"/>
                  </a:lnTo>
                  <a:lnTo>
                    <a:pt x="1044" y="903"/>
                  </a:lnTo>
                  <a:lnTo>
                    <a:pt x="1046" y="925"/>
                  </a:lnTo>
                  <a:lnTo>
                    <a:pt x="1047" y="918"/>
                  </a:lnTo>
                  <a:lnTo>
                    <a:pt x="1049" y="916"/>
                  </a:lnTo>
                  <a:lnTo>
                    <a:pt x="1050" y="880"/>
                  </a:lnTo>
                  <a:lnTo>
                    <a:pt x="1052" y="908"/>
                  </a:lnTo>
                  <a:lnTo>
                    <a:pt x="1053" y="931"/>
                  </a:lnTo>
                  <a:lnTo>
                    <a:pt x="1054" y="909"/>
                  </a:lnTo>
                  <a:lnTo>
                    <a:pt x="1056" y="921"/>
                  </a:lnTo>
                  <a:lnTo>
                    <a:pt x="1057" y="903"/>
                  </a:lnTo>
                  <a:lnTo>
                    <a:pt x="1058" y="899"/>
                  </a:lnTo>
                  <a:lnTo>
                    <a:pt x="1060" y="909"/>
                  </a:lnTo>
                  <a:lnTo>
                    <a:pt x="1061" y="903"/>
                  </a:lnTo>
                  <a:lnTo>
                    <a:pt x="1063" y="897"/>
                  </a:lnTo>
                  <a:lnTo>
                    <a:pt x="1064" y="916"/>
                  </a:lnTo>
                  <a:lnTo>
                    <a:pt x="1065" y="902"/>
                  </a:lnTo>
                  <a:lnTo>
                    <a:pt x="1067" y="890"/>
                  </a:lnTo>
                  <a:lnTo>
                    <a:pt x="1068" y="903"/>
                  </a:lnTo>
                  <a:lnTo>
                    <a:pt x="1069" y="900"/>
                  </a:lnTo>
                  <a:lnTo>
                    <a:pt x="1071" y="879"/>
                  </a:lnTo>
                  <a:lnTo>
                    <a:pt x="1072" y="913"/>
                  </a:lnTo>
                  <a:lnTo>
                    <a:pt x="1074" y="890"/>
                  </a:lnTo>
                  <a:lnTo>
                    <a:pt x="1075" y="891"/>
                  </a:lnTo>
                  <a:lnTo>
                    <a:pt x="1077" y="925"/>
                  </a:lnTo>
                  <a:lnTo>
                    <a:pt x="1079" y="903"/>
                  </a:lnTo>
                  <a:lnTo>
                    <a:pt x="1080" y="883"/>
                  </a:lnTo>
                  <a:lnTo>
                    <a:pt x="1081" y="903"/>
                  </a:lnTo>
                  <a:lnTo>
                    <a:pt x="1083" y="890"/>
                  </a:lnTo>
                  <a:lnTo>
                    <a:pt x="1084" y="899"/>
                  </a:lnTo>
                  <a:lnTo>
                    <a:pt x="1086" y="894"/>
                  </a:lnTo>
                  <a:lnTo>
                    <a:pt x="1087" y="899"/>
                  </a:lnTo>
                  <a:lnTo>
                    <a:pt x="1088" y="902"/>
                  </a:lnTo>
                  <a:lnTo>
                    <a:pt x="1090" y="883"/>
                  </a:lnTo>
                  <a:lnTo>
                    <a:pt x="1091" y="884"/>
                  </a:lnTo>
                  <a:lnTo>
                    <a:pt x="1092" y="912"/>
                  </a:lnTo>
                  <a:lnTo>
                    <a:pt x="1094" y="893"/>
                  </a:lnTo>
                  <a:lnTo>
                    <a:pt x="1095" y="900"/>
                  </a:lnTo>
                  <a:lnTo>
                    <a:pt x="1097" y="891"/>
                  </a:lnTo>
                  <a:lnTo>
                    <a:pt x="1098" y="887"/>
                  </a:lnTo>
                  <a:lnTo>
                    <a:pt x="1099" y="888"/>
                  </a:lnTo>
                  <a:lnTo>
                    <a:pt x="1101" y="903"/>
                  </a:lnTo>
                  <a:lnTo>
                    <a:pt x="1102" y="884"/>
                  </a:lnTo>
                  <a:lnTo>
                    <a:pt x="1103" y="899"/>
                  </a:lnTo>
                  <a:lnTo>
                    <a:pt x="1105" y="903"/>
                  </a:lnTo>
                  <a:lnTo>
                    <a:pt x="1106" y="870"/>
                  </a:lnTo>
                  <a:lnTo>
                    <a:pt x="1109" y="894"/>
                  </a:lnTo>
                  <a:lnTo>
                    <a:pt x="1110" y="912"/>
                  </a:lnTo>
                  <a:lnTo>
                    <a:pt x="1111" y="864"/>
                  </a:lnTo>
                  <a:lnTo>
                    <a:pt x="1113" y="896"/>
                  </a:lnTo>
                  <a:lnTo>
                    <a:pt x="1114" y="890"/>
                  </a:lnTo>
                  <a:lnTo>
                    <a:pt x="1116" y="890"/>
                  </a:lnTo>
                  <a:lnTo>
                    <a:pt x="1117" y="873"/>
                  </a:lnTo>
                  <a:lnTo>
                    <a:pt x="1118" y="896"/>
                  </a:lnTo>
                  <a:lnTo>
                    <a:pt x="1120" y="887"/>
                  </a:lnTo>
                  <a:lnTo>
                    <a:pt x="1121" y="865"/>
                  </a:lnTo>
                  <a:lnTo>
                    <a:pt x="1122" y="877"/>
                  </a:lnTo>
                  <a:lnTo>
                    <a:pt x="1124" y="879"/>
                  </a:lnTo>
                  <a:lnTo>
                    <a:pt x="1125" y="884"/>
                  </a:lnTo>
                  <a:lnTo>
                    <a:pt x="1127" y="877"/>
                  </a:lnTo>
                  <a:lnTo>
                    <a:pt x="1128" y="870"/>
                  </a:lnTo>
                  <a:lnTo>
                    <a:pt x="1129" y="877"/>
                  </a:lnTo>
                  <a:lnTo>
                    <a:pt x="1131" y="884"/>
                  </a:lnTo>
                  <a:lnTo>
                    <a:pt x="1132" y="880"/>
                  </a:lnTo>
                  <a:lnTo>
                    <a:pt x="1133" y="871"/>
                  </a:lnTo>
                  <a:lnTo>
                    <a:pt x="1135" y="876"/>
                  </a:lnTo>
                  <a:lnTo>
                    <a:pt x="1136" y="859"/>
                  </a:lnTo>
                  <a:lnTo>
                    <a:pt x="1138" y="868"/>
                  </a:lnTo>
                  <a:lnTo>
                    <a:pt x="1140" y="883"/>
                  </a:lnTo>
                  <a:lnTo>
                    <a:pt x="1141" y="876"/>
                  </a:lnTo>
                  <a:lnTo>
                    <a:pt x="1143" y="877"/>
                  </a:lnTo>
                  <a:lnTo>
                    <a:pt x="1144" y="877"/>
                  </a:lnTo>
                  <a:lnTo>
                    <a:pt x="1145" y="880"/>
                  </a:lnTo>
                  <a:lnTo>
                    <a:pt x="1147" y="877"/>
                  </a:lnTo>
                  <a:lnTo>
                    <a:pt x="1148" y="877"/>
                  </a:lnTo>
                  <a:lnTo>
                    <a:pt x="1150" y="877"/>
                  </a:lnTo>
                  <a:lnTo>
                    <a:pt x="1151" y="896"/>
                  </a:lnTo>
                  <a:lnTo>
                    <a:pt x="1152" y="871"/>
                  </a:lnTo>
                  <a:lnTo>
                    <a:pt x="1154" y="861"/>
                  </a:lnTo>
                  <a:lnTo>
                    <a:pt x="1155" y="893"/>
                  </a:lnTo>
                  <a:lnTo>
                    <a:pt x="1156" y="870"/>
                  </a:lnTo>
                  <a:lnTo>
                    <a:pt x="1158" y="877"/>
                  </a:lnTo>
                  <a:lnTo>
                    <a:pt x="1159" y="877"/>
                  </a:lnTo>
                  <a:lnTo>
                    <a:pt x="1161" y="871"/>
                  </a:lnTo>
                  <a:lnTo>
                    <a:pt x="1162" y="870"/>
                  </a:lnTo>
                  <a:lnTo>
                    <a:pt x="1163" y="876"/>
                  </a:lnTo>
                  <a:lnTo>
                    <a:pt x="1165" y="858"/>
                  </a:lnTo>
                  <a:lnTo>
                    <a:pt x="1166" y="879"/>
                  </a:lnTo>
                  <a:lnTo>
                    <a:pt x="1167" y="889"/>
                  </a:lnTo>
                  <a:lnTo>
                    <a:pt x="1169" y="868"/>
                  </a:lnTo>
                  <a:lnTo>
                    <a:pt x="1171" y="879"/>
                  </a:lnTo>
                  <a:lnTo>
                    <a:pt x="1173" y="870"/>
                  </a:lnTo>
                  <a:lnTo>
                    <a:pt x="1174" y="867"/>
                  </a:lnTo>
                  <a:lnTo>
                    <a:pt x="1175" y="868"/>
                  </a:lnTo>
                  <a:lnTo>
                    <a:pt x="1177" y="876"/>
                  </a:lnTo>
                  <a:lnTo>
                    <a:pt x="1178" y="841"/>
                  </a:lnTo>
                  <a:lnTo>
                    <a:pt x="1179" y="845"/>
                  </a:lnTo>
                  <a:lnTo>
                    <a:pt x="1181" y="863"/>
                  </a:lnTo>
                  <a:lnTo>
                    <a:pt x="1182" y="873"/>
                  </a:lnTo>
                  <a:lnTo>
                    <a:pt x="1184" y="848"/>
                  </a:lnTo>
                  <a:lnTo>
                    <a:pt x="1185" y="861"/>
                  </a:lnTo>
                  <a:lnTo>
                    <a:pt x="1186" y="855"/>
                  </a:lnTo>
                  <a:lnTo>
                    <a:pt x="1188" y="860"/>
                  </a:lnTo>
                  <a:lnTo>
                    <a:pt x="1189" y="850"/>
                  </a:lnTo>
                  <a:lnTo>
                    <a:pt x="1191" y="864"/>
                  </a:lnTo>
                  <a:lnTo>
                    <a:pt x="1192" y="889"/>
                  </a:lnTo>
                  <a:lnTo>
                    <a:pt x="1193" y="852"/>
                  </a:lnTo>
                  <a:lnTo>
                    <a:pt x="1195" y="860"/>
                  </a:lnTo>
                  <a:lnTo>
                    <a:pt x="1196" y="866"/>
                  </a:lnTo>
                  <a:lnTo>
                    <a:pt x="1197" y="842"/>
                  </a:lnTo>
                  <a:lnTo>
                    <a:pt x="1199" y="854"/>
                  </a:lnTo>
                  <a:lnTo>
                    <a:pt x="1200" y="857"/>
                  </a:lnTo>
                  <a:lnTo>
                    <a:pt x="1203" y="870"/>
                  </a:lnTo>
                  <a:lnTo>
                    <a:pt x="1204" y="863"/>
                  </a:lnTo>
                  <a:lnTo>
                    <a:pt x="1205" y="852"/>
                  </a:lnTo>
                  <a:lnTo>
                    <a:pt x="1207" y="854"/>
                  </a:lnTo>
                  <a:lnTo>
                    <a:pt x="1208" y="867"/>
                  </a:lnTo>
                  <a:lnTo>
                    <a:pt x="1209" y="868"/>
                  </a:lnTo>
                  <a:lnTo>
                    <a:pt x="1211" y="848"/>
                  </a:lnTo>
                  <a:lnTo>
                    <a:pt x="1212" y="835"/>
                  </a:lnTo>
                  <a:lnTo>
                    <a:pt x="1214" y="860"/>
                  </a:lnTo>
                  <a:lnTo>
                    <a:pt x="1215" y="834"/>
                  </a:lnTo>
                  <a:lnTo>
                    <a:pt x="1216" y="839"/>
                  </a:lnTo>
                  <a:lnTo>
                    <a:pt x="1218" y="871"/>
                  </a:lnTo>
                  <a:lnTo>
                    <a:pt x="1219" y="855"/>
                  </a:lnTo>
                  <a:lnTo>
                    <a:pt x="1220" y="838"/>
                  </a:lnTo>
                  <a:lnTo>
                    <a:pt x="1222" y="870"/>
                  </a:lnTo>
                  <a:lnTo>
                    <a:pt x="1223" y="847"/>
                  </a:lnTo>
                  <a:lnTo>
                    <a:pt x="1225" y="854"/>
                  </a:lnTo>
                  <a:lnTo>
                    <a:pt x="1226" y="868"/>
                  </a:lnTo>
                  <a:lnTo>
                    <a:pt x="1227" y="857"/>
                  </a:lnTo>
                  <a:lnTo>
                    <a:pt x="1229" y="852"/>
                  </a:lnTo>
                  <a:lnTo>
                    <a:pt x="1230" y="858"/>
                  </a:lnTo>
                  <a:lnTo>
                    <a:pt x="1231" y="873"/>
                  </a:lnTo>
                  <a:lnTo>
                    <a:pt x="1234" y="852"/>
                  </a:lnTo>
                  <a:lnTo>
                    <a:pt x="1235" y="841"/>
                  </a:lnTo>
                  <a:lnTo>
                    <a:pt x="1237" y="863"/>
                  </a:lnTo>
                  <a:lnTo>
                    <a:pt x="1238" y="864"/>
                  </a:lnTo>
                  <a:lnTo>
                    <a:pt x="1239" y="845"/>
                  </a:lnTo>
                  <a:lnTo>
                    <a:pt x="1241" y="847"/>
                  </a:lnTo>
                  <a:lnTo>
                    <a:pt x="1242" y="855"/>
                  </a:lnTo>
                  <a:lnTo>
                    <a:pt x="1243" y="848"/>
                  </a:lnTo>
                  <a:lnTo>
                    <a:pt x="1245" y="831"/>
                  </a:lnTo>
                  <a:lnTo>
                    <a:pt x="1246" y="841"/>
                  </a:lnTo>
                  <a:lnTo>
                    <a:pt x="1248" y="839"/>
                  </a:lnTo>
                  <a:lnTo>
                    <a:pt x="1249" y="841"/>
                  </a:lnTo>
                  <a:lnTo>
                    <a:pt x="1250" y="863"/>
                  </a:lnTo>
                  <a:lnTo>
                    <a:pt x="1252" y="857"/>
                  </a:lnTo>
                  <a:lnTo>
                    <a:pt x="1253" y="831"/>
                  </a:lnTo>
                  <a:lnTo>
                    <a:pt x="1255" y="847"/>
                  </a:lnTo>
                  <a:lnTo>
                    <a:pt x="1256" y="860"/>
                  </a:lnTo>
                  <a:lnTo>
                    <a:pt x="1257" y="823"/>
                  </a:lnTo>
                  <a:lnTo>
                    <a:pt x="1259" y="848"/>
                  </a:lnTo>
                  <a:lnTo>
                    <a:pt x="1260" y="877"/>
                  </a:lnTo>
                  <a:lnTo>
                    <a:pt x="1261" y="829"/>
                  </a:lnTo>
                  <a:lnTo>
                    <a:pt x="1263" y="829"/>
                  </a:lnTo>
                  <a:lnTo>
                    <a:pt x="1265" y="852"/>
                  </a:lnTo>
                  <a:lnTo>
                    <a:pt x="1267" y="848"/>
                  </a:lnTo>
                  <a:lnTo>
                    <a:pt x="1268" y="826"/>
                  </a:lnTo>
                  <a:lnTo>
                    <a:pt x="1269" y="831"/>
                  </a:lnTo>
                  <a:lnTo>
                    <a:pt x="1271" y="850"/>
                  </a:lnTo>
                  <a:lnTo>
                    <a:pt x="1272" y="838"/>
                  </a:lnTo>
                  <a:lnTo>
                    <a:pt x="1273" y="841"/>
                  </a:lnTo>
                  <a:lnTo>
                    <a:pt x="1275" y="842"/>
                  </a:lnTo>
                  <a:lnTo>
                    <a:pt x="1276" y="845"/>
                  </a:lnTo>
                  <a:lnTo>
                    <a:pt x="1278" y="844"/>
                  </a:lnTo>
                  <a:lnTo>
                    <a:pt x="1279" y="826"/>
                  </a:lnTo>
                  <a:lnTo>
                    <a:pt x="1280" y="829"/>
                  </a:lnTo>
                  <a:lnTo>
                    <a:pt x="1282" y="836"/>
                  </a:lnTo>
                  <a:lnTo>
                    <a:pt x="1283" y="854"/>
                  </a:lnTo>
                  <a:lnTo>
                    <a:pt x="1284" y="823"/>
                  </a:lnTo>
                  <a:lnTo>
                    <a:pt x="1286" y="845"/>
                  </a:lnTo>
                  <a:lnTo>
                    <a:pt x="1287" y="844"/>
                  </a:lnTo>
                  <a:lnTo>
                    <a:pt x="1289" y="838"/>
                  </a:lnTo>
                  <a:lnTo>
                    <a:pt x="1290" y="829"/>
                  </a:lnTo>
                  <a:lnTo>
                    <a:pt x="1291" y="835"/>
                  </a:lnTo>
                  <a:lnTo>
                    <a:pt x="1293" y="831"/>
                  </a:lnTo>
                  <a:lnTo>
                    <a:pt x="1294" y="828"/>
                  </a:lnTo>
                  <a:lnTo>
                    <a:pt x="1295" y="836"/>
                  </a:lnTo>
                  <a:lnTo>
                    <a:pt x="1298" y="826"/>
                  </a:lnTo>
                  <a:lnTo>
                    <a:pt x="1299" y="809"/>
                  </a:lnTo>
                  <a:lnTo>
                    <a:pt x="1301" y="828"/>
                  </a:lnTo>
                  <a:lnTo>
                    <a:pt x="1302" y="810"/>
                  </a:lnTo>
                  <a:lnTo>
                    <a:pt x="1303" y="793"/>
                  </a:lnTo>
                  <a:lnTo>
                    <a:pt x="1305" y="794"/>
                  </a:lnTo>
                  <a:lnTo>
                    <a:pt x="1306" y="797"/>
                  </a:lnTo>
                  <a:lnTo>
                    <a:pt x="1307" y="800"/>
                  </a:lnTo>
                  <a:lnTo>
                    <a:pt x="1309" y="794"/>
                  </a:lnTo>
                  <a:lnTo>
                    <a:pt x="1310" y="784"/>
                  </a:lnTo>
                  <a:lnTo>
                    <a:pt x="1312" y="777"/>
                  </a:lnTo>
                  <a:lnTo>
                    <a:pt x="1313" y="768"/>
                  </a:lnTo>
                  <a:lnTo>
                    <a:pt x="1314" y="793"/>
                  </a:lnTo>
                  <a:lnTo>
                    <a:pt x="1316" y="769"/>
                  </a:lnTo>
                  <a:lnTo>
                    <a:pt x="1317" y="713"/>
                  </a:lnTo>
                  <a:lnTo>
                    <a:pt x="1318" y="586"/>
                  </a:lnTo>
                  <a:lnTo>
                    <a:pt x="1320" y="468"/>
                  </a:lnTo>
                  <a:lnTo>
                    <a:pt x="1321" y="381"/>
                  </a:lnTo>
                  <a:lnTo>
                    <a:pt x="1323" y="404"/>
                  </a:lnTo>
                  <a:lnTo>
                    <a:pt x="1324" y="404"/>
                  </a:lnTo>
                  <a:lnTo>
                    <a:pt x="1325" y="404"/>
                  </a:lnTo>
                  <a:lnTo>
                    <a:pt x="1328" y="332"/>
                  </a:lnTo>
                  <a:lnTo>
                    <a:pt x="1329" y="243"/>
                  </a:lnTo>
                  <a:lnTo>
                    <a:pt x="1331" y="263"/>
                  </a:lnTo>
                  <a:lnTo>
                    <a:pt x="1332" y="391"/>
                  </a:lnTo>
                  <a:lnTo>
                    <a:pt x="1333" y="493"/>
                  </a:lnTo>
                  <a:lnTo>
                    <a:pt x="1335" y="483"/>
                  </a:lnTo>
                  <a:lnTo>
                    <a:pt x="1336" y="244"/>
                  </a:lnTo>
                  <a:lnTo>
                    <a:pt x="1337" y="214"/>
                  </a:lnTo>
                  <a:lnTo>
                    <a:pt x="1339" y="394"/>
                  </a:lnTo>
                  <a:lnTo>
                    <a:pt x="1340" y="493"/>
                  </a:lnTo>
                  <a:lnTo>
                    <a:pt x="1342" y="578"/>
                  </a:lnTo>
                  <a:lnTo>
                    <a:pt x="1343" y="528"/>
                  </a:lnTo>
                  <a:lnTo>
                    <a:pt x="1344" y="236"/>
                  </a:lnTo>
                  <a:lnTo>
                    <a:pt x="1346" y="151"/>
                  </a:lnTo>
                  <a:lnTo>
                    <a:pt x="1347" y="243"/>
                  </a:lnTo>
                  <a:lnTo>
                    <a:pt x="1348" y="391"/>
                  </a:lnTo>
                  <a:lnTo>
                    <a:pt x="1350" y="486"/>
                  </a:lnTo>
                  <a:lnTo>
                    <a:pt x="1351" y="279"/>
                  </a:lnTo>
                  <a:lnTo>
                    <a:pt x="1353" y="99"/>
                  </a:lnTo>
                  <a:lnTo>
                    <a:pt x="1354" y="239"/>
                  </a:lnTo>
                  <a:lnTo>
                    <a:pt x="1355" y="413"/>
                  </a:lnTo>
                  <a:lnTo>
                    <a:pt x="1357" y="518"/>
                  </a:lnTo>
                  <a:lnTo>
                    <a:pt x="1358" y="313"/>
                  </a:lnTo>
                  <a:lnTo>
                    <a:pt x="1360" y="52"/>
                  </a:lnTo>
                  <a:lnTo>
                    <a:pt x="1362" y="236"/>
                  </a:lnTo>
                  <a:lnTo>
                    <a:pt x="1363" y="385"/>
                  </a:lnTo>
                  <a:lnTo>
                    <a:pt x="1365" y="517"/>
                  </a:lnTo>
                  <a:lnTo>
                    <a:pt x="1366" y="538"/>
                  </a:lnTo>
                  <a:lnTo>
                    <a:pt x="1367" y="169"/>
                  </a:lnTo>
                  <a:lnTo>
                    <a:pt x="1369" y="121"/>
                  </a:lnTo>
                  <a:lnTo>
                    <a:pt x="1370" y="304"/>
                  </a:lnTo>
                  <a:lnTo>
                    <a:pt x="1371" y="444"/>
                  </a:lnTo>
                  <a:lnTo>
                    <a:pt x="1373" y="560"/>
                  </a:lnTo>
                  <a:lnTo>
                    <a:pt x="1374" y="391"/>
                  </a:lnTo>
                  <a:lnTo>
                    <a:pt x="1376" y="80"/>
                  </a:lnTo>
                  <a:lnTo>
                    <a:pt x="1377" y="83"/>
                  </a:lnTo>
                  <a:lnTo>
                    <a:pt x="1378" y="327"/>
                  </a:lnTo>
                  <a:lnTo>
                    <a:pt x="1380" y="480"/>
                  </a:lnTo>
                  <a:lnTo>
                    <a:pt x="1381" y="547"/>
                  </a:lnTo>
                  <a:lnTo>
                    <a:pt x="1382" y="262"/>
                  </a:lnTo>
                  <a:lnTo>
                    <a:pt x="1384" y="86"/>
                  </a:lnTo>
                  <a:lnTo>
                    <a:pt x="1385" y="211"/>
                  </a:lnTo>
                  <a:lnTo>
                    <a:pt x="1387" y="371"/>
                  </a:lnTo>
                  <a:lnTo>
                    <a:pt x="1388" y="464"/>
                  </a:lnTo>
                  <a:lnTo>
                    <a:pt x="1389" y="359"/>
                  </a:lnTo>
                  <a:lnTo>
                    <a:pt x="1392" y="104"/>
                  </a:lnTo>
                  <a:lnTo>
                    <a:pt x="1393" y="70"/>
                  </a:lnTo>
                  <a:lnTo>
                    <a:pt x="1394" y="221"/>
                  </a:lnTo>
                  <a:lnTo>
                    <a:pt x="1396" y="381"/>
                  </a:lnTo>
                  <a:lnTo>
                    <a:pt x="1397" y="487"/>
                  </a:lnTo>
                  <a:lnTo>
                    <a:pt x="1399" y="349"/>
                  </a:lnTo>
                  <a:lnTo>
                    <a:pt x="1400" y="190"/>
                  </a:lnTo>
                  <a:lnTo>
                    <a:pt x="1401" y="345"/>
                  </a:lnTo>
                  <a:lnTo>
                    <a:pt x="1403" y="473"/>
                  </a:lnTo>
                  <a:lnTo>
                    <a:pt x="1404" y="563"/>
                  </a:lnTo>
                  <a:lnTo>
                    <a:pt x="1406" y="630"/>
                  </a:lnTo>
                  <a:lnTo>
                    <a:pt x="1407" y="573"/>
                  </a:lnTo>
                  <a:lnTo>
                    <a:pt x="1408" y="365"/>
                  </a:lnTo>
                  <a:lnTo>
                    <a:pt x="1410" y="381"/>
                  </a:lnTo>
                  <a:lnTo>
                    <a:pt x="1411" y="515"/>
                  </a:lnTo>
                  <a:lnTo>
                    <a:pt x="1412" y="602"/>
                  </a:lnTo>
                  <a:lnTo>
                    <a:pt x="1414" y="676"/>
                  </a:lnTo>
                  <a:lnTo>
                    <a:pt x="1415" y="653"/>
                  </a:lnTo>
                  <a:lnTo>
                    <a:pt x="1417" y="543"/>
                  </a:lnTo>
                  <a:lnTo>
                    <a:pt x="1418" y="537"/>
                  </a:lnTo>
                  <a:lnTo>
                    <a:pt x="1419" y="617"/>
                  </a:lnTo>
                  <a:lnTo>
                    <a:pt x="1422" y="662"/>
                  </a:lnTo>
                  <a:lnTo>
                    <a:pt x="1423" y="717"/>
                  </a:lnTo>
                  <a:lnTo>
                    <a:pt x="1424" y="743"/>
                  </a:lnTo>
                  <a:lnTo>
                    <a:pt x="1426" y="761"/>
                  </a:lnTo>
                  <a:lnTo>
                    <a:pt x="1427" y="786"/>
                  </a:lnTo>
                  <a:lnTo>
                    <a:pt x="1429" y="800"/>
                  </a:lnTo>
                  <a:lnTo>
                    <a:pt x="1430" y="838"/>
                  </a:lnTo>
                  <a:lnTo>
                    <a:pt x="1431" y="863"/>
                  </a:lnTo>
                  <a:lnTo>
                    <a:pt x="1433" y="848"/>
                  </a:lnTo>
                  <a:lnTo>
                    <a:pt x="1434" y="860"/>
                  </a:lnTo>
                  <a:lnTo>
                    <a:pt x="1435" y="870"/>
                  </a:lnTo>
                  <a:lnTo>
                    <a:pt x="1437" y="887"/>
                  </a:lnTo>
                  <a:lnTo>
                    <a:pt x="1438" y="898"/>
                  </a:lnTo>
                  <a:lnTo>
                    <a:pt x="1440" y="902"/>
                  </a:lnTo>
                  <a:lnTo>
                    <a:pt x="1441" y="902"/>
                  </a:lnTo>
                  <a:lnTo>
                    <a:pt x="1442" y="895"/>
                  </a:lnTo>
                  <a:lnTo>
                    <a:pt x="1444" y="922"/>
                  </a:lnTo>
                  <a:lnTo>
                    <a:pt x="1445" y="931"/>
                  </a:lnTo>
                  <a:lnTo>
                    <a:pt x="1446" y="916"/>
                  </a:lnTo>
                  <a:lnTo>
                    <a:pt x="1448" y="908"/>
                  </a:lnTo>
                  <a:lnTo>
                    <a:pt x="1449" y="938"/>
                  </a:lnTo>
                  <a:lnTo>
                    <a:pt x="1451" y="931"/>
                  </a:lnTo>
                  <a:lnTo>
                    <a:pt x="1452" y="922"/>
                  </a:lnTo>
                  <a:lnTo>
                    <a:pt x="1454" y="933"/>
                  </a:lnTo>
                  <a:lnTo>
                    <a:pt x="1456" y="924"/>
                  </a:lnTo>
                  <a:lnTo>
                    <a:pt x="1457" y="928"/>
                  </a:lnTo>
                  <a:lnTo>
                    <a:pt x="1458" y="934"/>
                  </a:lnTo>
                  <a:lnTo>
                    <a:pt x="1460" y="928"/>
                  </a:lnTo>
                  <a:lnTo>
                    <a:pt x="1461" y="940"/>
                  </a:lnTo>
                  <a:lnTo>
                    <a:pt x="1463" y="931"/>
                  </a:lnTo>
                  <a:lnTo>
                    <a:pt x="1464" y="927"/>
                  </a:lnTo>
                  <a:lnTo>
                    <a:pt x="1465" y="933"/>
                  </a:lnTo>
                  <a:lnTo>
                    <a:pt x="1467" y="933"/>
                  </a:lnTo>
                  <a:lnTo>
                    <a:pt x="1468" y="942"/>
                  </a:lnTo>
                  <a:lnTo>
                    <a:pt x="1470" y="931"/>
                  </a:lnTo>
                  <a:lnTo>
                    <a:pt x="1471" y="925"/>
                  </a:lnTo>
                  <a:lnTo>
                    <a:pt x="1472" y="940"/>
                  </a:lnTo>
                  <a:lnTo>
                    <a:pt x="1474" y="931"/>
                  </a:lnTo>
                  <a:lnTo>
                    <a:pt x="1475" y="936"/>
                  </a:lnTo>
                  <a:lnTo>
                    <a:pt x="1476" y="936"/>
                  </a:lnTo>
                  <a:lnTo>
                    <a:pt x="1478" y="951"/>
                  </a:lnTo>
                  <a:lnTo>
                    <a:pt x="1479" y="918"/>
                  </a:lnTo>
                  <a:lnTo>
                    <a:pt x="1481" y="930"/>
                  </a:lnTo>
                  <a:lnTo>
                    <a:pt x="1482" y="938"/>
                  </a:lnTo>
                  <a:lnTo>
                    <a:pt x="1483" y="938"/>
                  </a:lnTo>
                  <a:lnTo>
                    <a:pt x="1486" y="930"/>
                  </a:lnTo>
                  <a:lnTo>
                    <a:pt x="1487" y="922"/>
                  </a:lnTo>
                  <a:lnTo>
                    <a:pt x="1488" y="938"/>
                  </a:lnTo>
                  <a:lnTo>
                    <a:pt x="1490" y="919"/>
                  </a:lnTo>
                  <a:lnTo>
                    <a:pt x="1491" y="928"/>
                  </a:lnTo>
                  <a:lnTo>
                    <a:pt x="1493" y="937"/>
                  </a:lnTo>
                  <a:lnTo>
                    <a:pt x="1494" y="938"/>
                  </a:lnTo>
                  <a:lnTo>
                    <a:pt x="1495" y="938"/>
                  </a:lnTo>
                  <a:lnTo>
                    <a:pt x="1497" y="938"/>
                  </a:lnTo>
                  <a:lnTo>
                    <a:pt x="1498" y="954"/>
                  </a:lnTo>
                  <a:lnTo>
                    <a:pt x="1499" y="932"/>
                  </a:lnTo>
                  <a:lnTo>
                    <a:pt x="1501" y="906"/>
                  </a:lnTo>
                  <a:lnTo>
                    <a:pt x="1502" y="926"/>
                  </a:lnTo>
                  <a:lnTo>
                    <a:pt x="1504" y="923"/>
                  </a:lnTo>
                  <a:lnTo>
                    <a:pt x="1505" y="922"/>
                  </a:lnTo>
                  <a:lnTo>
                    <a:pt x="1506" y="915"/>
                  </a:lnTo>
                  <a:lnTo>
                    <a:pt x="1508" y="925"/>
                  </a:lnTo>
                  <a:lnTo>
                    <a:pt x="1509" y="925"/>
                  </a:lnTo>
                  <a:lnTo>
                    <a:pt x="1510" y="915"/>
                  </a:lnTo>
                  <a:lnTo>
                    <a:pt x="1512" y="919"/>
                  </a:lnTo>
                  <a:lnTo>
                    <a:pt x="1513" y="923"/>
                  </a:lnTo>
                  <a:lnTo>
                    <a:pt x="1516" y="922"/>
                  </a:lnTo>
                  <a:lnTo>
                    <a:pt x="1517" y="921"/>
                  </a:lnTo>
                  <a:lnTo>
                    <a:pt x="1518" y="921"/>
                  </a:lnTo>
                  <a:lnTo>
                    <a:pt x="1520" y="929"/>
                  </a:lnTo>
                  <a:lnTo>
                    <a:pt x="1521" y="929"/>
                  </a:lnTo>
                  <a:lnTo>
                    <a:pt x="1522" y="921"/>
                  </a:lnTo>
                  <a:lnTo>
                    <a:pt x="1524" y="923"/>
                  </a:lnTo>
                  <a:lnTo>
                    <a:pt x="1525" y="925"/>
                  </a:lnTo>
                  <a:lnTo>
                    <a:pt x="1527" y="922"/>
                  </a:lnTo>
                  <a:lnTo>
                    <a:pt x="1528" y="925"/>
                  </a:lnTo>
                  <a:lnTo>
                    <a:pt x="1529" y="921"/>
                  </a:lnTo>
                  <a:lnTo>
                    <a:pt x="1531" y="921"/>
                  </a:lnTo>
                  <a:lnTo>
                    <a:pt x="1532" y="925"/>
                  </a:lnTo>
                  <a:lnTo>
                    <a:pt x="1533" y="926"/>
                  </a:lnTo>
                  <a:lnTo>
                    <a:pt x="1535" y="925"/>
                  </a:lnTo>
                  <a:lnTo>
                    <a:pt x="1536" y="922"/>
                  </a:lnTo>
                  <a:lnTo>
                    <a:pt x="1538" y="925"/>
                  </a:lnTo>
                  <a:lnTo>
                    <a:pt x="1539" y="926"/>
                  </a:lnTo>
                  <a:lnTo>
                    <a:pt x="1540" y="926"/>
                  </a:lnTo>
                  <a:lnTo>
                    <a:pt x="1542" y="934"/>
                  </a:lnTo>
                  <a:lnTo>
                    <a:pt x="1543" y="925"/>
                  </a:lnTo>
                  <a:lnTo>
                    <a:pt x="1545" y="926"/>
                  </a:lnTo>
                  <a:lnTo>
                    <a:pt x="1546" y="918"/>
                  </a:lnTo>
                  <a:lnTo>
                    <a:pt x="1548" y="921"/>
                  </a:lnTo>
                  <a:lnTo>
                    <a:pt x="1550" y="923"/>
                  </a:lnTo>
                  <a:lnTo>
                    <a:pt x="1551" y="921"/>
                  </a:lnTo>
                  <a:lnTo>
                    <a:pt x="1552" y="923"/>
                  </a:lnTo>
                  <a:lnTo>
                    <a:pt x="1554" y="922"/>
                  </a:lnTo>
                  <a:lnTo>
                    <a:pt x="1555" y="928"/>
                  </a:lnTo>
                  <a:lnTo>
                    <a:pt x="1557" y="923"/>
                  </a:lnTo>
                  <a:lnTo>
                    <a:pt x="1558" y="921"/>
                  </a:lnTo>
                  <a:lnTo>
                    <a:pt x="1559" y="921"/>
                  </a:lnTo>
                  <a:lnTo>
                    <a:pt x="1561" y="926"/>
                  </a:lnTo>
                  <a:lnTo>
                    <a:pt x="1562" y="921"/>
                  </a:lnTo>
                  <a:lnTo>
                    <a:pt x="1563" y="919"/>
                  </a:lnTo>
                  <a:lnTo>
                    <a:pt x="1565" y="919"/>
                  </a:lnTo>
                  <a:lnTo>
                    <a:pt x="1566" y="926"/>
                  </a:lnTo>
                  <a:lnTo>
                    <a:pt x="1568" y="922"/>
                  </a:lnTo>
                  <a:lnTo>
                    <a:pt x="1569" y="922"/>
                  </a:lnTo>
                  <a:lnTo>
                    <a:pt x="1570" y="918"/>
                  </a:lnTo>
                  <a:lnTo>
                    <a:pt x="1572" y="922"/>
                  </a:lnTo>
                  <a:lnTo>
                    <a:pt x="1573" y="922"/>
                  </a:lnTo>
                  <a:lnTo>
                    <a:pt x="1574" y="922"/>
                  </a:lnTo>
                  <a:lnTo>
                    <a:pt x="1576" y="922"/>
                  </a:lnTo>
                  <a:lnTo>
                    <a:pt x="1577" y="922"/>
                  </a:lnTo>
                  <a:lnTo>
                    <a:pt x="1580" y="925"/>
                  </a:lnTo>
                  <a:lnTo>
                    <a:pt x="1581" y="922"/>
                  </a:lnTo>
                  <a:lnTo>
                    <a:pt x="1582" y="915"/>
                  </a:lnTo>
                  <a:lnTo>
                    <a:pt x="1584" y="916"/>
                  </a:lnTo>
                  <a:lnTo>
                    <a:pt x="1585" y="921"/>
                  </a:lnTo>
                  <a:lnTo>
                    <a:pt x="1586" y="919"/>
                  </a:lnTo>
                  <a:lnTo>
                    <a:pt x="1588" y="919"/>
                  </a:lnTo>
                  <a:lnTo>
                    <a:pt x="1589" y="919"/>
                  </a:lnTo>
                  <a:lnTo>
                    <a:pt x="1591" y="923"/>
                  </a:lnTo>
                  <a:lnTo>
                    <a:pt x="1592" y="922"/>
                  </a:lnTo>
                  <a:lnTo>
                    <a:pt x="1593" y="928"/>
                  </a:lnTo>
                  <a:lnTo>
                    <a:pt x="1595" y="915"/>
                  </a:lnTo>
                  <a:lnTo>
                    <a:pt x="1596" y="909"/>
                  </a:lnTo>
                  <a:lnTo>
                    <a:pt x="1597" y="915"/>
                  </a:lnTo>
                  <a:lnTo>
                    <a:pt x="1599" y="912"/>
                  </a:lnTo>
                  <a:lnTo>
                    <a:pt x="1600" y="916"/>
                  </a:lnTo>
                  <a:lnTo>
                    <a:pt x="1602" y="916"/>
                  </a:lnTo>
                  <a:lnTo>
                    <a:pt x="1603" y="919"/>
                  </a:lnTo>
                  <a:lnTo>
                    <a:pt x="1604" y="922"/>
                  </a:lnTo>
                  <a:lnTo>
                    <a:pt x="1606" y="915"/>
                  </a:lnTo>
                  <a:lnTo>
                    <a:pt x="1607" y="908"/>
                  </a:lnTo>
                  <a:lnTo>
                    <a:pt x="1608" y="903"/>
                  </a:lnTo>
                  <a:lnTo>
                    <a:pt x="1611" y="912"/>
                  </a:lnTo>
                  <a:lnTo>
                    <a:pt x="1612" y="909"/>
                  </a:lnTo>
                  <a:lnTo>
                    <a:pt x="1614" y="905"/>
                  </a:lnTo>
                  <a:lnTo>
                    <a:pt x="1615" y="909"/>
                  </a:lnTo>
                  <a:lnTo>
                    <a:pt x="1616" y="912"/>
                  </a:lnTo>
                  <a:lnTo>
                    <a:pt x="1618" y="915"/>
                  </a:lnTo>
                  <a:lnTo>
                    <a:pt x="1619" y="913"/>
                  </a:lnTo>
                  <a:lnTo>
                    <a:pt x="1621" y="913"/>
                  </a:lnTo>
                  <a:lnTo>
                    <a:pt x="1622" y="909"/>
                  </a:lnTo>
                  <a:lnTo>
                    <a:pt x="1623" y="913"/>
                  </a:lnTo>
                  <a:lnTo>
                    <a:pt x="1625" y="913"/>
                  </a:lnTo>
                  <a:lnTo>
                    <a:pt x="1626" y="913"/>
                  </a:lnTo>
                  <a:lnTo>
                    <a:pt x="1627" y="913"/>
                  </a:lnTo>
                  <a:lnTo>
                    <a:pt x="1629" y="913"/>
                  </a:lnTo>
                  <a:lnTo>
                    <a:pt x="1630" y="912"/>
                  </a:lnTo>
                  <a:lnTo>
                    <a:pt x="1632" y="909"/>
                  </a:lnTo>
                  <a:lnTo>
                    <a:pt x="1633" y="915"/>
                  </a:lnTo>
                  <a:lnTo>
                    <a:pt x="1634" y="908"/>
                  </a:lnTo>
                  <a:lnTo>
                    <a:pt x="1636" y="909"/>
                  </a:lnTo>
                  <a:lnTo>
                    <a:pt x="1637" y="912"/>
                  </a:lnTo>
                  <a:lnTo>
                    <a:pt x="1638" y="909"/>
                  </a:lnTo>
                  <a:lnTo>
                    <a:pt x="1640" y="909"/>
                  </a:lnTo>
                  <a:lnTo>
                    <a:pt x="1642" y="908"/>
                  </a:lnTo>
                  <a:lnTo>
                    <a:pt x="1644" y="912"/>
                  </a:lnTo>
                  <a:lnTo>
                    <a:pt x="1645" y="909"/>
                  </a:lnTo>
                  <a:lnTo>
                    <a:pt x="1646" y="906"/>
                  </a:lnTo>
                  <a:lnTo>
                    <a:pt x="1648" y="906"/>
                  </a:lnTo>
                  <a:lnTo>
                    <a:pt x="1649" y="909"/>
                  </a:lnTo>
                  <a:lnTo>
                    <a:pt x="1650" y="909"/>
                  </a:lnTo>
                  <a:lnTo>
                    <a:pt x="1652" y="908"/>
                  </a:lnTo>
                  <a:lnTo>
                    <a:pt x="1653" y="908"/>
                  </a:lnTo>
                  <a:lnTo>
                    <a:pt x="1655" y="909"/>
                  </a:lnTo>
                  <a:lnTo>
                    <a:pt x="1656" y="912"/>
                  </a:lnTo>
                  <a:lnTo>
                    <a:pt x="1657" y="909"/>
                  </a:lnTo>
                  <a:lnTo>
                    <a:pt x="1659" y="909"/>
                  </a:lnTo>
                  <a:lnTo>
                    <a:pt x="1660" y="909"/>
                  </a:lnTo>
                  <a:lnTo>
                    <a:pt x="1661" y="906"/>
                  </a:lnTo>
                  <a:lnTo>
                    <a:pt x="1663" y="921"/>
                  </a:lnTo>
                  <a:lnTo>
                    <a:pt x="1664" y="905"/>
                  </a:lnTo>
                  <a:lnTo>
                    <a:pt x="1666" y="905"/>
                  </a:lnTo>
                  <a:lnTo>
                    <a:pt x="1667" y="905"/>
                  </a:lnTo>
                  <a:lnTo>
                    <a:pt x="1668" y="905"/>
                  </a:lnTo>
                  <a:lnTo>
                    <a:pt x="1670" y="908"/>
                  </a:lnTo>
                  <a:lnTo>
                    <a:pt x="1671" y="912"/>
                  </a:lnTo>
                  <a:lnTo>
                    <a:pt x="1673" y="908"/>
                  </a:lnTo>
                  <a:lnTo>
                    <a:pt x="1675" y="908"/>
                  </a:lnTo>
                  <a:lnTo>
                    <a:pt x="1676" y="903"/>
                  </a:lnTo>
                  <a:lnTo>
                    <a:pt x="1678" y="906"/>
                  </a:lnTo>
                  <a:lnTo>
                    <a:pt x="1679" y="908"/>
                  </a:lnTo>
                  <a:lnTo>
                    <a:pt x="1680" y="906"/>
                  </a:lnTo>
                  <a:lnTo>
                    <a:pt x="1682" y="906"/>
                  </a:lnTo>
                  <a:lnTo>
                    <a:pt x="1683" y="903"/>
                  </a:lnTo>
                  <a:lnTo>
                    <a:pt x="1685" y="906"/>
                  </a:lnTo>
                  <a:lnTo>
                    <a:pt x="1686" y="906"/>
                  </a:lnTo>
                  <a:lnTo>
                    <a:pt x="1687" y="905"/>
                  </a:lnTo>
                  <a:lnTo>
                    <a:pt x="1689" y="902"/>
                  </a:lnTo>
                  <a:lnTo>
                    <a:pt x="1690" y="903"/>
                  </a:lnTo>
                  <a:lnTo>
                    <a:pt x="1691" y="902"/>
                  </a:lnTo>
                  <a:lnTo>
                    <a:pt x="1693" y="903"/>
                  </a:lnTo>
                  <a:lnTo>
                    <a:pt x="1694" y="902"/>
                  </a:lnTo>
                  <a:lnTo>
                    <a:pt x="1696" y="905"/>
                  </a:lnTo>
                  <a:lnTo>
                    <a:pt x="1697" y="906"/>
                  </a:lnTo>
                  <a:lnTo>
                    <a:pt x="1698" y="902"/>
                  </a:lnTo>
                  <a:lnTo>
                    <a:pt x="1700" y="902"/>
                  </a:lnTo>
                  <a:lnTo>
                    <a:pt x="1701" y="905"/>
                  </a:lnTo>
                  <a:lnTo>
                    <a:pt x="1702" y="898"/>
                  </a:lnTo>
                  <a:lnTo>
                    <a:pt x="1705" y="899"/>
                  </a:lnTo>
                  <a:lnTo>
                    <a:pt x="1706" y="900"/>
                  </a:lnTo>
                  <a:lnTo>
                    <a:pt x="1708" y="898"/>
                  </a:lnTo>
                  <a:lnTo>
                    <a:pt x="1709" y="903"/>
                  </a:lnTo>
                  <a:lnTo>
                    <a:pt x="1710" y="895"/>
                  </a:lnTo>
                  <a:lnTo>
                    <a:pt x="1712" y="899"/>
                  </a:lnTo>
                  <a:lnTo>
                    <a:pt x="1713" y="896"/>
                  </a:lnTo>
                  <a:lnTo>
                    <a:pt x="1714" y="896"/>
                  </a:lnTo>
                  <a:lnTo>
                    <a:pt x="1716" y="899"/>
                  </a:lnTo>
                  <a:lnTo>
                    <a:pt x="1717" y="902"/>
                  </a:lnTo>
                  <a:lnTo>
                    <a:pt x="1719" y="905"/>
                  </a:lnTo>
                  <a:lnTo>
                    <a:pt x="1720" y="903"/>
                  </a:lnTo>
                  <a:lnTo>
                    <a:pt x="1721" y="893"/>
                  </a:lnTo>
                  <a:lnTo>
                    <a:pt x="1723" y="890"/>
                  </a:lnTo>
                  <a:lnTo>
                    <a:pt x="1724" y="895"/>
                  </a:lnTo>
                  <a:lnTo>
                    <a:pt x="1725" y="895"/>
                  </a:lnTo>
                  <a:lnTo>
                    <a:pt x="1727" y="896"/>
                  </a:lnTo>
                  <a:lnTo>
                    <a:pt x="1728" y="893"/>
                  </a:lnTo>
                  <a:lnTo>
                    <a:pt x="1730" y="899"/>
                  </a:lnTo>
                  <a:lnTo>
                    <a:pt x="1731" y="900"/>
                  </a:lnTo>
                  <a:lnTo>
                    <a:pt x="1732" y="896"/>
                  </a:lnTo>
                  <a:lnTo>
                    <a:pt x="1734" y="899"/>
                  </a:lnTo>
                  <a:lnTo>
                    <a:pt x="1736" y="902"/>
                  </a:lnTo>
                  <a:lnTo>
                    <a:pt x="1737" y="899"/>
                  </a:lnTo>
                  <a:lnTo>
                    <a:pt x="1739" y="902"/>
                  </a:lnTo>
                  <a:lnTo>
                    <a:pt x="1740" y="898"/>
                  </a:lnTo>
                  <a:lnTo>
                    <a:pt x="1742" y="896"/>
                  </a:lnTo>
                  <a:lnTo>
                    <a:pt x="1743" y="898"/>
                  </a:lnTo>
                  <a:lnTo>
                    <a:pt x="1744" y="898"/>
                  </a:lnTo>
                  <a:lnTo>
                    <a:pt x="1746" y="902"/>
                  </a:lnTo>
                  <a:lnTo>
                    <a:pt x="1747" y="895"/>
                  </a:lnTo>
                  <a:lnTo>
                    <a:pt x="1748" y="893"/>
                  </a:lnTo>
                  <a:lnTo>
                    <a:pt x="1750" y="893"/>
                  </a:lnTo>
                  <a:lnTo>
                    <a:pt x="1751" y="895"/>
                  </a:lnTo>
                  <a:lnTo>
                    <a:pt x="1753" y="893"/>
                  </a:lnTo>
                  <a:lnTo>
                    <a:pt x="1754" y="898"/>
                  </a:lnTo>
                  <a:lnTo>
                    <a:pt x="1755" y="896"/>
                  </a:lnTo>
                  <a:lnTo>
                    <a:pt x="1757" y="898"/>
                  </a:lnTo>
                  <a:lnTo>
                    <a:pt x="1758" y="890"/>
                  </a:lnTo>
                  <a:lnTo>
                    <a:pt x="1760" y="896"/>
                  </a:lnTo>
                  <a:lnTo>
                    <a:pt x="1761" y="896"/>
                  </a:lnTo>
                  <a:lnTo>
                    <a:pt x="1762" y="892"/>
                  </a:lnTo>
                  <a:lnTo>
                    <a:pt x="1764" y="893"/>
                  </a:lnTo>
                  <a:lnTo>
                    <a:pt x="1765" y="892"/>
                  </a:lnTo>
                  <a:lnTo>
                    <a:pt x="1766" y="892"/>
                  </a:lnTo>
                  <a:lnTo>
                    <a:pt x="1769" y="895"/>
                  </a:lnTo>
                  <a:lnTo>
                    <a:pt x="1770" y="893"/>
                  </a:lnTo>
                  <a:lnTo>
                    <a:pt x="1772" y="892"/>
                  </a:lnTo>
                  <a:lnTo>
                    <a:pt x="1773" y="892"/>
                  </a:lnTo>
                  <a:lnTo>
                    <a:pt x="1774" y="890"/>
                  </a:lnTo>
                  <a:lnTo>
                    <a:pt x="1776" y="890"/>
                  </a:lnTo>
                  <a:lnTo>
                    <a:pt x="1777" y="895"/>
                  </a:lnTo>
                  <a:lnTo>
                    <a:pt x="1778" y="893"/>
                  </a:lnTo>
                  <a:lnTo>
                    <a:pt x="1780" y="893"/>
                  </a:lnTo>
                  <a:lnTo>
                    <a:pt x="1781" y="895"/>
                  </a:lnTo>
                  <a:lnTo>
                    <a:pt x="1783" y="896"/>
                  </a:lnTo>
                  <a:lnTo>
                    <a:pt x="1784" y="898"/>
                  </a:lnTo>
                  <a:lnTo>
                    <a:pt x="1785" y="887"/>
                  </a:lnTo>
                  <a:lnTo>
                    <a:pt x="1787" y="889"/>
                  </a:lnTo>
                  <a:lnTo>
                    <a:pt x="1788" y="890"/>
                  </a:lnTo>
                  <a:lnTo>
                    <a:pt x="1789" y="890"/>
                  </a:lnTo>
                  <a:lnTo>
                    <a:pt x="1791" y="895"/>
                  </a:lnTo>
                  <a:lnTo>
                    <a:pt x="1792" y="893"/>
                  </a:lnTo>
                  <a:lnTo>
                    <a:pt x="1794" y="890"/>
                  </a:lnTo>
                  <a:lnTo>
                    <a:pt x="1795" y="887"/>
                  </a:lnTo>
                  <a:lnTo>
                    <a:pt x="1796" y="893"/>
                  </a:lnTo>
                  <a:lnTo>
                    <a:pt x="1799" y="892"/>
                  </a:lnTo>
                  <a:lnTo>
                    <a:pt x="1800" y="893"/>
                  </a:lnTo>
                  <a:lnTo>
                    <a:pt x="1801" y="889"/>
                  </a:lnTo>
                  <a:lnTo>
                    <a:pt x="1803" y="890"/>
                  </a:lnTo>
                  <a:lnTo>
                    <a:pt x="1804" y="893"/>
                  </a:lnTo>
                  <a:lnTo>
                    <a:pt x="1806" y="892"/>
                  </a:lnTo>
                  <a:lnTo>
                    <a:pt x="1807" y="892"/>
                  </a:lnTo>
                  <a:lnTo>
                    <a:pt x="1808" y="892"/>
                  </a:lnTo>
                  <a:lnTo>
                    <a:pt x="1810" y="889"/>
                  </a:lnTo>
                  <a:lnTo>
                    <a:pt x="1811" y="893"/>
                  </a:lnTo>
                  <a:lnTo>
                    <a:pt x="1812" y="895"/>
                  </a:lnTo>
                  <a:lnTo>
                    <a:pt x="1814" y="892"/>
                  </a:lnTo>
                  <a:lnTo>
                    <a:pt x="1815" y="892"/>
                  </a:lnTo>
                  <a:lnTo>
                    <a:pt x="1817" y="895"/>
                  </a:lnTo>
                  <a:lnTo>
                    <a:pt x="1818" y="895"/>
                  </a:lnTo>
                  <a:lnTo>
                    <a:pt x="1819" y="895"/>
                  </a:lnTo>
                  <a:lnTo>
                    <a:pt x="1821" y="898"/>
                  </a:lnTo>
                  <a:lnTo>
                    <a:pt x="1822" y="896"/>
                  </a:lnTo>
                  <a:lnTo>
                    <a:pt x="1824" y="893"/>
                  </a:lnTo>
                  <a:lnTo>
                    <a:pt x="1825" y="890"/>
                  </a:lnTo>
                  <a:lnTo>
                    <a:pt x="1826" y="892"/>
                  </a:lnTo>
                  <a:lnTo>
                    <a:pt x="1828" y="895"/>
                  </a:lnTo>
                  <a:lnTo>
                    <a:pt x="1830" y="893"/>
                  </a:lnTo>
                  <a:lnTo>
                    <a:pt x="1831" y="889"/>
                  </a:lnTo>
                  <a:lnTo>
                    <a:pt x="1833" y="890"/>
                  </a:lnTo>
                  <a:lnTo>
                    <a:pt x="1834" y="896"/>
                  </a:lnTo>
                  <a:lnTo>
                    <a:pt x="1836" y="890"/>
                  </a:lnTo>
                  <a:lnTo>
                    <a:pt x="1837" y="890"/>
                  </a:lnTo>
                  <a:lnTo>
                    <a:pt x="1838" y="890"/>
                  </a:lnTo>
                  <a:lnTo>
                    <a:pt x="1840" y="889"/>
                  </a:lnTo>
                  <a:lnTo>
                    <a:pt x="1841" y="896"/>
                  </a:lnTo>
                  <a:lnTo>
                    <a:pt x="1842" y="880"/>
                  </a:lnTo>
                  <a:lnTo>
                    <a:pt x="1844" y="880"/>
                  </a:lnTo>
                  <a:lnTo>
                    <a:pt x="1845" y="886"/>
                  </a:lnTo>
                  <a:lnTo>
                    <a:pt x="1847" y="898"/>
                  </a:lnTo>
                  <a:lnTo>
                    <a:pt x="1848" y="890"/>
                  </a:lnTo>
                </a:path>
              </a:pathLst>
            </a:custGeom>
            <a:noFill/>
            <a:ln w="13335">
              <a:solidFill>
                <a:srgbClr val="9999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45" name="Freeform 117"/>
            <p:cNvSpPr>
              <a:spLocks noChangeAspect="1"/>
            </p:cNvSpPr>
            <p:nvPr/>
          </p:nvSpPr>
          <p:spPr bwMode="auto">
            <a:xfrm>
              <a:off x="8555" y="6295"/>
              <a:ext cx="296" cy="66"/>
            </a:xfrm>
            <a:custGeom>
              <a:avLst/>
              <a:gdLst>
                <a:gd name="T0" fmla="*/ 4 w 296"/>
                <a:gd name="T1" fmla="*/ 26 h 66"/>
                <a:gd name="T2" fmla="*/ 10 w 296"/>
                <a:gd name="T3" fmla="*/ 28 h 66"/>
                <a:gd name="T4" fmla="*/ 16 w 296"/>
                <a:gd name="T5" fmla="*/ 31 h 66"/>
                <a:gd name="T6" fmla="*/ 21 w 296"/>
                <a:gd name="T7" fmla="*/ 34 h 66"/>
                <a:gd name="T8" fmla="*/ 27 w 296"/>
                <a:gd name="T9" fmla="*/ 34 h 66"/>
                <a:gd name="T10" fmla="*/ 33 w 296"/>
                <a:gd name="T11" fmla="*/ 32 h 66"/>
                <a:gd name="T12" fmla="*/ 39 w 296"/>
                <a:gd name="T13" fmla="*/ 32 h 66"/>
                <a:gd name="T14" fmla="*/ 45 w 296"/>
                <a:gd name="T15" fmla="*/ 29 h 66"/>
                <a:gd name="T16" fmla="*/ 50 w 296"/>
                <a:gd name="T17" fmla="*/ 35 h 66"/>
                <a:gd name="T18" fmla="*/ 56 w 296"/>
                <a:gd name="T19" fmla="*/ 37 h 66"/>
                <a:gd name="T20" fmla="*/ 61 w 296"/>
                <a:gd name="T21" fmla="*/ 26 h 66"/>
                <a:gd name="T22" fmla="*/ 67 w 296"/>
                <a:gd name="T23" fmla="*/ 19 h 66"/>
                <a:gd name="T24" fmla="*/ 73 w 296"/>
                <a:gd name="T25" fmla="*/ 28 h 66"/>
                <a:gd name="T26" fmla="*/ 79 w 296"/>
                <a:gd name="T27" fmla="*/ 22 h 66"/>
                <a:gd name="T28" fmla="*/ 84 w 296"/>
                <a:gd name="T29" fmla="*/ 23 h 66"/>
                <a:gd name="T30" fmla="*/ 90 w 296"/>
                <a:gd name="T31" fmla="*/ 26 h 66"/>
                <a:gd name="T32" fmla="*/ 95 w 296"/>
                <a:gd name="T33" fmla="*/ 19 h 66"/>
                <a:gd name="T34" fmla="*/ 102 w 296"/>
                <a:gd name="T35" fmla="*/ 12 h 66"/>
                <a:gd name="T36" fmla="*/ 107 w 296"/>
                <a:gd name="T37" fmla="*/ 19 h 66"/>
                <a:gd name="T38" fmla="*/ 113 w 296"/>
                <a:gd name="T39" fmla="*/ 22 h 66"/>
                <a:gd name="T40" fmla="*/ 118 w 296"/>
                <a:gd name="T41" fmla="*/ 18 h 66"/>
                <a:gd name="T42" fmla="*/ 124 w 296"/>
                <a:gd name="T43" fmla="*/ 15 h 66"/>
                <a:gd name="T44" fmla="*/ 129 w 296"/>
                <a:gd name="T45" fmla="*/ 22 h 66"/>
                <a:gd name="T46" fmla="*/ 136 w 296"/>
                <a:gd name="T47" fmla="*/ 10 h 66"/>
                <a:gd name="T48" fmla="*/ 141 w 296"/>
                <a:gd name="T49" fmla="*/ 2 h 66"/>
                <a:gd name="T50" fmla="*/ 147 w 296"/>
                <a:gd name="T51" fmla="*/ 12 h 66"/>
                <a:gd name="T52" fmla="*/ 152 w 296"/>
                <a:gd name="T53" fmla="*/ 16 h 66"/>
                <a:gd name="T54" fmla="*/ 158 w 296"/>
                <a:gd name="T55" fmla="*/ 19 h 66"/>
                <a:gd name="T56" fmla="*/ 163 w 296"/>
                <a:gd name="T57" fmla="*/ 26 h 66"/>
                <a:gd name="T58" fmla="*/ 170 w 296"/>
                <a:gd name="T59" fmla="*/ 26 h 66"/>
                <a:gd name="T60" fmla="*/ 175 w 296"/>
                <a:gd name="T61" fmla="*/ 26 h 66"/>
                <a:gd name="T62" fmla="*/ 181 w 296"/>
                <a:gd name="T63" fmla="*/ 34 h 66"/>
                <a:gd name="T64" fmla="*/ 186 w 296"/>
                <a:gd name="T65" fmla="*/ 29 h 66"/>
                <a:gd name="T66" fmla="*/ 192 w 296"/>
                <a:gd name="T67" fmla="*/ 31 h 66"/>
                <a:gd name="T68" fmla="*/ 198 w 296"/>
                <a:gd name="T69" fmla="*/ 37 h 66"/>
                <a:gd name="T70" fmla="*/ 204 w 296"/>
                <a:gd name="T71" fmla="*/ 39 h 66"/>
                <a:gd name="T72" fmla="*/ 209 w 296"/>
                <a:gd name="T73" fmla="*/ 32 h 66"/>
                <a:gd name="T74" fmla="*/ 215 w 296"/>
                <a:gd name="T75" fmla="*/ 47 h 66"/>
                <a:gd name="T76" fmla="*/ 220 w 296"/>
                <a:gd name="T77" fmla="*/ 37 h 66"/>
                <a:gd name="T78" fmla="*/ 226 w 296"/>
                <a:gd name="T79" fmla="*/ 29 h 66"/>
                <a:gd name="T80" fmla="*/ 232 w 296"/>
                <a:gd name="T81" fmla="*/ 41 h 66"/>
                <a:gd name="T82" fmla="*/ 238 w 296"/>
                <a:gd name="T83" fmla="*/ 45 h 66"/>
                <a:gd name="T84" fmla="*/ 243 w 296"/>
                <a:gd name="T85" fmla="*/ 47 h 66"/>
                <a:gd name="T86" fmla="*/ 249 w 296"/>
                <a:gd name="T87" fmla="*/ 60 h 66"/>
                <a:gd name="T88" fmla="*/ 254 w 296"/>
                <a:gd name="T89" fmla="*/ 47 h 66"/>
                <a:gd name="T90" fmla="*/ 261 w 296"/>
                <a:gd name="T91" fmla="*/ 45 h 66"/>
                <a:gd name="T92" fmla="*/ 266 w 296"/>
                <a:gd name="T93" fmla="*/ 45 h 66"/>
                <a:gd name="T94" fmla="*/ 272 w 296"/>
                <a:gd name="T95" fmla="*/ 54 h 66"/>
                <a:gd name="T96" fmla="*/ 277 w 296"/>
                <a:gd name="T97" fmla="*/ 55 h 66"/>
                <a:gd name="T98" fmla="*/ 283 w 296"/>
                <a:gd name="T99" fmla="*/ 48 h 66"/>
                <a:gd name="T100" fmla="*/ 288 w 296"/>
                <a:gd name="T101" fmla="*/ 60 h 66"/>
                <a:gd name="T102" fmla="*/ 295 w 296"/>
                <a:gd name="T103" fmla="*/ 54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96" h="66">
                  <a:moveTo>
                    <a:pt x="0" y="34"/>
                  </a:moveTo>
                  <a:lnTo>
                    <a:pt x="1" y="32"/>
                  </a:lnTo>
                  <a:lnTo>
                    <a:pt x="3" y="29"/>
                  </a:lnTo>
                  <a:lnTo>
                    <a:pt x="4" y="26"/>
                  </a:lnTo>
                  <a:lnTo>
                    <a:pt x="5" y="32"/>
                  </a:lnTo>
                  <a:lnTo>
                    <a:pt x="8" y="31"/>
                  </a:lnTo>
                  <a:lnTo>
                    <a:pt x="9" y="32"/>
                  </a:lnTo>
                  <a:lnTo>
                    <a:pt x="10" y="28"/>
                  </a:lnTo>
                  <a:lnTo>
                    <a:pt x="12" y="29"/>
                  </a:lnTo>
                  <a:lnTo>
                    <a:pt x="13" y="32"/>
                  </a:lnTo>
                  <a:lnTo>
                    <a:pt x="15" y="31"/>
                  </a:lnTo>
                  <a:lnTo>
                    <a:pt x="16" y="31"/>
                  </a:lnTo>
                  <a:lnTo>
                    <a:pt x="17" y="31"/>
                  </a:lnTo>
                  <a:lnTo>
                    <a:pt x="19" y="28"/>
                  </a:lnTo>
                  <a:lnTo>
                    <a:pt x="20" y="32"/>
                  </a:lnTo>
                  <a:lnTo>
                    <a:pt x="21" y="34"/>
                  </a:lnTo>
                  <a:lnTo>
                    <a:pt x="23" y="31"/>
                  </a:lnTo>
                  <a:lnTo>
                    <a:pt x="24" y="31"/>
                  </a:lnTo>
                  <a:lnTo>
                    <a:pt x="26" y="34"/>
                  </a:lnTo>
                  <a:lnTo>
                    <a:pt x="27" y="34"/>
                  </a:lnTo>
                  <a:lnTo>
                    <a:pt x="28" y="34"/>
                  </a:lnTo>
                  <a:lnTo>
                    <a:pt x="30" y="37"/>
                  </a:lnTo>
                  <a:lnTo>
                    <a:pt x="31" y="35"/>
                  </a:lnTo>
                  <a:lnTo>
                    <a:pt x="33" y="32"/>
                  </a:lnTo>
                  <a:lnTo>
                    <a:pt x="34" y="29"/>
                  </a:lnTo>
                  <a:lnTo>
                    <a:pt x="35" y="31"/>
                  </a:lnTo>
                  <a:lnTo>
                    <a:pt x="37" y="34"/>
                  </a:lnTo>
                  <a:lnTo>
                    <a:pt x="39" y="32"/>
                  </a:lnTo>
                  <a:lnTo>
                    <a:pt x="40" y="28"/>
                  </a:lnTo>
                  <a:lnTo>
                    <a:pt x="42" y="29"/>
                  </a:lnTo>
                  <a:lnTo>
                    <a:pt x="43" y="35"/>
                  </a:lnTo>
                  <a:lnTo>
                    <a:pt x="45" y="29"/>
                  </a:lnTo>
                  <a:lnTo>
                    <a:pt x="46" y="29"/>
                  </a:lnTo>
                  <a:lnTo>
                    <a:pt x="47" y="29"/>
                  </a:lnTo>
                  <a:lnTo>
                    <a:pt x="49" y="28"/>
                  </a:lnTo>
                  <a:lnTo>
                    <a:pt x="50" y="35"/>
                  </a:lnTo>
                  <a:lnTo>
                    <a:pt x="51" y="19"/>
                  </a:lnTo>
                  <a:lnTo>
                    <a:pt x="53" y="19"/>
                  </a:lnTo>
                  <a:lnTo>
                    <a:pt x="54" y="25"/>
                  </a:lnTo>
                  <a:lnTo>
                    <a:pt x="56" y="37"/>
                  </a:lnTo>
                  <a:lnTo>
                    <a:pt x="57" y="29"/>
                  </a:lnTo>
                  <a:lnTo>
                    <a:pt x="58" y="28"/>
                  </a:lnTo>
                  <a:lnTo>
                    <a:pt x="60" y="26"/>
                  </a:lnTo>
                  <a:lnTo>
                    <a:pt x="61" y="26"/>
                  </a:lnTo>
                  <a:lnTo>
                    <a:pt x="62" y="26"/>
                  </a:lnTo>
                  <a:lnTo>
                    <a:pt x="64" y="25"/>
                  </a:lnTo>
                  <a:lnTo>
                    <a:pt x="65" y="25"/>
                  </a:lnTo>
                  <a:lnTo>
                    <a:pt x="67" y="19"/>
                  </a:lnTo>
                  <a:lnTo>
                    <a:pt x="68" y="22"/>
                  </a:lnTo>
                  <a:lnTo>
                    <a:pt x="69" y="32"/>
                  </a:lnTo>
                  <a:lnTo>
                    <a:pt x="72" y="23"/>
                  </a:lnTo>
                  <a:lnTo>
                    <a:pt x="73" y="28"/>
                  </a:lnTo>
                  <a:lnTo>
                    <a:pt x="74" y="22"/>
                  </a:lnTo>
                  <a:lnTo>
                    <a:pt x="76" y="16"/>
                  </a:lnTo>
                  <a:lnTo>
                    <a:pt x="77" y="19"/>
                  </a:lnTo>
                  <a:lnTo>
                    <a:pt x="79" y="22"/>
                  </a:lnTo>
                  <a:lnTo>
                    <a:pt x="80" y="32"/>
                  </a:lnTo>
                  <a:lnTo>
                    <a:pt x="81" y="23"/>
                  </a:lnTo>
                  <a:lnTo>
                    <a:pt x="83" y="26"/>
                  </a:lnTo>
                  <a:lnTo>
                    <a:pt x="84" y="23"/>
                  </a:lnTo>
                  <a:lnTo>
                    <a:pt x="85" y="23"/>
                  </a:lnTo>
                  <a:lnTo>
                    <a:pt x="87" y="22"/>
                  </a:lnTo>
                  <a:lnTo>
                    <a:pt x="88" y="23"/>
                  </a:lnTo>
                  <a:lnTo>
                    <a:pt x="90" y="26"/>
                  </a:lnTo>
                  <a:lnTo>
                    <a:pt x="91" y="26"/>
                  </a:lnTo>
                  <a:lnTo>
                    <a:pt x="92" y="26"/>
                  </a:lnTo>
                  <a:lnTo>
                    <a:pt x="94" y="29"/>
                  </a:lnTo>
                  <a:lnTo>
                    <a:pt x="95" y="19"/>
                  </a:lnTo>
                  <a:lnTo>
                    <a:pt x="96" y="22"/>
                  </a:lnTo>
                  <a:lnTo>
                    <a:pt x="98" y="18"/>
                  </a:lnTo>
                  <a:lnTo>
                    <a:pt x="99" y="23"/>
                  </a:lnTo>
                  <a:lnTo>
                    <a:pt x="102" y="12"/>
                  </a:lnTo>
                  <a:lnTo>
                    <a:pt x="103" y="26"/>
                  </a:lnTo>
                  <a:lnTo>
                    <a:pt x="104" y="19"/>
                  </a:lnTo>
                  <a:lnTo>
                    <a:pt x="106" y="19"/>
                  </a:lnTo>
                  <a:lnTo>
                    <a:pt x="107" y="19"/>
                  </a:lnTo>
                  <a:lnTo>
                    <a:pt x="109" y="16"/>
                  </a:lnTo>
                  <a:lnTo>
                    <a:pt x="110" y="18"/>
                  </a:lnTo>
                  <a:lnTo>
                    <a:pt x="111" y="25"/>
                  </a:lnTo>
                  <a:lnTo>
                    <a:pt x="113" y="22"/>
                  </a:lnTo>
                  <a:lnTo>
                    <a:pt x="114" y="22"/>
                  </a:lnTo>
                  <a:lnTo>
                    <a:pt x="115" y="16"/>
                  </a:lnTo>
                  <a:lnTo>
                    <a:pt x="117" y="19"/>
                  </a:lnTo>
                  <a:lnTo>
                    <a:pt x="118" y="18"/>
                  </a:lnTo>
                  <a:lnTo>
                    <a:pt x="120" y="23"/>
                  </a:lnTo>
                  <a:lnTo>
                    <a:pt x="121" y="16"/>
                  </a:lnTo>
                  <a:lnTo>
                    <a:pt x="122" y="16"/>
                  </a:lnTo>
                  <a:lnTo>
                    <a:pt x="124" y="15"/>
                  </a:lnTo>
                  <a:lnTo>
                    <a:pt x="125" y="13"/>
                  </a:lnTo>
                  <a:lnTo>
                    <a:pt x="126" y="13"/>
                  </a:lnTo>
                  <a:lnTo>
                    <a:pt x="128" y="22"/>
                  </a:lnTo>
                  <a:lnTo>
                    <a:pt x="129" y="22"/>
                  </a:lnTo>
                  <a:lnTo>
                    <a:pt x="131" y="16"/>
                  </a:lnTo>
                  <a:lnTo>
                    <a:pt x="133" y="12"/>
                  </a:lnTo>
                  <a:lnTo>
                    <a:pt x="134" y="12"/>
                  </a:lnTo>
                  <a:lnTo>
                    <a:pt x="136" y="10"/>
                  </a:lnTo>
                  <a:lnTo>
                    <a:pt x="137" y="12"/>
                  </a:lnTo>
                  <a:lnTo>
                    <a:pt x="138" y="10"/>
                  </a:lnTo>
                  <a:lnTo>
                    <a:pt x="140" y="13"/>
                  </a:lnTo>
                  <a:lnTo>
                    <a:pt x="141" y="2"/>
                  </a:lnTo>
                  <a:lnTo>
                    <a:pt x="143" y="0"/>
                  </a:lnTo>
                  <a:lnTo>
                    <a:pt x="144" y="5"/>
                  </a:lnTo>
                  <a:lnTo>
                    <a:pt x="145" y="10"/>
                  </a:lnTo>
                  <a:lnTo>
                    <a:pt x="147" y="12"/>
                  </a:lnTo>
                  <a:lnTo>
                    <a:pt x="148" y="13"/>
                  </a:lnTo>
                  <a:lnTo>
                    <a:pt x="149" y="12"/>
                  </a:lnTo>
                  <a:lnTo>
                    <a:pt x="151" y="13"/>
                  </a:lnTo>
                  <a:lnTo>
                    <a:pt x="152" y="16"/>
                  </a:lnTo>
                  <a:lnTo>
                    <a:pt x="154" y="22"/>
                  </a:lnTo>
                  <a:lnTo>
                    <a:pt x="155" y="26"/>
                  </a:lnTo>
                  <a:lnTo>
                    <a:pt x="156" y="26"/>
                  </a:lnTo>
                  <a:lnTo>
                    <a:pt x="158" y="19"/>
                  </a:lnTo>
                  <a:lnTo>
                    <a:pt x="159" y="19"/>
                  </a:lnTo>
                  <a:lnTo>
                    <a:pt x="160" y="23"/>
                  </a:lnTo>
                  <a:lnTo>
                    <a:pt x="162" y="25"/>
                  </a:lnTo>
                  <a:lnTo>
                    <a:pt x="163" y="26"/>
                  </a:lnTo>
                  <a:lnTo>
                    <a:pt x="166" y="29"/>
                  </a:lnTo>
                  <a:lnTo>
                    <a:pt x="167" y="26"/>
                  </a:lnTo>
                  <a:lnTo>
                    <a:pt x="168" y="25"/>
                  </a:lnTo>
                  <a:lnTo>
                    <a:pt x="170" y="26"/>
                  </a:lnTo>
                  <a:lnTo>
                    <a:pt x="171" y="26"/>
                  </a:lnTo>
                  <a:lnTo>
                    <a:pt x="172" y="26"/>
                  </a:lnTo>
                  <a:lnTo>
                    <a:pt x="174" y="26"/>
                  </a:lnTo>
                  <a:lnTo>
                    <a:pt x="175" y="26"/>
                  </a:lnTo>
                  <a:lnTo>
                    <a:pt x="177" y="26"/>
                  </a:lnTo>
                  <a:lnTo>
                    <a:pt x="178" y="25"/>
                  </a:lnTo>
                  <a:lnTo>
                    <a:pt x="179" y="23"/>
                  </a:lnTo>
                  <a:lnTo>
                    <a:pt x="181" y="34"/>
                  </a:lnTo>
                  <a:lnTo>
                    <a:pt x="182" y="26"/>
                  </a:lnTo>
                  <a:lnTo>
                    <a:pt x="184" y="29"/>
                  </a:lnTo>
                  <a:lnTo>
                    <a:pt x="185" y="29"/>
                  </a:lnTo>
                  <a:lnTo>
                    <a:pt x="186" y="29"/>
                  </a:lnTo>
                  <a:lnTo>
                    <a:pt x="188" y="31"/>
                  </a:lnTo>
                  <a:lnTo>
                    <a:pt x="189" y="29"/>
                  </a:lnTo>
                  <a:lnTo>
                    <a:pt x="190" y="29"/>
                  </a:lnTo>
                  <a:lnTo>
                    <a:pt x="192" y="31"/>
                  </a:lnTo>
                  <a:lnTo>
                    <a:pt x="193" y="34"/>
                  </a:lnTo>
                  <a:lnTo>
                    <a:pt x="196" y="34"/>
                  </a:lnTo>
                  <a:lnTo>
                    <a:pt x="197" y="37"/>
                  </a:lnTo>
                  <a:lnTo>
                    <a:pt x="198" y="37"/>
                  </a:lnTo>
                  <a:lnTo>
                    <a:pt x="200" y="37"/>
                  </a:lnTo>
                  <a:lnTo>
                    <a:pt x="201" y="38"/>
                  </a:lnTo>
                  <a:lnTo>
                    <a:pt x="202" y="39"/>
                  </a:lnTo>
                  <a:lnTo>
                    <a:pt x="204" y="39"/>
                  </a:lnTo>
                  <a:lnTo>
                    <a:pt x="205" y="38"/>
                  </a:lnTo>
                  <a:lnTo>
                    <a:pt x="207" y="51"/>
                  </a:lnTo>
                  <a:lnTo>
                    <a:pt x="208" y="37"/>
                  </a:lnTo>
                  <a:lnTo>
                    <a:pt x="209" y="32"/>
                  </a:lnTo>
                  <a:lnTo>
                    <a:pt x="211" y="34"/>
                  </a:lnTo>
                  <a:lnTo>
                    <a:pt x="212" y="37"/>
                  </a:lnTo>
                  <a:lnTo>
                    <a:pt x="213" y="37"/>
                  </a:lnTo>
                  <a:lnTo>
                    <a:pt x="215" y="47"/>
                  </a:lnTo>
                  <a:lnTo>
                    <a:pt x="216" y="41"/>
                  </a:lnTo>
                  <a:lnTo>
                    <a:pt x="218" y="37"/>
                  </a:lnTo>
                  <a:lnTo>
                    <a:pt x="219" y="32"/>
                  </a:lnTo>
                  <a:lnTo>
                    <a:pt x="220" y="37"/>
                  </a:lnTo>
                  <a:lnTo>
                    <a:pt x="222" y="52"/>
                  </a:lnTo>
                  <a:lnTo>
                    <a:pt x="223" y="52"/>
                  </a:lnTo>
                  <a:lnTo>
                    <a:pt x="224" y="29"/>
                  </a:lnTo>
                  <a:lnTo>
                    <a:pt x="226" y="29"/>
                  </a:lnTo>
                  <a:lnTo>
                    <a:pt x="228" y="35"/>
                  </a:lnTo>
                  <a:lnTo>
                    <a:pt x="230" y="41"/>
                  </a:lnTo>
                  <a:lnTo>
                    <a:pt x="231" y="41"/>
                  </a:lnTo>
                  <a:lnTo>
                    <a:pt x="232" y="41"/>
                  </a:lnTo>
                  <a:lnTo>
                    <a:pt x="234" y="42"/>
                  </a:lnTo>
                  <a:lnTo>
                    <a:pt x="235" y="42"/>
                  </a:lnTo>
                  <a:lnTo>
                    <a:pt x="236" y="41"/>
                  </a:lnTo>
                  <a:lnTo>
                    <a:pt x="238" y="45"/>
                  </a:lnTo>
                  <a:lnTo>
                    <a:pt x="239" y="38"/>
                  </a:lnTo>
                  <a:lnTo>
                    <a:pt x="241" y="38"/>
                  </a:lnTo>
                  <a:lnTo>
                    <a:pt x="242" y="42"/>
                  </a:lnTo>
                  <a:lnTo>
                    <a:pt x="243" y="47"/>
                  </a:lnTo>
                  <a:lnTo>
                    <a:pt x="245" y="45"/>
                  </a:lnTo>
                  <a:lnTo>
                    <a:pt x="246" y="48"/>
                  </a:lnTo>
                  <a:lnTo>
                    <a:pt x="248" y="45"/>
                  </a:lnTo>
                  <a:lnTo>
                    <a:pt x="249" y="60"/>
                  </a:lnTo>
                  <a:lnTo>
                    <a:pt x="250" y="41"/>
                  </a:lnTo>
                  <a:lnTo>
                    <a:pt x="252" y="39"/>
                  </a:lnTo>
                  <a:lnTo>
                    <a:pt x="253" y="44"/>
                  </a:lnTo>
                  <a:lnTo>
                    <a:pt x="254" y="47"/>
                  </a:lnTo>
                  <a:lnTo>
                    <a:pt x="256" y="57"/>
                  </a:lnTo>
                  <a:lnTo>
                    <a:pt x="257" y="47"/>
                  </a:lnTo>
                  <a:lnTo>
                    <a:pt x="260" y="44"/>
                  </a:lnTo>
                  <a:lnTo>
                    <a:pt x="261" y="45"/>
                  </a:lnTo>
                  <a:lnTo>
                    <a:pt x="262" y="57"/>
                  </a:lnTo>
                  <a:lnTo>
                    <a:pt x="264" y="47"/>
                  </a:lnTo>
                  <a:lnTo>
                    <a:pt x="265" y="51"/>
                  </a:lnTo>
                  <a:lnTo>
                    <a:pt x="266" y="45"/>
                  </a:lnTo>
                  <a:lnTo>
                    <a:pt x="268" y="48"/>
                  </a:lnTo>
                  <a:lnTo>
                    <a:pt x="269" y="51"/>
                  </a:lnTo>
                  <a:lnTo>
                    <a:pt x="271" y="54"/>
                  </a:lnTo>
                  <a:lnTo>
                    <a:pt x="272" y="54"/>
                  </a:lnTo>
                  <a:lnTo>
                    <a:pt x="273" y="52"/>
                  </a:lnTo>
                  <a:lnTo>
                    <a:pt x="275" y="55"/>
                  </a:lnTo>
                  <a:lnTo>
                    <a:pt x="276" y="55"/>
                  </a:lnTo>
                  <a:lnTo>
                    <a:pt x="277" y="55"/>
                  </a:lnTo>
                  <a:lnTo>
                    <a:pt x="279" y="54"/>
                  </a:lnTo>
                  <a:lnTo>
                    <a:pt x="280" y="55"/>
                  </a:lnTo>
                  <a:lnTo>
                    <a:pt x="282" y="51"/>
                  </a:lnTo>
                  <a:lnTo>
                    <a:pt x="283" y="48"/>
                  </a:lnTo>
                  <a:lnTo>
                    <a:pt x="284" y="54"/>
                  </a:lnTo>
                  <a:lnTo>
                    <a:pt x="286" y="54"/>
                  </a:lnTo>
                  <a:lnTo>
                    <a:pt x="287" y="54"/>
                  </a:lnTo>
                  <a:lnTo>
                    <a:pt x="288" y="60"/>
                  </a:lnTo>
                  <a:lnTo>
                    <a:pt x="291" y="60"/>
                  </a:lnTo>
                  <a:lnTo>
                    <a:pt x="292" y="54"/>
                  </a:lnTo>
                  <a:lnTo>
                    <a:pt x="294" y="66"/>
                  </a:lnTo>
                  <a:lnTo>
                    <a:pt x="295" y="54"/>
                  </a:lnTo>
                  <a:lnTo>
                    <a:pt x="296" y="51"/>
                  </a:lnTo>
                </a:path>
              </a:pathLst>
            </a:custGeom>
            <a:noFill/>
            <a:ln w="13335">
              <a:solidFill>
                <a:srgbClr val="9999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46" name="Freeform 118"/>
            <p:cNvSpPr>
              <a:spLocks noChangeAspect="1"/>
            </p:cNvSpPr>
            <p:nvPr/>
          </p:nvSpPr>
          <p:spPr bwMode="auto">
            <a:xfrm>
              <a:off x="3184" y="4184"/>
              <a:ext cx="3696" cy="2449"/>
            </a:xfrm>
            <a:custGeom>
              <a:avLst/>
              <a:gdLst>
                <a:gd name="T0" fmla="*/ 57 w 3696"/>
                <a:gd name="T1" fmla="*/ 2392 h 2449"/>
                <a:gd name="T2" fmla="*/ 117 w 3696"/>
                <a:gd name="T3" fmla="*/ 2391 h 2449"/>
                <a:gd name="T4" fmla="*/ 177 w 3696"/>
                <a:gd name="T5" fmla="*/ 2362 h 2449"/>
                <a:gd name="T6" fmla="*/ 236 w 3696"/>
                <a:gd name="T7" fmla="*/ 2290 h 2449"/>
                <a:gd name="T8" fmla="*/ 296 w 3696"/>
                <a:gd name="T9" fmla="*/ 2221 h 2449"/>
                <a:gd name="T10" fmla="*/ 355 w 3696"/>
                <a:gd name="T11" fmla="*/ 2165 h 2449"/>
                <a:gd name="T12" fmla="*/ 415 w 3696"/>
                <a:gd name="T13" fmla="*/ 2124 h 2449"/>
                <a:gd name="T14" fmla="*/ 475 w 3696"/>
                <a:gd name="T15" fmla="*/ 2087 h 2449"/>
                <a:gd name="T16" fmla="*/ 535 w 3696"/>
                <a:gd name="T17" fmla="*/ 2057 h 2449"/>
                <a:gd name="T18" fmla="*/ 595 w 3696"/>
                <a:gd name="T19" fmla="*/ 2044 h 2449"/>
                <a:gd name="T20" fmla="*/ 654 w 3696"/>
                <a:gd name="T21" fmla="*/ 1850 h 2449"/>
                <a:gd name="T22" fmla="*/ 714 w 3696"/>
                <a:gd name="T23" fmla="*/ 2023 h 2449"/>
                <a:gd name="T24" fmla="*/ 774 w 3696"/>
                <a:gd name="T25" fmla="*/ 2093 h 2449"/>
                <a:gd name="T26" fmla="*/ 834 w 3696"/>
                <a:gd name="T27" fmla="*/ 2085 h 2449"/>
                <a:gd name="T28" fmla="*/ 894 w 3696"/>
                <a:gd name="T29" fmla="*/ 2074 h 2449"/>
                <a:gd name="T30" fmla="*/ 954 w 3696"/>
                <a:gd name="T31" fmla="*/ 2062 h 2449"/>
                <a:gd name="T32" fmla="*/ 1013 w 3696"/>
                <a:gd name="T33" fmla="*/ 2055 h 2449"/>
                <a:gd name="T34" fmla="*/ 1072 w 3696"/>
                <a:gd name="T35" fmla="*/ 2076 h 2449"/>
                <a:gd name="T36" fmla="*/ 1132 w 3696"/>
                <a:gd name="T37" fmla="*/ 1850 h 2449"/>
                <a:gd name="T38" fmla="*/ 1192 w 3696"/>
                <a:gd name="T39" fmla="*/ 1978 h 2449"/>
                <a:gd name="T40" fmla="*/ 1252 w 3696"/>
                <a:gd name="T41" fmla="*/ 2093 h 2449"/>
                <a:gd name="T42" fmla="*/ 1312 w 3696"/>
                <a:gd name="T43" fmla="*/ 2084 h 2449"/>
                <a:gd name="T44" fmla="*/ 1372 w 3696"/>
                <a:gd name="T45" fmla="*/ 2064 h 2449"/>
                <a:gd name="T46" fmla="*/ 1432 w 3696"/>
                <a:gd name="T47" fmla="*/ 2048 h 2449"/>
                <a:gd name="T48" fmla="*/ 1491 w 3696"/>
                <a:gd name="T49" fmla="*/ 1780 h 2449"/>
                <a:gd name="T50" fmla="*/ 1551 w 3696"/>
                <a:gd name="T51" fmla="*/ 1560 h 2449"/>
                <a:gd name="T52" fmla="*/ 1610 w 3696"/>
                <a:gd name="T53" fmla="*/ 2109 h 2449"/>
                <a:gd name="T54" fmla="*/ 1670 w 3696"/>
                <a:gd name="T55" fmla="*/ 2103 h 2449"/>
                <a:gd name="T56" fmla="*/ 1730 w 3696"/>
                <a:gd name="T57" fmla="*/ 2076 h 2449"/>
                <a:gd name="T58" fmla="*/ 1790 w 3696"/>
                <a:gd name="T59" fmla="*/ 2054 h 2449"/>
                <a:gd name="T60" fmla="*/ 1850 w 3696"/>
                <a:gd name="T61" fmla="*/ 1133 h 2449"/>
                <a:gd name="T62" fmla="*/ 1909 w 3696"/>
                <a:gd name="T63" fmla="*/ 1826 h 2449"/>
                <a:gd name="T64" fmla="*/ 1969 w 3696"/>
                <a:gd name="T65" fmla="*/ 2132 h 2449"/>
                <a:gd name="T66" fmla="*/ 2029 w 3696"/>
                <a:gd name="T67" fmla="*/ 2092 h 2449"/>
                <a:gd name="T68" fmla="*/ 2089 w 3696"/>
                <a:gd name="T69" fmla="*/ 2067 h 2449"/>
                <a:gd name="T70" fmla="*/ 2149 w 3696"/>
                <a:gd name="T71" fmla="*/ 2047 h 2449"/>
                <a:gd name="T72" fmla="*/ 2209 w 3696"/>
                <a:gd name="T73" fmla="*/ 1065 h 2449"/>
                <a:gd name="T74" fmla="*/ 2267 w 3696"/>
                <a:gd name="T75" fmla="*/ 2060 h 2449"/>
                <a:gd name="T76" fmla="*/ 2327 w 3696"/>
                <a:gd name="T77" fmla="*/ 2086 h 2449"/>
                <a:gd name="T78" fmla="*/ 2387 w 3696"/>
                <a:gd name="T79" fmla="*/ 2057 h 2449"/>
                <a:gd name="T80" fmla="*/ 2447 w 3696"/>
                <a:gd name="T81" fmla="*/ 1869 h 2449"/>
                <a:gd name="T82" fmla="*/ 2507 w 3696"/>
                <a:gd name="T83" fmla="*/ 1851 h 2449"/>
                <a:gd name="T84" fmla="*/ 2567 w 3696"/>
                <a:gd name="T85" fmla="*/ 2086 h 2449"/>
                <a:gd name="T86" fmla="*/ 2627 w 3696"/>
                <a:gd name="T87" fmla="*/ 2057 h 2449"/>
                <a:gd name="T88" fmla="*/ 2686 w 3696"/>
                <a:gd name="T89" fmla="*/ 1820 h 2449"/>
                <a:gd name="T90" fmla="*/ 2746 w 3696"/>
                <a:gd name="T91" fmla="*/ 2006 h 2449"/>
                <a:gd name="T92" fmla="*/ 2806 w 3696"/>
                <a:gd name="T93" fmla="*/ 2074 h 2449"/>
                <a:gd name="T94" fmla="*/ 2865 w 3696"/>
                <a:gd name="T95" fmla="*/ 2079 h 2449"/>
                <a:gd name="T96" fmla="*/ 2925 w 3696"/>
                <a:gd name="T97" fmla="*/ 2061 h 2449"/>
                <a:gd name="T98" fmla="*/ 2985 w 3696"/>
                <a:gd name="T99" fmla="*/ 1162 h 2449"/>
                <a:gd name="T100" fmla="*/ 3045 w 3696"/>
                <a:gd name="T101" fmla="*/ 1942 h 2449"/>
                <a:gd name="T102" fmla="*/ 3104 w 3696"/>
                <a:gd name="T103" fmla="*/ 2171 h 2449"/>
                <a:gd name="T104" fmla="*/ 3164 w 3696"/>
                <a:gd name="T105" fmla="*/ 2146 h 2449"/>
                <a:gd name="T106" fmla="*/ 3224 w 3696"/>
                <a:gd name="T107" fmla="*/ 2122 h 2449"/>
                <a:gd name="T108" fmla="*/ 3284 w 3696"/>
                <a:gd name="T109" fmla="*/ 2096 h 2449"/>
                <a:gd name="T110" fmla="*/ 3344 w 3696"/>
                <a:gd name="T111" fmla="*/ 2075 h 2449"/>
                <a:gd name="T112" fmla="*/ 3404 w 3696"/>
                <a:gd name="T113" fmla="*/ 1300 h 2449"/>
                <a:gd name="T114" fmla="*/ 3463 w 3696"/>
                <a:gd name="T115" fmla="*/ 1749 h 2449"/>
                <a:gd name="T116" fmla="*/ 3522 w 3696"/>
                <a:gd name="T117" fmla="*/ 2123 h 2449"/>
                <a:gd name="T118" fmla="*/ 3582 w 3696"/>
                <a:gd name="T119" fmla="*/ 2158 h 2449"/>
                <a:gd name="T120" fmla="*/ 3642 w 3696"/>
                <a:gd name="T121" fmla="*/ 2139 h 2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696" h="2449">
                  <a:moveTo>
                    <a:pt x="0" y="2392"/>
                  </a:moveTo>
                  <a:lnTo>
                    <a:pt x="3" y="2392"/>
                  </a:lnTo>
                  <a:lnTo>
                    <a:pt x="5" y="2392"/>
                  </a:lnTo>
                  <a:lnTo>
                    <a:pt x="8" y="2392"/>
                  </a:lnTo>
                  <a:lnTo>
                    <a:pt x="12" y="2392"/>
                  </a:lnTo>
                  <a:lnTo>
                    <a:pt x="15" y="2392"/>
                  </a:lnTo>
                  <a:lnTo>
                    <a:pt x="17" y="2392"/>
                  </a:lnTo>
                  <a:lnTo>
                    <a:pt x="20" y="2392"/>
                  </a:lnTo>
                  <a:lnTo>
                    <a:pt x="23" y="2392"/>
                  </a:lnTo>
                  <a:lnTo>
                    <a:pt x="26" y="2392"/>
                  </a:lnTo>
                  <a:lnTo>
                    <a:pt x="28" y="2392"/>
                  </a:lnTo>
                  <a:lnTo>
                    <a:pt x="31" y="2392"/>
                  </a:lnTo>
                  <a:lnTo>
                    <a:pt x="34" y="2392"/>
                  </a:lnTo>
                  <a:lnTo>
                    <a:pt x="37" y="2392"/>
                  </a:lnTo>
                  <a:lnTo>
                    <a:pt x="39" y="2392"/>
                  </a:lnTo>
                  <a:lnTo>
                    <a:pt x="42" y="2392"/>
                  </a:lnTo>
                  <a:lnTo>
                    <a:pt x="46" y="2392"/>
                  </a:lnTo>
                  <a:lnTo>
                    <a:pt x="49" y="2392"/>
                  </a:lnTo>
                  <a:lnTo>
                    <a:pt x="51" y="2392"/>
                  </a:lnTo>
                  <a:lnTo>
                    <a:pt x="54" y="2392"/>
                  </a:lnTo>
                  <a:lnTo>
                    <a:pt x="57" y="2392"/>
                  </a:lnTo>
                  <a:lnTo>
                    <a:pt x="60" y="2392"/>
                  </a:lnTo>
                  <a:lnTo>
                    <a:pt x="62" y="2392"/>
                  </a:lnTo>
                  <a:lnTo>
                    <a:pt x="65" y="2391"/>
                  </a:lnTo>
                  <a:lnTo>
                    <a:pt x="68" y="2391"/>
                  </a:lnTo>
                  <a:lnTo>
                    <a:pt x="71" y="2391"/>
                  </a:lnTo>
                  <a:lnTo>
                    <a:pt x="73" y="2391"/>
                  </a:lnTo>
                  <a:lnTo>
                    <a:pt x="77" y="2391"/>
                  </a:lnTo>
                  <a:lnTo>
                    <a:pt x="80" y="2391"/>
                  </a:lnTo>
                  <a:lnTo>
                    <a:pt x="83" y="2391"/>
                  </a:lnTo>
                  <a:lnTo>
                    <a:pt x="85" y="2391"/>
                  </a:lnTo>
                  <a:lnTo>
                    <a:pt x="88" y="2391"/>
                  </a:lnTo>
                  <a:lnTo>
                    <a:pt x="91" y="2391"/>
                  </a:lnTo>
                  <a:lnTo>
                    <a:pt x="94" y="2391"/>
                  </a:lnTo>
                  <a:lnTo>
                    <a:pt x="96" y="2391"/>
                  </a:lnTo>
                  <a:lnTo>
                    <a:pt x="99" y="2391"/>
                  </a:lnTo>
                  <a:lnTo>
                    <a:pt x="102" y="2391"/>
                  </a:lnTo>
                  <a:lnTo>
                    <a:pt x="105" y="2391"/>
                  </a:lnTo>
                  <a:lnTo>
                    <a:pt x="108" y="2391"/>
                  </a:lnTo>
                  <a:lnTo>
                    <a:pt x="111" y="2391"/>
                  </a:lnTo>
                  <a:lnTo>
                    <a:pt x="114" y="2391"/>
                  </a:lnTo>
                  <a:lnTo>
                    <a:pt x="117" y="2391"/>
                  </a:lnTo>
                  <a:lnTo>
                    <a:pt x="119" y="2391"/>
                  </a:lnTo>
                  <a:lnTo>
                    <a:pt x="122" y="2391"/>
                  </a:lnTo>
                  <a:lnTo>
                    <a:pt x="125" y="2391"/>
                  </a:lnTo>
                  <a:lnTo>
                    <a:pt x="128" y="2391"/>
                  </a:lnTo>
                  <a:lnTo>
                    <a:pt x="131" y="2391"/>
                  </a:lnTo>
                  <a:lnTo>
                    <a:pt x="133" y="2391"/>
                  </a:lnTo>
                  <a:lnTo>
                    <a:pt x="136" y="2390"/>
                  </a:lnTo>
                  <a:lnTo>
                    <a:pt x="140" y="2390"/>
                  </a:lnTo>
                  <a:lnTo>
                    <a:pt x="143" y="2389"/>
                  </a:lnTo>
                  <a:lnTo>
                    <a:pt x="145" y="2388"/>
                  </a:lnTo>
                  <a:lnTo>
                    <a:pt x="148" y="2387"/>
                  </a:lnTo>
                  <a:lnTo>
                    <a:pt x="151" y="2385"/>
                  </a:lnTo>
                  <a:lnTo>
                    <a:pt x="154" y="2384"/>
                  </a:lnTo>
                  <a:lnTo>
                    <a:pt x="156" y="2382"/>
                  </a:lnTo>
                  <a:lnTo>
                    <a:pt x="159" y="2380"/>
                  </a:lnTo>
                  <a:lnTo>
                    <a:pt x="162" y="2378"/>
                  </a:lnTo>
                  <a:lnTo>
                    <a:pt x="165" y="2375"/>
                  </a:lnTo>
                  <a:lnTo>
                    <a:pt x="167" y="2372"/>
                  </a:lnTo>
                  <a:lnTo>
                    <a:pt x="171" y="2369"/>
                  </a:lnTo>
                  <a:lnTo>
                    <a:pt x="174" y="2365"/>
                  </a:lnTo>
                  <a:lnTo>
                    <a:pt x="177" y="2362"/>
                  </a:lnTo>
                  <a:lnTo>
                    <a:pt x="179" y="2358"/>
                  </a:lnTo>
                  <a:lnTo>
                    <a:pt x="182" y="2354"/>
                  </a:lnTo>
                  <a:lnTo>
                    <a:pt x="185" y="2350"/>
                  </a:lnTo>
                  <a:lnTo>
                    <a:pt x="188" y="2347"/>
                  </a:lnTo>
                  <a:lnTo>
                    <a:pt x="190" y="2343"/>
                  </a:lnTo>
                  <a:lnTo>
                    <a:pt x="193" y="2339"/>
                  </a:lnTo>
                  <a:lnTo>
                    <a:pt x="196" y="2335"/>
                  </a:lnTo>
                  <a:lnTo>
                    <a:pt x="199" y="2332"/>
                  </a:lnTo>
                  <a:lnTo>
                    <a:pt x="202" y="2328"/>
                  </a:lnTo>
                  <a:lnTo>
                    <a:pt x="205" y="2325"/>
                  </a:lnTo>
                  <a:lnTo>
                    <a:pt x="208" y="2322"/>
                  </a:lnTo>
                  <a:lnTo>
                    <a:pt x="211" y="2318"/>
                  </a:lnTo>
                  <a:lnTo>
                    <a:pt x="213" y="2315"/>
                  </a:lnTo>
                  <a:lnTo>
                    <a:pt x="216" y="2311"/>
                  </a:lnTo>
                  <a:lnTo>
                    <a:pt x="219" y="2308"/>
                  </a:lnTo>
                  <a:lnTo>
                    <a:pt x="222" y="2305"/>
                  </a:lnTo>
                  <a:lnTo>
                    <a:pt x="224" y="2302"/>
                  </a:lnTo>
                  <a:lnTo>
                    <a:pt x="227" y="2299"/>
                  </a:lnTo>
                  <a:lnTo>
                    <a:pt x="230" y="2296"/>
                  </a:lnTo>
                  <a:lnTo>
                    <a:pt x="234" y="2293"/>
                  </a:lnTo>
                  <a:lnTo>
                    <a:pt x="236" y="2290"/>
                  </a:lnTo>
                  <a:lnTo>
                    <a:pt x="239" y="2287"/>
                  </a:lnTo>
                  <a:lnTo>
                    <a:pt x="242" y="2284"/>
                  </a:lnTo>
                  <a:lnTo>
                    <a:pt x="245" y="2280"/>
                  </a:lnTo>
                  <a:lnTo>
                    <a:pt x="247" y="2277"/>
                  </a:lnTo>
                  <a:lnTo>
                    <a:pt x="250" y="2274"/>
                  </a:lnTo>
                  <a:lnTo>
                    <a:pt x="253" y="2270"/>
                  </a:lnTo>
                  <a:lnTo>
                    <a:pt x="256" y="2267"/>
                  </a:lnTo>
                  <a:lnTo>
                    <a:pt x="258" y="2264"/>
                  </a:lnTo>
                  <a:lnTo>
                    <a:pt x="261" y="2261"/>
                  </a:lnTo>
                  <a:lnTo>
                    <a:pt x="265" y="2258"/>
                  </a:lnTo>
                  <a:lnTo>
                    <a:pt x="268" y="2254"/>
                  </a:lnTo>
                  <a:lnTo>
                    <a:pt x="271" y="2250"/>
                  </a:lnTo>
                  <a:lnTo>
                    <a:pt x="273" y="2247"/>
                  </a:lnTo>
                  <a:lnTo>
                    <a:pt x="276" y="2244"/>
                  </a:lnTo>
                  <a:lnTo>
                    <a:pt x="279" y="2241"/>
                  </a:lnTo>
                  <a:lnTo>
                    <a:pt x="281" y="2238"/>
                  </a:lnTo>
                  <a:lnTo>
                    <a:pt x="284" y="2234"/>
                  </a:lnTo>
                  <a:lnTo>
                    <a:pt x="287" y="2231"/>
                  </a:lnTo>
                  <a:lnTo>
                    <a:pt x="290" y="2228"/>
                  </a:lnTo>
                  <a:lnTo>
                    <a:pt x="293" y="2225"/>
                  </a:lnTo>
                  <a:lnTo>
                    <a:pt x="296" y="2221"/>
                  </a:lnTo>
                  <a:lnTo>
                    <a:pt x="299" y="2218"/>
                  </a:lnTo>
                  <a:lnTo>
                    <a:pt x="302" y="2214"/>
                  </a:lnTo>
                  <a:lnTo>
                    <a:pt x="305" y="2211"/>
                  </a:lnTo>
                  <a:lnTo>
                    <a:pt x="307" y="2208"/>
                  </a:lnTo>
                  <a:lnTo>
                    <a:pt x="310" y="2205"/>
                  </a:lnTo>
                  <a:lnTo>
                    <a:pt x="313" y="2202"/>
                  </a:lnTo>
                  <a:lnTo>
                    <a:pt x="316" y="2199"/>
                  </a:lnTo>
                  <a:lnTo>
                    <a:pt x="318" y="2197"/>
                  </a:lnTo>
                  <a:lnTo>
                    <a:pt x="321" y="2194"/>
                  </a:lnTo>
                  <a:lnTo>
                    <a:pt x="324" y="2190"/>
                  </a:lnTo>
                  <a:lnTo>
                    <a:pt x="328" y="2188"/>
                  </a:lnTo>
                  <a:lnTo>
                    <a:pt x="330" y="2185"/>
                  </a:lnTo>
                  <a:lnTo>
                    <a:pt x="333" y="2183"/>
                  </a:lnTo>
                  <a:lnTo>
                    <a:pt x="336" y="2180"/>
                  </a:lnTo>
                  <a:lnTo>
                    <a:pt x="339" y="2178"/>
                  </a:lnTo>
                  <a:lnTo>
                    <a:pt x="341" y="2176"/>
                  </a:lnTo>
                  <a:lnTo>
                    <a:pt x="344" y="2174"/>
                  </a:lnTo>
                  <a:lnTo>
                    <a:pt x="347" y="2171"/>
                  </a:lnTo>
                  <a:lnTo>
                    <a:pt x="350" y="2169"/>
                  </a:lnTo>
                  <a:lnTo>
                    <a:pt x="352" y="2167"/>
                  </a:lnTo>
                  <a:lnTo>
                    <a:pt x="355" y="2165"/>
                  </a:lnTo>
                  <a:lnTo>
                    <a:pt x="359" y="2163"/>
                  </a:lnTo>
                  <a:lnTo>
                    <a:pt x="362" y="2160"/>
                  </a:lnTo>
                  <a:lnTo>
                    <a:pt x="364" y="2159"/>
                  </a:lnTo>
                  <a:lnTo>
                    <a:pt x="367" y="2157"/>
                  </a:lnTo>
                  <a:lnTo>
                    <a:pt x="370" y="2155"/>
                  </a:lnTo>
                  <a:lnTo>
                    <a:pt x="373" y="2153"/>
                  </a:lnTo>
                  <a:lnTo>
                    <a:pt x="375" y="2151"/>
                  </a:lnTo>
                  <a:lnTo>
                    <a:pt x="378" y="2149"/>
                  </a:lnTo>
                  <a:lnTo>
                    <a:pt x="381" y="2147"/>
                  </a:lnTo>
                  <a:lnTo>
                    <a:pt x="384" y="2145"/>
                  </a:lnTo>
                  <a:lnTo>
                    <a:pt x="386" y="2143"/>
                  </a:lnTo>
                  <a:lnTo>
                    <a:pt x="390" y="2141"/>
                  </a:lnTo>
                  <a:lnTo>
                    <a:pt x="393" y="2140"/>
                  </a:lnTo>
                  <a:lnTo>
                    <a:pt x="396" y="2138"/>
                  </a:lnTo>
                  <a:lnTo>
                    <a:pt x="398" y="2136"/>
                  </a:lnTo>
                  <a:lnTo>
                    <a:pt x="401" y="2134"/>
                  </a:lnTo>
                  <a:lnTo>
                    <a:pt x="404" y="2132"/>
                  </a:lnTo>
                  <a:lnTo>
                    <a:pt x="407" y="2129"/>
                  </a:lnTo>
                  <a:lnTo>
                    <a:pt x="409" y="2128"/>
                  </a:lnTo>
                  <a:lnTo>
                    <a:pt x="412" y="2126"/>
                  </a:lnTo>
                  <a:lnTo>
                    <a:pt x="415" y="2124"/>
                  </a:lnTo>
                  <a:lnTo>
                    <a:pt x="418" y="2122"/>
                  </a:lnTo>
                  <a:lnTo>
                    <a:pt x="421" y="2120"/>
                  </a:lnTo>
                  <a:lnTo>
                    <a:pt x="424" y="2119"/>
                  </a:lnTo>
                  <a:lnTo>
                    <a:pt x="427" y="2117"/>
                  </a:lnTo>
                  <a:lnTo>
                    <a:pt x="430" y="2115"/>
                  </a:lnTo>
                  <a:lnTo>
                    <a:pt x="433" y="2113"/>
                  </a:lnTo>
                  <a:lnTo>
                    <a:pt x="435" y="2111"/>
                  </a:lnTo>
                  <a:lnTo>
                    <a:pt x="438" y="2110"/>
                  </a:lnTo>
                  <a:lnTo>
                    <a:pt x="441" y="2108"/>
                  </a:lnTo>
                  <a:lnTo>
                    <a:pt x="444" y="2106"/>
                  </a:lnTo>
                  <a:lnTo>
                    <a:pt x="446" y="2104"/>
                  </a:lnTo>
                  <a:lnTo>
                    <a:pt x="449" y="2103"/>
                  </a:lnTo>
                  <a:lnTo>
                    <a:pt x="453" y="2100"/>
                  </a:lnTo>
                  <a:lnTo>
                    <a:pt x="456" y="2098"/>
                  </a:lnTo>
                  <a:lnTo>
                    <a:pt x="458" y="2097"/>
                  </a:lnTo>
                  <a:lnTo>
                    <a:pt x="461" y="2095"/>
                  </a:lnTo>
                  <a:lnTo>
                    <a:pt x="464" y="2093"/>
                  </a:lnTo>
                  <a:lnTo>
                    <a:pt x="467" y="2092"/>
                  </a:lnTo>
                  <a:lnTo>
                    <a:pt x="469" y="2090"/>
                  </a:lnTo>
                  <a:lnTo>
                    <a:pt x="472" y="2088"/>
                  </a:lnTo>
                  <a:lnTo>
                    <a:pt x="475" y="2087"/>
                  </a:lnTo>
                  <a:lnTo>
                    <a:pt x="478" y="2085"/>
                  </a:lnTo>
                  <a:lnTo>
                    <a:pt x="480" y="2084"/>
                  </a:lnTo>
                  <a:lnTo>
                    <a:pt x="484" y="2082"/>
                  </a:lnTo>
                  <a:lnTo>
                    <a:pt x="487" y="2081"/>
                  </a:lnTo>
                  <a:lnTo>
                    <a:pt x="490" y="2079"/>
                  </a:lnTo>
                  <a:lnTo>
                    <a:pt x="492" y="2078"/>
                  </a:lnTo>
                  <a:lnTo>
                    <a:pt x="495" y="2076"/>
                  </a:lnTo>
                  <a:lnTo>
                    <a:pt x="498" y="2075"/>
                  </a:lnTo>
                  <a:lnTo>
                    <a:pt x="501" y="2073"/>
                  </a:lnTo>
                  <a:lnTo>
                    <a:pt x="503" y="2072"/>
                  </a:lnTo>
                  <a:lnTo>
                    <a:pt x="506" y="2069"/>
                  </a:lnTo>
                  <a:lnTo>
                    <a:pt x="509" y="2068"/>
                  </a:lnTo>
                  <a:lnTo>
                    <a:pt x="512" y="2067"/>
                  </a:lnTo>
                  <a:lnTo>
                    <a:pt x="515" y="2065"/>
                  </a:lnTo>
                  <a:lnTo>
                    <a:pt x="518" y="2064"/>
                  </a:lnTo>
                  <a:lnTo>
                    <a:pt x="521" y="2063"/>
                  </a:lnTo>
                  <a:lnTo>
                    <a:pt x="524" y="2062"/>
                  </a:lnTo>
                  <a:lnTo>
                    <a:pt x="526" y="2060"/>
                  </a:lnTo>
                  <a:lnTo>
                    <a:pt x="529" y="2059"/>
                  </a:lnTo>
                  <a:lnTo>
                    <a:pt x="532" y="2058"/>
                  </a:lnTo>
                  <a:lnTo>
                    <a:pt x="535" y="2057"/>
                  </a:lnTo>
                  <a:lnTo>
                    <a:pt x="537" y="2056"/>
                  </a:lnTo>
                  <a:lnTo>
                    <a:pt x="540" y="2055"/>
                  </a:lnTo>
                  <a:lnTo>
                    <a:pt x="543" y="2054"/>
                  </a:lnTo>
                  <a:lnTo>
                    <a:pt x="547" y="2053"/>
                  </a:lnTo>
                  <a:lnTo>
                    <a:pt x="549" y="2052"/>
                  </a:lnTo>
                  <a:lnTo>
                    <a:pt x="552" y="2051"/>
                  </a:lnTo>
                  <a:lnTo>
                    <a:pt x="555" y="2051"/>
                  </a:lnTo>
                  <a:lnTo>
                    <a:pt x="558" y="2050"/>
                  </a:lnTo>
                  <a:lnTo>
                    <a:pt x="560" y="2049"/>
                  </a:lnTo>
                  <a:lnTo>
                    <a:pt x="563" y="2049"/>
                  </a:lnTo>
                  <a:lnTo>
                    <a:pt x="566" y="2048"/>
                  </a:lnTo>
                  <a:lnTo>
                    <a:pt x="569" y="2047"/>
                  </a:lnTo>
                  <a:lnTo>
                    <a:pt x="572" y="2047"/>
                  </a:lnTo>
                  <a:lnTo>
                    <a:pt x="574" y="2046"/>
                  </a:lnTo>
                  <a:lnTo>
                    <a:pt x="578" y="2046"/>
                  </a:lnTo>
                  <a:lnTo>
                    <a:pt x="581" y="2046"/>
                  </a:lnTo>
                  <a:lnTo>
                    <a:pt x="584" y="2045"/>
                  </a:lnTo>
                  <a:lnTo>
                    <a:pt x="586" y="2045"/>
                  </a:lnTo>
                  <a:lnTo>
                    <a:pt x="589" y="2045"/>
                  </a:lnTo>
                  <a:lnTo>
                    <a:pt x="592" y="2044"/>
                  </a:lnTo>
                  <a:lnTo>
                    <a:pt x="595" y="2044"/>
                  </a:lnTo>
                  <a:lnTo>
                    <a:pt x="597" y="2044"/>
                  </a:lnTo>
                  <a:lnTo>
                    <a:pt x="600" y="2044"/>
                  </a:lnTo>
                  <a:lnTo>
                    <a:pt x="603" y="2044"/>
                  </a:lnTo>
                  <a:lnTo>
                    <a:pt x="606" y="2058"/>
                  </a:lnTo>
                  <a:lnTo>
                    <a:pt x="609" y="2073"/>
                  </a:lnTo>
                  <a:lnTo>
                    <a:pt x="612" y="2121"/>
                  </a:lnTo>
                  <a:lnTo>
                    <a:pt x="615" y="2052"/>
                  </a:lnTo>
                  <a:lnTo>
                    <a:pt x="618" y="1907"/>
                  </a:lnTo>
                  <a:lnTo>
                    <a:pt x="620" y="1655"/>
                  </a:lnTo>
                  <a:lnTo>
                    <a:pt x="623" y="1514"/>
                  </a:lnTo>
                  <a:lnTo>
                    <a:pt x="626" y="1556"/>
                  </a:lnTo>
                  <a:lnTo>
                    <a:pt x="629" y="1691"/>
                  </a:lnTo>
                  <a:lnTo>
                    <a:pt x="631" y="1810"/>
                  </a:lnTo>
                  <a:lnTo>
                    <a:pt x="634" y="1850"/>
                  </a:lnTo>
                  <a:lnTo>
                    <a:pt x="637" y="1798"/>
                  </a:lnTo>
                  <a:lnTo>
                    <a:pt x="641" y="1700"/>
                  </a:lnTo>
                  <a:lnTo>
                    <a:pt x="643" y="1631"/>
                  </a:lnTo>
                  <a:lnTo>
                    <a:pt x="646" y="1635"/>
                  </a:lnTo>
                  <a:lnTo>
                    <a:pt x="649" y="1698"/>
                  </a:lnTo>
                  <a:lnTo>
                    <a:pt x="652" y="1781"/>
                  </a:lnTo>
                  <a:lnTo>
                    <a:pt x="654" y="1850"/>
                  </a:lnTo>
                  <a:lnTo>
                    <a:pt x="657" y="1867"/>
                  </a:lnTo>
                  <a:lnTo>
                    <a:pt x="660" y="1844"/>
                  </a:lnTo>
                  <a:lnTo>
                    <a:pt x="663" y="1826"/>
                  </a:lnTo>
                  <a:lnTo>
                    <a:pt x="665" y="1838"/>
                  </a:lnTo>
                  <a:lnTo>
                    <a:pt x="668" y="1863"/>
                  </a:lnTo>
                  <a:lnTo>
                    <a:pt x="672" y="1880"/>
                  </a:lnTo>
                  <a:lnTo>
                    <a:pt x="675" y="1884"/>
                  </a:lnTo>
                  <a:lnTo>
                    <a:pt x="677" y="1884"/>
                  </a:lnTo>
                  <a:lnTo>
                    <a:pt x="680" y="1891"/>
                  </a:lnTo>
                  <a:lnTo>
                    <a:pt x="683" y="1903"/>
                  </a:lnTo>
                  <a:lnTo>
                    <a:pt x="686" y="1905"/>
                  </a:lnTo>
                  <a:lnTo>
                    <a:pt x="688" y="1930"/>
                  </a:lnTo>
                  <a:lnTo>
                    <a:pt x="691" y="1958"/>
                  </a:lnTo>
                  <a:lnTo>
                    <a:pt x="694" y="1968"/>
                  </a:lnTo>
                  <a:lnTo>
                    <a:pt x="697" y="1974"/>
                  </a:lnTo>
                  <a:lnTo>
                    <a:pt x="699" y="1981"/>
                  </a:lnTo>
                  <a:lnTo>
                    <a:pt x="703" y="1985"/>
                  </a:lnTo>
                  <a:lnTo>
                    <a:pt x="706" y="1989"/>
                  </a:lnTo>
                  <a:lnTo>
                    <a:pt x="709" y="1987"/>
                  </a:lnTo>
                  <a:lnTo>
                    <a:pt x="712" y="2003"/>
                  </a:lnTo>
                  <a:lnTo>
                    <a:pt x="714" y="2023"/>
                  </a:lnTo>
                  <a:lnTo>
                    <a:pt x="717" y="2032"/>
                  </a:lnTo>
                  <a:lnTo>
                    <a:pt x="720" y="2037"/>
                  </a:lnTo>
                  <a:lnTo>
                    <a:pt x="723" y="2041"/>
                  </a:lnTo>
                  <a:lnTo>
                    <a:pt x="725" y="2043"/>
                  </a:lnTo>
                  <a:lnTo>
                    <a:pt x="728" y="2045"/>
                  </a:lnTo>
                  <a:lnTo>
                    <a:pt x="731" y="2047"/>
                  </a:lnTo>
                  <a:lnTo>
                    <a:pt x="735" y="2049"/>
                  </a:lnTo>
                  <a:lnTo>
                    <a:pt x="737" y="2051"/>
                  </a:lnTo>
                  <a:lnTo>
                    <a:pt x="740" y="2054"/>
                  </a:lnTo>
                  <a:lnTo>
                    <a:pt x="743" y="2056"/>
                  </a:lnTo>
                  <a:lnTo>
                    <a:pt x="746" y="2059"/>
                  </a:lnTo>
                  <a:lnTo>
                    <a:pt x="748" y="2062"/>
                  </a:lnTo>
                  <a:lnTo>
                    <a:pt x="751" y="2065"/>
                  </a:lnTo>
                  <a:lnTo>
                    <a:pt x="754" y="2069"/>
                  </a:lnTo>
                  <a:lnTo>
                    <a:pt x="757" y="2076"/>
                  </a:lnTo>
                  <a:lnTo>
                    <a:pt x="759" y="2082"/>
                  </a:lnTo>
                  <a:lnTo>
                    <a:pt x="762" y="2086"/>
                  </a:lnTo>
                  <a:lnTo>
                    <a:pt x="766" y="2089"/>
                  </a:lnTo>
                  <a:lnTo>
                    <a:pt x="769" y="2091"/>
                  </a:lnTo>
                  <a:lnTo>
                    <a:pt x="771" y="2092"/>
                  </a:lnTo>
                  <a:lnTo>
                    <a:pt x="774" y="2093"/>
                  </a:lnTo>
                  <a:lnTo>
                    <a:pt x="777" y="2093"/>
                  </a:lnTo>
                  <a:lnTo>
                    <a:pt x="780" y="2093"/>
                  </a:lnTo>
                  <a:lnTo>
                    <a:pt x="782" y="2093"/>
                  </a:lnTo>
                  <a:lnTo>
                    <a:pt x="785" y="2092"/>
                  </a:lnTo>
                  <a:lnTo>
                    <a:pt x="788" y="2092"/>
                  </a:lnTo>
                  <a:lnTo>
                    <a:pt x="791" y="2092"/>
                  </a:lnTo>
                  <a:lnTo>
                    <a:pt x="793" y="2091"/>
                  </a:lnTo>
                  <a:lnTo>
                    <a:pt x="797" y="2091"/>
                  </a:lnTo>
                  <a:lnTo>
                    <a:pt x="800" y="2091"/>
                  </a:lnTo>
                  <a:lnTo>
                    <a:pt x="803" y="2090"/>
                  </a:lnTo>
                  <a:lnTo>
                    <a:pt x="805" y="2090"/>
                  </a:lnTo>
                  <a:lnTo>
                    <a:pt x="808" y="2089"/>
                  </a:lnTo>
                  <a:lnTo>
                    <a:pt x="811" y="2089"/>
                  </a:lnTo>
                  <a:lnTo>
                    <a:pt x="814" y="2088"/>
                  </a:lnTo>
                  <a:lnTo>
                    <a:pt x="816" y="2088"/>
                  </a:lnTo>
                  <a:lnTo>
                    <a:pt x="819" y="2087"/>
                  </a:lnTo>
                  <a:lnTo>
                    <a:pt x="822" y="2087"/>
                  </a:lnTo>
                  <a:lnTo>
                    <a:pt x="825" y="2087"/>
                  </a:lnTo>
                  <a:lnTo>
                    <a:pt x="828" y="2086"/>
                  </a:lnTo>
                  <a:lnTo>
                    <a:pt x="831" y="2086"/>
                  </a:lnTo>
                  <a:lnTo>
                    <a:pt x="834" y="2085"/>
                  </a:lnTo>
                  <a:lnTo>
                    <a:pt x="837" y="2085"/>
                  </a:lnTo>
                  <a:lnTo>
                    <a:pt x="839" y="2084"/>
                  </a:lnTo>
                  <a:lnTo>
                    <a:pt x="842" y="2084"/>
                  </a:lnTo>
                  <a:lnTo>
                    <a:pt x="845" y="2083"/>
                  </a:lnTo>
                  <a:lnTo>
                    <a:pt x="848" y="2083"/>
                  </a:lnTo>
                  <a:lnTo>
                    <a:pt x="850" y="2082"/>
                  </a:lnTo>
                  <a:lnTo>
                    <a:pt x="853" y="2082"/>
                  </a:lnTo>
                  <a:lnTo>
                    <a:pt x="856" y="2081"/>
                  </a:lnTo>
                  <a:lnTo>
                    <a:pt x="860" y="2081"/>
                  </a:lnTo>
                  <a:lnTo>
                    <a:pt x="863" y="2080"/>
                  </a:lnTo>
                  <a:lnTo>
                    <a:pt x="865" y="2080"/>
                  </a:lnTo>
                  <a:lnTo>
                    <a:pt x="868" y="2079"/>
                  </a:lnTo>
                  <a:lnTo>
                    <a:pt x="871" y="2079"/>
                  </a:lnTo>
                  <a:lnTo>
                    <a:pt x="874" y="2078"/>
                  </a:lnTo>
                  <a:lnTo>
                    <a:pt x="876" y="2077"/>
                  </a:lnTo>
                  <a:lnTo>
                    <a:pt x="879" y="2077"/>
                  </a:lnTo>
                  <a:lnTo>
                    <a:pt x="882" y="2076"/>
                  </a:lnTo>
                  <a:lnTo>
                    <a:pt x="885" y="2076"/>
                  </a:lnTo>
                  <a:lnTo>
                    <a:pt x="887" y="2075"/>
                  </a:lnTo>
                  <a:lnTo>
                    <a:pt x="891" y="2075"/>
                  </a:lnTo>
                  <a:lnTo>
                    <a:pt x="894" y="2074"/>
                  </a:lnTo>
                  <a:lnTo>
                    <a:pt x="897" y="2073"/>
                  </a:lnTo>
                  <a:lnTo>
                    <a:pt x="899" y="2073"/>
                  </a:lnTo>
                  <a:lnTo>
                    <a:pt x="902" y="2072"/>
                  </a:lnTo>
                  <a:lnTo>
                    <a:pt x="905" y="2072"/>
                  </a:lnTo>
                  <a:lnTo>
                    <a:pt x="908" y="2070"/>
                  </a:lnTo>
                  <a:lnTo>
                    <a:pt x="910" y="2070"/>
                  </a:lnTo>
                  <a:lnTo>
                    <a:pt x="913" y="2069"/>
                  </a:lnTo>
                  <a:lnTo>
                    <a:pt x="916" y="2068"/>
                  </a:lnTo>
                  <a:lnTo>
                    <a:pt x="919" y="2068"/>
                  </a:lnTo>
                  <a:lnTo>
                    <a:pt x="922" y="2067"/>
                  </a:lnTo>
                  <a:lnTo>
                    <a:pt x="925" y="2067"/>
                  </a:lnTo>
                  <a:lnTo>
                    <a:pt x="928" y="2066"/>
                  </a:lnTo>
                  <a:lnTo>
                    <a:pt x="931" y="2066"/>
                  </a:lnTo>
                  <a:lnTo>
                    <a:pt x="933" y="2065"/>
                  </a:lnTo>
                  <a:lnTo>
                    <a:pt x="936" y="2065"/>
                  </a:lnTo>
                  <a:lnTo>
                    <a:pt x="939" y="2064"/>
                  </a:lnTo>
                  <a:lnTo>
                    <a:pt x="942" y="2064"/>
                  </a:lnTo>
                  <a:lnTo>
                    <a:pt x="944" y="2063"/>
                  </a:lnTo>
                  <a:lnTo>
                    <a:pt x="947" y="2063"/>
                  </a:lnTo>
                  <a:lnTo>
                    <a:pt x="950" y="2062"/>
                  </a:lnTo>
                  <a:lnTo>
                    <a:pt x="954" y="2062"/>
                  </a:lnTo>
                  <a:lnTo>
                    <a:pt x="956" y="2061"/>
                  </a:lnTo>
                  <a:lnTo>
                    <a:pt x="959" y="2061"/>
                  </a:lnTo>
                  <a:lnTo>
                    <a:pt x="962" y="2060"/>
                  </a:lnTo>
                  <a:lnTo>
                    <a:pt x="965" y="2060"/>
                  </a:lnTo>
                  <a:lnTo>
                    <a:pt x="967" y="2060"/>
                  </a:lnTo>
                  <a:lnTo>
                    <a:pt x="970" y="2059"/>
                  </a:lnTo>
                  <a:lnTo>
                    <a:pt x="973" y="2059"/>
                  </a:lnTo>
                  <a:lnTo>
                    <a:pt x="976" y="2058"/>
                  </a:lnTo>
                  <a:lnTo>
                    <a:pt x="978" y="2058"/>
                  </a:lnTo>
                  <a:lnTo>
                    <a:pt x="981" y="2058"/>
                  </a:lnTo>
                  <a:lnTo>
                    <a:pt x="985" y="2057"/>
                  </a:lnTo>
                  <a:lnTo>
                    <a:pt x="988" y="2057"/>
                  </a:lnTo>
                  <a:lnTo>
                    <a:pt x="990" y="2057"/>
                  </a:lnTo>
                  <a:lnTo>
                    <a:pt x="993" y="2056"/>
                  </a:lnTo>
                  <a:lnTo>
                    <a:pt x="996" y="2056"/>
                  </a:lnTo>
                  <a:lnTo>
                    <a:pt x="999" y="2056"/>
                  </a:lnTo>
                  <a:lnTo>
                    <a:pt x="1002" y="2056"/>
                  </a:lnTo>
                  <a:lnTo>
                    <a:pt x="1004" y="2055"/>
                  </a:lnTo>
                  <a:lnTo>
                    <a:pt x="1007" y="2055"/>
                  </a:lnTo>
                  <a:lnTo>
                    <a:pt x="1010" y="2055"/>
                  </a:lnTo>
                  <a:lnTo>
                    <a:pt x="1013" y="2055"/>
                  </a:lnTo>
                  <a:lnTo>
                    <a:pt x="1015" y="2055"/>
                  </a:lnTo>
                  <a:lnTo>
                    <a:pt x="1019" y="2054"/>
                  </a:lnTo>
                  <a:lnTo>
                    <a:pt x="1022" y="2054"/>
                  </a:lnTo>
                  <a:lnTo>
                    <a:pt x="1025" y="2054"/>
                  </a:lnTo>
                  <a:lnTo>
                    <a:pt x="1027" y="2054"/>
                  </a:lnTo>
                  <a:lnTo>
                    <a:pt x="1030" y="2054"/>
                  </a:lnTo>
                  <a:lnTo>
                    <a:pt x="1033" y="2054"/>
                  </a:lnTo>
                  <a:lnTo>
                    <a:pt x="1036" y="2054"/>
                  </a:lnTo>
                  <a:lnTo>
                    <a:pt x="1038" y="2053"/>
                  </a:lnTo>
                  <a:lnTo>
                    <a:pt x="1041" y="2053"/>
                  </a:lnTo>
                  <a:lnTo>
                    <a:pt x="1044" y="2053"/>
                  </a:lnTo>
                  <a:lnTo>
                    <a:pt x="1048" y="2043"/>
                  </a:lnTo>
                  <a:lnTo>
                    <a:pt x="1050" y="2023"/>
                  </a:lnTo>
                  <a:lnTo>
                    <a:pt x="1053" y="1995"/>
                  </a:lnTo>
                  <a:lnTo>
                    <a:pt x="1056" y="2009"/>
                  </a:lnTo>
                  <a:lnTo>
                    <a:pt x="1059" y="1953"/>
                  </a:lnTo>
                  <a:lnTo>
                    <a:pt x="1061" y="1944"/>
                  </a:lnTo>
                  <a:lnTo>
                    <a:pt x="1064" y="1942"/>
                  </a:lnTo>
                  <a:lnTo>
                    <a:pt x="1067" y="1935"/>
                  </a:lnTo>
                  <a:lnTo>
                    <a:pt x="1070" y="1968"/>
                  </a:lnTo>
                  <a:lnTo>
                    <a:pt x="1072" y="2076"/>
                  </a:lnTo>
                  <a:lnTo>
                    <a:pt x="1075" y="1916"/>
                  </a:lnTo>
                  <a:lnTo>
                    <a:pt x="1079" y="1733"/>
                  </a:lnTo>
                  <a:lnTo>
                    <a:pt x="1082" y="1806"/>
                  </a:lnTo>
                  <a:lnTo>
                    <a:pt x="1084" y="1934"/>
                  </a:lnTo>
                  <a:lnTo>
                    <a:pt x="1087" y="1976"/>
                  </a:lnTo>
                  <a:lnTo>
                    <a:pt x="1090" y="1910"/>
                  </a:lnTo>
                  <a:lnTo>
                    <a:pt x="1093" y="1812"/>
                  </a:lnTo>
                  <a:lnTo>
                    <a:pt x="1095" y="1789"/>
                  </a:lnTo>
                  <a:lnTo>
                    <a:pt x="1098" y="1833"/>
                  </a:lnTo>
                  <a:lnTo>
                    <a:pt x="1101" y="1870"/>
                  </a:lnTo>
                  <a:lnTo>
                    <a:pt x="1104" y="1863"/>
                  </a:lnTo>
                  <a:lnTo>
                    <a:pt x="1106" y="1830"/>
                  </a:lnTo>
                  <a:lnTo>
                    <a:pt x="1109" y="1811"/>
                  </a:lnTo>
                  <a:lnTo>
                    <a:pt x="1113" y="1822"/>
                  </a:lnTo>
                  <a:lnTo>
                    <a:pt x="1116" y="1842"/>
                  </a:lnTo>
                  <a:lnTo>
                    <a:pt x="1118" y="1849"/>
                  </a:lnTo>
                  <a:lnTo>
                    <a:pt x="1121" y="1841"/>
                  </a:lnTo>
                  <a:lnTo>
                    <a:pt x="1124" y="1833"/>
                  </a:lnTo>
                  <a:lnTo>
                    <a:pt x="1127" y="1835"/>
                  </a:lnTo>
                  <a:lnTo>
                    <a:pt x="1129" y="1844"/>
                  </a:lnTo>
                  <a:lnTo>
                    <a:pt x="1132" y="1850"/>
                  </a:lnTo>
                  <a:lnTo>
                    <a:pt x="1135" y="1851"/>
                  </a:lnTo>
                  <a:lnTo>
                    <a:pt x="1138" y="1849"/>
                  </a:lnTo>
                  <a:lnTo>
                    <a:pt x="1142" y="1850"/>
                  </a:lnTo>
                  <a:lnTo>
                    <a:pt x="1144" y="1853"/>
                  </a:lnTo>
                  <a:lnTo>
                    <a:pt x="1147" y="1858"/>
                  </a:lnTo>
                  <a:lnTo>
                    <a:pt x="1150" y="1862"/>
                  </a:lnTo>
                  <a:lnTo>
                    <a:pt x="1153" y="1863"/>
                  </a:lnTo>
                  <a:lnTo>
                    <a:pt x="1155" y="1865"/>
                  </a:lnTo>
                  <a:lnTo>
                    <a:pt x="1158" y="1868"/>
                  </a:lnTo>
                  <a:lnTo>
                    <a:pt x="1161" y="1872"/>
                  </a:lnTo>
                  <a:lnTo>
                    <a:pt x="1164" y="1877"/>
                  </a:lnTo>
                  <a:lnTo>
                    <a:pt x="1166" y="1881"/>
                  </a:lnTo>
                  <a:lnTo>
                    <a:pt x="1169" y="1886"/>
                  </a:lnTo>
                  <a:lnTo>
                    <a:pt x="1172" y="1892"/>
                  </a:lnTo>
                  <a:lnTo>
                    <a:pt x="1176" y="1899"/>
                  </a:lnTo>
                  <a:lnTo>
                    <a:pt x="1178" y="1906"/>
                  </a:lnTo>
                  <a:lnTo>
                    <a:pt x="1181" y="1914"/>
                  </a:lnTo>
                  <a:lnTo>
                    <a:pt x="1184" y="1922"/>
                  </a:lnTo>
                  <a:lnTo>
                    <a:pt x="1187" y="1929"/>
                  </a:lnTo>
                  <a:lnTo>
                    <a:pt x="1189" y="1963"/>
                  </a:lnTo>
                  <a:lnTo>
                    <a:pt x="1192" y="1978"/>
                  </a:lnTo>
                  <a:lnTo>
                    <a:pt x="1195" y="1986"/>
                  </a:lnTo>
                  <a:lnTo>
                    <a:pt x="1198" y="1993"/>
                  </a:lnTo>
                  <a:lnTo>
                    <a:pt x="1200" y="1998"/>
                  </a:lnTo>
                  <a:lnTo>
                    <a:pt x="1203" y="1998"/>
                  </a:lnTo>
                  <a:lnTo>
                    <a:pt x="1207" y="2025"/>
                  </a:lnTo>
                  <a:lnTo>
                    <a:pt x="1210" y="2039"/>
                  </a:lnTo>
                  <a:lnTo>
                    <a:pt x="1212" y="2047"/>
                  </a:lnTo>
                  <a:lnTo>
                    <a:pt x="1215" y="2051"/>
                  </a:lnTo>
                  <a:lnTo>
                    <a:pt x="1218" y="2054"/>
                  </a:lnTo>
                  <a:lnTo>
                    <a:pt x="1221" y="2056"/>
                  </a:lnTo>
                  <a:lnTo>
                    <a:pt x="1223" y="2058"/>
                  </a:lnTo>
                  <a:lnTo>
                    <a:pt x="1226" y="2060"/>
                  </a:lnTo>
                  <a:lnTo>
                    <a:pt x="1229" y="2062"/>
                  </a:lnTo>
                  <a:lnTo>
                    <a:pt x="1232" y="2065"/>
                  </a:lnTo>
                  <a:lnTo>
                    <a:pt x="1234" y="2068"/>
                  </a:lnTo>
                  <a:lnTo>
                    <a:pt x="1238" y="2070"/>
                  </a:lnTo>
                  <a:lnTo>
                    <a:pt x="1241" y="2074"/>
                  </a:lnTo>
                  <a:lnTo>
                    <a:pt x="1244" y="2078"/>
                  </a:lnTo>
                  <a:lnTo>
                    <a:pt x="1246" y="2083"/>
                  </a:lnTo>
                  <a:lnTo>
                    <a:pt x="1249" y="2089"/>
                  </a:lnTo>
                  <a:lnTo>
                    <a:pt x="1252" y="2093"/>
                  </a:lnTo>
                  <a:lnTo>
                    <a:pt x="1255" y="2095"/>
                  </a:lnTo>
                  <a:lnTo>
                    <a:pt x="1257" y="2097"/>
                  </a:lnTo>
                  <a:lnTo>
                    <a:pt x="1260" y="2097"/>
                  </a:lnTo>
                  <a:lnTo>
                    <a:pt x="1263" y="2097"/>
                  </a:lnTo>
                  <a:lnTo>
                    <a:pt x="1266" y="2097"/>
                  </a:lnTo>
                  <a:lnTo>
                    <a:pt x="1269" y="2097"/>
                  </a:lnTo>
                  <a:lnTo>
                    <a:pt x="1272" y="2096"/>
                  </a:lnTo>
                  <a:lnTo>
                    <a:pt x="1275" y="2095"/>
                  </a:lnTo>
                  <a:lnTo>
                    <a:pt x="1278" y="2095"/>
                  </a:lnTo>
                  <a:lnTo>
                    <a:pt x="1281" y="2094"/>
                  </a:lnTo>
                  <a:lnTo>
                    <a:pt x="1283" y="2093"/>
                  </a:lnTo>
                  <a:lnTo>
                    <a:pt x="1286" y="2092"/>
                  </a:lnTo>
                  <a:lnTo>
                    <a:pt x="1289" y="2091"/>
                  </a:lnTo>
                  <a:lnTo>
                    <a:pt x="1292" y="2090"/>
                  </a:lnTo>
                  <a:lnTo>
                    <a:pt x="1294" y="2089"/>
                  </a:lnTo>
                  <a:lnTo>
                    <a:pt x="1297" y="2088"/>
                  </a:lnTo>
                  <a:lnTo>
                    <a:pt x="1301" y="2087"/>
                  </a:lnTo>
                  <a:lnTo>
                    <a:pt x="1304" y="2086"/>
                  </a:lnTo>
                  <a:lnTo>
                    <a:pt x="1306" y="2086"/>
                  </a:lnTo>
                  <a:lnTo>
                    <a:pt x="1309" y="2085"/>
                  </a:lnTo>
                  <a:lnTo>
                    <a:pt x="1312" y="2084"/>
                  </a:lnTo>
                  <a:lnTo>
                    <a:pt x="1315" y="2083"/>
                  </a:lnTo>
                  <a:lnTo>
                    <a:pt x="1317" y="2082"/>
                  </a:lnTo>
                  <a:lnTo>
                    <a:pt x="1320" y="2081"/>
                  </a:lnTo>
                  <a:lnTo>
                    <a:pt x="1323" y="2080"/>
                  </a:lnTo>
                  <a:lnTo>
                    <a:pt x="1326" y="2079"/>
                  </a:lnTo>
                  <a:lnTo>
                    <a:pt x="1328" y="2078"/>
                  </a:lnTo>
                  <a:lnTo>
                    <a:pt x="1332" y="2078"/>
                  </a:lnTo>
                  <a:lnTo>
                    <a:pt x="1335" y="2077"/>
                  </a:lnTo>
                  <a:lnTo>
                    <a:pt x="1338" y="2076"/>
                  </a:lnTo>
                  <a:lnTo>
                    <a:pt x="1340" y="2075"/>
                  </a:lnTo>
                  <a:lnTo>
                    <a:pt x="1343" y="2074"/>
                  </a:lnTo>
                  <a:lnTo>
                    <a:pt x="1346" y="2073"/>
                  </a:lnTo>
                  <a:lnTo>
                    <a:pt x="1349" y="2072"/>
                  </a:lnTo>
                  <a:lnTo>
                    <a:pt x="1351" y="2070"/>
                  </a:lnTo>
                  <a:lnTo>
                    <a:pt x="1354" y="2069"/>
                  </a:lnTo>
                  <a:lnTo>
                    <a:pt x="1357" y="2069"/>
                  </a:lnTo>
                  <a:lnTo>
                    <a:pt x="1360" y="2068"/>
                  </a:lnTo>
                  <a:lnTo>
                    <a:pt x="1363" y="2067"/>
                  </a:lnTo>
                  <a:lnTo>
                    <a:pt x="1366" y="2066"/>
                  </a:lnTo>
                  <a:lnTo>
                    <a:pt x="1369" y="2065"/>
                  </a:lnTo>
                  <a:lnTo>
                    <a:pt x="1372" y="2064"/>
                  </a:lnTo>
                  <a:lnTo>
                    <a:pt x="1374" y="2063"/>
                  </a:lnTo>
                  <a:lnTo>
                    <a:pt x="1377" y="2062"/>
                  </a:lnTo>
                  <a:lnTo>
                    <a:pt x="1380" y="2061"/>
                  </a:lnTo>
                  <a:lnTo>
                    <a:pt x="1383" y="2061"/>
                  </a:lnTo>
                  <a:lnTo>
                    <a:pt x="1385" y="2060"/>
                  </a:lnTo>
                  <a:lnTo>
                    <a:pt x="1388" y="2059"/>
                  </a:lnTo>
                  <a:lnTo>
                    <a:pt x="1391" y="2058"/>
                  </a:lnTo>
                  <a:lnTo>
                    <a:pt x="1395" y="2057"/>
                  </a:lnTo>
                  <a:lnTo>
                    <a:pt x="1397" y="2056"/>
                  </a:lnTo>
                  <a:lnTo>
                    <a:pt x="1400" y="2056"/>
                  </a:lnTo>
                  <a:lnTo>
                    <a:pt x="1403" y="2055"/>
                  </a:lnTo>
                  <a:lnTo>
                    <a:pt x="1406" y="2054"/>
                  </a:lnTo>
                  <a:lnTo>
                    <a:pt x="1408" y="2053"/>
                  </a:lnTo>
                  <a:lnTo>
                    <a:pt x="1411" y="2053"/>
                  </a:lnTo>
                  <a:lnTo>
                    <a:pt x="1414" y="2052"/>
                  </a:lnTo>
                  <a:lnTo>
                    <a:pt x="1417" y="2051"/>
                  </a:lnTo>
                  <a:lnTo>
                    <a:pt x="1419" y="2051"/>
                  </a:lnTo>
                  <a:lnTo>
                    <a:pt x="1422" y="2050"/>
                  </a:lnTo>
                  <a:lnTo>
                    <a:pt x="1426" y="2050"/>
                  </a:lnTo>
                  <a:lnTo>
                    <a:pt x="1429" y="2049"/>
                  </a:lnTo>
                  <a:lnTo>
                    <a:pt x="1432" y="2048"/>
                  </a:lnTo>
                  <a:lnTo>
                    <a:pt x="1434" y="2048"/>
                  </a:lnTo>
                  <a:lnTo>
                    <a:pt x="1437" y="2047"/>
                  </a:lnTo>
                  <a:lnTo>
                    <a:pt x="1440" y="2047"/>
                  </a:lnTo>
                  <a:lnTo>
                    <a:pt x="1443" y="2046"/>
                  </a:lnTo>
                  <a:lnTo>
                    <a:pt x="1445" y="2046"/>
                  </a:lnTo>
                  <a:lnTo>
                    <a:pt x="1448" y="2046"/>
                  </a:lnTo>
                  <a:lnTo>
                    <a:pt x="1451" y="2045"/>
                  </a:lnTo>
                  <a:lnTo>
                    <a:pt x="1454" y="2045"/>
                  </a:lnTo>
                  <a:lnTo>
                    <a:pt x="1457" y="2045"/>
                  </a:lnTo>
                  <a:lnTo>
                    <a:pt x="1460" y="2044"/>
                  </a:lnTo>
                  <a:lnTo>
                    <a:pt x="1463" y="2044"/>
                  </a:lnTo>
                  <a:lnTo>
                    <a:pt x="1466" y="2044"/>
                  </a:lnTo>
                  <a:lnTo>
                    <a:pt x="1468" y="2044"/>
                  </a:lnTo>
                  <a:lnTo>
                    <a:pt x="1471" y="2043"/>
                  </a:lnTo>
                  <a:lnTo>
                    <a:pt x="1474" y="2081"/>
                  </a:lnTo>
                  <a:lnTo>
                    <a:pt x="1477" y="2083"/>
                  </a:lnTo>
                  <a:lnTo>
                    <a:pt x="1479" y="2084"/>
                  </a:lnTo>
                  <a:lnTo>
                    <a:pt x="1482" y="2085"/>
                  </a:lnTo>
                  <a:lnTo>
                    <a:pt x="1485" y="2036"/>
                  </a:lnTo>
                  <a:lnTo>
                    <a:pt x="1489" y="1924"/>
                  </a:lnTo>
                  <a:lnTo>
                    <a:pt x="1491" y="1780"/>
                  </a:lnTo>
                  <a:lnTo>
                    <a:pt x="1494" y="1611"/>
                  </a:lnTo>
                  <a:lnTo>
                    <a:pt x="1497" y="1523"/>
                  </a:lnTo>
                  <a:lnTo>
                    <a:pt x="1500" y="1419"/>
                  </a:lnTo>
                  <a:lnTo>
                    <a:pt x="1502" y="1338"/>
                  </a:lnTo>
                  <a:lnTo>
                    <a:pt x="1505" y="1311"/>
                  </a:lnTo>
                  <a:lnTo>
                    <a:pt x="1508" y="1326"/>
                  </a:lnTo>
                  <a:lnTo>
                    <a:pt x="1511" y="1353"/>
                  </a:lnTo>
                  <a:lnTo>
                    <a:pt x="1513" y="1377"/>
                  </a:lnTo>
                  <a:lnTo>
                    <a:pt x="1516" y="1393"/>
                  </a:lnTo>
                  <a:lnTo>
                    <a:pt x="1520" y="1401"/>
                  </a:lnTo>
                  <a:lnTo>
                    <a:pt x="1523" y="1400"/>
                  </a:lnTo>
                  <a:lnTo>
                    <a:pt x="1525" y="1393"/>
                  </a:lnTo>
                  <a:lnTo>
                    <a:pt x="1528" y="1385"/>
                  </a:lnTo>
                  <a:lnTo>
                    <a:pt x="1531" y="1372"/>
                  </a:lnTo>
                  <a:lnTo>
                    <a:pt x="1534" y="1370"/>
                  </a:lnTo>
                  <a:lnTo>
                    <a:pt x="1536" y="1393"/>
                  </a:lnTo>
                  <a:lnTo>
                    <a:pt x="1539" y="1424"/>
                  </a:lnTo>
                  <a:lnTo>
                    <a:pt x="1542" y="1449"/>
                  </a:lnTo>
                  <a:lnTo>
                    <a:pt x="1545" y="1484"/>
                  </a:lnTo>
                  <a:lnTo>
                    <a:pt x="1547" y="1524"/>
                  </a:lnTo>
                  <a:lnTo>
                    <a:pt x="1551" y="1560"/>
                  </a:lnTo>
                  <a:lnTo>
                    <a:pt x="1554" y="1614"/>
                  </a:lnTo>
                  <a:lnTo>
                    <a:pt x="1557" y="1686"/>
                  </a:lnTo>
                  <a:lnTo>
                    <a:pt x="1559" y="1741"/>
                  </a:lnTo>
                  <a:lnTo>
                    <a:pt x="1562" y="1801"/>
                  </a:lnTo>
                  <a:lnTo>
                    <a:pt x="1565" y="1857"/>
                  </a:lnTo>
                  <a:lnTo>
                    <a:pt x="1568" y="1887"/>
                  </a:lnTo>
                  <a:lnTo>
                    <a:pt x="1571" y="1897"/>
                  </a:lnTo>
                  <a:lnTo>
                    <a:pt x="1573" y="1905"/>
                  </a:lnTo>
                  <a:lnTo>
                    <a:pt x="1576" y="1949"/>
                  </a:lnTo>
                  <a:lnTo>
                    <a:pt x="1579" y="1989"/>
                  </a:lnTo>
                  <a:lnTo>
                    <a:pt x="1583" y="2003"/>
                  </a:lnTo>
                  <a:lnTo>
                    <a:pt x="1585" y="2033"/>
                  </a:lnTo>
                  <a:lnTo>
                    <a:pt x="1588" y="2059"/>
                  </a:lnTo>
                  <a:lnTo>
                    <a:pt x="1591" y="2073"/>
                  </a:lnTo>
                  <a:lnTo>
                    <a:pt x="1594" y="2082"/>
                  </a:lnTo>
                  <a:lnTo>
                    <a:pt x="1596" y="2088"/>
                  </a:lnTo>
                  <a:lnTo>
                    <a:pt x="1599" y="2093"/>
                  </a:lnTo>
                  <a:lnTo>
                    <a:pt x="1602" y="2097"/>
                  </a:lnTo>
                  <a:lnTo>
                    <a:pt x="1605" y="2100"/>
                  </a:lnTo>
                  <a:lnTo>
                    <a:pt x="1607" y="2105"/>
                  </a:lnTo>
                  <a:lnTo>
                    <a:pt x="1610" y="2109"/>
                  </a:lnTo>
                  <a:lnTo>
                    <a:pt x="1614" y="2115"/>
                  </a:lnTo>
                  <a:lnTo>
                    <a:pt x="1617" y="2122"/>
                  </a:lnTo>
                  <a:lnTo>
                    <a:pt x="1619" y="2126"/>
                  </a:lnTo>
                  <a:lnTo>
                    <a:pt x="1622" y="2128"/>
                  </a:lnTo>
                  <a:lnTo>
                    <a:pt x="1625" y="2129"/>
                  </a:lnTo>
                  <a:lnTo>
                    <a:pt x="1628" y="2129"/>
                  </a:lnTo>
                  <a:lnTo>
                    <a:pt x="1630" y="2128"/>
                  </a:lnTo>
                  <a:lnTo>
                    <a:pt x="1633" y="2127"/>
                  </a:lnTo>
                  <a:lnTo>
                    <a:pt x="1636" y="2126"/>
                  </a:lnTo>
                  <a:lnTo>
                    <a:pt x="1639" y="2124"/>
                  </a:lnTo>
                  <a:lnTo>
                    <a:pt x="1641" y="2123"/>
                  </a:lnTo>
                  <a:lnTo>
                    <a:pt x="1645" y="2121"/>
                  </a:lnTo>
                  <a:lnTo>
                    <a:pt x="1648" y="2119"/>
                  </a:lnTo>
                  <a:lnTo>
                    <a:pt x="1651" y="2117"/>
                  </a:lnTo>
                  <a:lnTo>
                    <a:pt x="1653" y="2114"/>
                  </a:lnTo>
                  <a:lnTo>
                    <a:pt x="1656" y="2112"/>
                  </a:lnTo>
                  <a:lnTo>
                    <a:pt x="1659" y="2110"/>
                  </a:lnTo>
                  <a:lnTo>
                    <a:pt x="1662" y="2109"/>
                  </a:lnTo>
                  <a:lnTo>
                    <a:pt x="1664" y="2107"/>
                  </a:lnTo>
                  <a:lnTo>
                    <a:pt x="1667" y="2105"/>
                  </a:lnTo>
                  <a:lnTo>
                    <a:pt x="1670" y="2103"/>
                  </a:lnTo>
                  <a:lnTo>
                    <a:pt x="1673" y="2100"/>
                  </a:lnTo>
                  <a:lnTo>
                    <a:pt x="1676" y="2099"/>
                  </a:lnTo>
                  <a:lnTo>
                    <a:pt x="1679" y="2097"/>
                  </a:lnTo>
                  <a:lnTo>
                    <a:pt x="1682" y="2096"/>
                  </a:lnTo>
                  <a:lnTo>
                    <a:pt x="1685" y="2095"/>
                  </a:lnTo>
                  <a:lnTo>
                    <a:pt x="1687" y="2093"/>
                  </a:lnTo>
                  <a:lnTo>
                    <a:pt x="1690" y="2092"/>
                  </a:lnTo>
                  <a:lnTo>
                    <a:pt x="1693" y="2091"/>
                  </a:lnTo>
                  <a:lnTo>
                    <a:pt x="1696" y="2090"/>
                  </a:lnTo>
                  <a:lnTo>
                    <a:pt x="1698" y="2089"/>
                  </a:lnTo>
                  <a:lnTo>
                    <a:pt x="1701" y="2088"/>
                  </a:lnTo>
                  <a:lnTo>
                    <a:pt x="1704" y="2086"/>
                  </a:lnTo>
                  <a:lnTo>
                    <a:pt x="1708" y="2085"/>
                  </a:lnTo>
                  <a:lnTo>
                    <a:pt x="1711" y="2084"/>
                  </a:lnTo>
                  <a:lnTo>
                    <a:pt x="1713" y="2083"/>
                  </a:lnTo>
                  <a:lnTo>
                    <a:pt x="1716" y="2082"/>
                  </a:lnTo>
                  <a:lnTo>
                    <a:pt x="1719" y="2081"/>
                  </a:lnTo>
                  <a:lnTo>
                    <a:pt x="1722" y="2080"/>
                  </a:lnTo>
                  <a:lnTo>
                    <a:pt x="1724" y="2079"/>
                  </a:lnTo>
                  <a:lnTo>
                    <a:pt x="1727" y="2078"/>
                  </a:lnTo>
                  <a:lnTo>
                    <a:pt x="1730" y="2076"/>
                  </a:lnTo>
                  <a:lnTo>
                    <a:pt x="1733" y="2075"/>
                  </a:lnTo>
                  <a:lnTo>
                    <a:pt x="1735" y="2074"/>
                  </a:lnTo>
                  <a:lnTo>
                    <a:pt x="1739" y="2073"/>
                  </a:lnTo>
                  <a:lnTo>
                    <a:pt x="1742" y="2072"/>
                  </a:lnTo>
                  <a:lnTo>
                    <a:pt x="1745" y="2070"/>
                  </a:lnTo>
                  <a:lnTo>
                    <a:pt x="1747" y="2069"/>
                  </a:lnTo>
                  <a:lnTo>
                    <a:pt x="1750" y="2068"/>
                  </a:lnTo>
                  <a:lnTo>
                    <a:pt x="1753" y="2067"/>
                  </a:lnTo>
                  <a:lnTo>
                    <a:pt x="1756" y="2066"/>
                  </a:lnTo>
                  <a:lnTo>
                    <a:pt x="1758" y="2064"/>
                  </a:lnTo>
                  <a:lnTo>
                    <a:pt x="1761" y="2063"/>
                  </a:lnTo>
                  <a:lnTo>
                    <a:pt x="1764" y="2062"/>
                  </a:lnTo>
                  <a:lnTo>
                    <a:pt x="1767" y="2061"/>
                  </a:lnTo>
                  <a:lnTo>
                    <a:pt x="1770" y="2060"/>
                  </a:lnTo>
                  <a:lnTo>
                    <a:pt x="1773" y="2059"/>
                  </a:lnTo>
                  <a:lnTo>
                    <a:pt x="1776" y="2058"/>
                  </a:lnTo>
                  <a:lnTo>
                    <a:pt x="1779" y="2057"/>
                  </a:lnTo>
                  <a:lnTo>
                    <a:pt x="1781" y="2056"/>
                  </a:lnTo>
                  <a:lnTo>
                    <a:pt x="1784" y="2055"/>
                  </a:lnTo>
                  <a:lnTo>
                    <a:pt x="1787" y="2054"/>
                  </a:lnTo>
                  <a:lnTo>
                    <a:pt x="1790" y="2054"/>
                  </a:lnTo>
                  <a:lnTo>
                    <a:pt x="1792" y="2053"/>
                  </a:lnTo>
                  <a:lnTo>
                    <a:pt x="1795" y="2052"/>
                  </a:lnTo>
                  <a:lnTo>
                    <a:pt x="1798" y="2051"/>
                  </a:lnTo>
                  <a:lnTo>
                    <a:pt x="1802" y="2050"/>
                  </a:lnTo>
                  <a:lnTo>
                    <a:pt x="1804" y="2049"/>
                  </a:lnTo>
                  <a:lnTo>
                    <a:pt x="1807" y="2049"/>
                  </a:lnTo>
                  <a:lnTo>
                    <a:pt x="1810" y="2048"/>
                  </a:lnTo>
                  <a:lnTo>
                    <a:pt x="1813" y="2047"/>
                  </a:lnTo>
                  <a:lnTo>
                    <a:pt x="1815" y="2046"/>
                  </a:lnTo>
                  <a:lnTo>
                    <a:pt x="1818" y="2046"/>
                  </a:lnTo>
                  <a:lnTo>
                    <a:pt x="1821" y="2045"/>
                  </a:lnTo>
                  <a:lnTo>
                    <a:pt x="1824" y="2044"/>
                  </a:lnTo>
                  <a:lnTo>
                    <a:pt x="1826" y="2043"/>
                  </a:lnTo>
                  <a:lnTo>
                    <a:pt x="1829" y="2224"/>
                  </a:lnTo>
                  <a:lnTo>
                    <a:pt x="1833" y="2390"/>
                  </a:lnTo>
                  <a:lnTo>
                    <a:pt x="1836" y="2402"/>
                  </a:lnTo>
                  <a:lnTo>
                    <a:pt x="1838" y="2277"/>
                  </a:lnTo>
                  <a:lnTo>
                    <a:pt x="1841" y="2129"/>
                  </a:lnTo>
                  <a:lnTo>
                    <a:pt x="1844" y="1694"/>
                  </a:lnTo>
                  <a:lnTo>
                    <a:pt x="1847" y="1502"/>
                  </a:lnTo>
                  <a:lnTo>
                    <a:pt x="1850" y="1133"/>
                  </a:lnTo>
                  <a:lnTo>
                    <a:pt x="1852" y="1118"/>
                  </a:lnTo>
                  <a:lnTo>
                    <a:pt x="1855" y="1028"/>
                  </a:lnTo>
                  <a:lnTo>
                    <a:pt x="1858" y="1027"/>
                  </a:lnTo>
                  <a:lnTo>
                    <a:pt x="1861" y="1077"/>
                  </a:lnTo>
                  <a:lnTo>
                    <a:pt x="1864" y="1059"/>
                  </a:lnTo>
                  <a:lnTo>
                    <a:pt x="1867" y="1154"/>
                  </a:lnTo>
                  <a:lnTo>
                    <a:pt x="1870" y="1193"/>
                  </a:lnTo>
                  <a:lnTo>
                    <a:pt x="1873" y="1167"/>
                  </a:lnTo>
                  <a:lnTo>
                    <a:pt x="1875" y="1176"/>
                  </a:lnTo>
                  <a:lnTo>
                    <a:pt x="1878" y="1118"/>
                  </a:lnTo>
                  <a:lnTo>
                    <a:pt x="1881" y="1051"/>
                  </a:lnTo>
                  <a:lnTo>
                    <a:pt x="1884" y="1016"/>
                  </a:lnTo>
                  <a:lnTo>
                    <a:pt x="1886" y="1029"/>
                  </a:lnTo>
                  <a:lnTo>
                    <a:pt x="1889" y="1081"/>
                  </a:lnTo>
                  <a:lnTo>
                    <a:pt x="1892" y="1181"/>
                  </a:lnTo>
                  <a:lnTo>
                    <a:pt x="1896" y="1331"/>
                  </a:lnTo>
                  <a:lnTo>
                    <a:pt x="1898" y="1510"/>
                  </a:lnTo>
                  <a:lnTo>
                    <a:pt x="1901" y="1684"/>
                  </a:lnTo>
                  <a:lnTo>
                    <a:pt x="1904" y="1778"/>
                  </a:lnTo>
                  <a:lnTo>
                    <a:pt x="1907" y="1814"/>
                  </a:lnTo>
                  <a:lnTo>
                    <a:pt x="1909" y="1826"/>
                  </a:lnTo>
                  <a:lnTo>
                    <a:pt x="1912" y="1844"/>
                  </a:lnTo>
                  <a:lnTo>
                    <a:pt x="1915" y="1873"/>
                  </a:lnTo>
                  <a:lnTo>
                    <a:pt x="1918" y="1900"/>
                  </a:lnTo>
                  <a:lnTo>
                    <a:pt x="1920" y="1952"/>
                  </a:lnTo>
                  <a:lnTo>
                    <a:pt x="1923" y="1989"/>
                  </a:lnTo>
                  <a:lnTo>
                    <a:pt x="1927" y="2003"/>
                  </a:lnTo>
                  <a:lnTo>
                    <a:pt x="1930" y="2034"/>
                  </a:lnTo>
                  <a:lnTo>
                    <a:pt x="1932" y="2060"/>
                  </a:lnTo>
                  <a:lnTo>
                    <a:pt x="1935" y="2075"/>
                  </a:lnTo>
                  <a:lnTo>
                    <a:pt x="1938" y="2084"/>
                  </a:lnTo>
                  <a:lnTo>
                    <a:pt x="1941" y="2091"/>
                  </a:lnTo>
                  <a:lnTo>
                    <a:pt x="1943" y="2096"/>
                  </a:lnTo>
                  <a:lnTo>
                    <a:pt x="1946" y="2100"/>
                  </a:lnTo>
                  <a:lnTo>
                    <a:pt x="1949" y="2105"/>
                  </a:lnTo>
                  <a:lnTo>
                    <a:pt x="1952" y="2109"/>
                  </a:lnTo>
                  <a:lnTo>
                    <a:pt x="1954" y="2115"/>
                  </a:lnTo>
                  <a:lnTo>
                    <a:pt x="1958" y="2122"/>
                  </a:lnTo>
                  <a:lnTo>
                    <a:pt x="1961" y="2127"/>
                  </a:lnTo>
                  <a:lnTo>
                    <a:pt x="1964" y="2129"/>
                  </a:lnTo>
                  <a:lnTo>
                    <a:pt x="1966" y="2132"/>
                  </a:lnTo>
                  <a:lnTo>
                    <a:pt x="1969" y="2132"/>
                  </a:lnTo>
                  <a:lnTo>
                    <a:pt x="1972" y="2130"/>
                  </a:lnTo>
                  <a:lnTo>
                    <a:pt x="1975" y="2129"/>
                  </a:lnTo>
                  <a:lnTo>
                    <a:pt x="1977" y="2128"/>
                  </a:lnTo>
                  <a:lnTo>
                    <a:pt x="1980" y="2126"/>
                  </a:lnTo>
                  <a:lnTo>
                    <a:pt x="1983" y="2124"/>
                  </a:lnTo>
                  <a:lnTo>
                    <a:pt x="1986" y="2122"/>
                  </a:lnTo>
                  <a:lnTo>
                    <a:pt x="1988" y="2119"/>
                  </a:lnTo>
                  <a:lnTo>
                    <a:pt x="1992" y="2117"/>
                  </a:lnTo>
                  <a:lnTo>
                    <a:pt x="1995" y="2115"/>
                  </a:lnTo>
                  <a:lnTo>
                    <a:pt x="1998" y="2112"/>
                  </a:lnTo>
                  <a:lnTo>
                    <a:pt x="2001" y="2110"/>
                  </a:lnTo>
                  <a:lnTo>
                    <a:pt x="2003" y="2108"/>
                  </a:lnTo>
                  <a:lnTo>
                    <a:pt x="2006" y="2106"/>
                  </a:lnTo>
                  <a:lnTo>
                    <a:pt x="2009" y="2104"/>
                  </a:lnTo>
                  <a:lnTo>
                    <a:pt x="2012" y="2102"/>
                  </a:lnTo>
                  <a:lnTo>
                    <a:pt x="2014" y="2099"/>
                  </a:lnTo>
                  <a:lnTo>
                    <a:pt x="2017" y="2098"/>
                  </a:lnTo>
                  <a:lnTo>
                    <a:pt x="2021" y="2096"/>
                  </a:lnTo>
                  <a:lnTo>
                    <a:pt x="2024" y="2095"/>
                  </a:lnTo>
                  <a:lnTo>
                    <a:pt x="2026" y="2093"/>
                  </a:lnTo>
                  <a:lnTo>
                    <a:pt x="2029" y="2092"/>
                  </a:lnTo>
                  <a:lnTo>
                    <a:pt x="2032" y="2091"/>
                  </a:lnTo>
                  <a:lnTo>
                    <a:pt x="2035" y="2090"/>
                  </a:lnTo>
                  <a:lnTo>
                    <a:pt x="2037" y="2088"/>
                  </a:lnTo>
                  <a:lnTo>
                    <a:pt x="2040" y="2087"/>
                  </a:lnTo>
                  <a:lnTo>
                    <a:pt x="2043" y="2086"/>
                  </a:lnTo>
                  <a:lnTo>
                    <a:pt x="2046" y="2085"/>
                  </a:lnTo>
                  <a:lnTo>
                    <a:pt x="2048" y="2084"/>
                  </a:lnTo>
                  <a:lnTo>
                    <a:pt x="2052" y="2083"/>
                  </a:lnTo>
                  <a:lnTo>
                    <a:pt x="2055" y="2082"/>
                  </a:lnTo>
                  <a:lnTo>
                    <a:pt x="2058" y="2081"/>
                  </a:lnTo>
                  <a:lnTo>
                    <a:pt x="2060" y="2079"/>
                  </a:lnTo>
                  <a:lnTo>
                    <a:pt x="2063" y="2078"/>
                  </a:lnTo>
                  <a:lnTo>
                    <a:pt x="2066" y="2077"/>
                  </a:lnTo>
                  <a:lnTo>
                    <a:pt x="2069" y="2076"/>
                  </a:lnTo>
                  <a:lnTo>
                    <a:pt x="2071" y="2075"/>
                  </a:lnTo>
                  <a:lnTo>
                    <a:pt x="2074" y="2074"/>
                  </a:lnTo>
                  <a:lnTo>
                    <a:pt x="2077" y="2073"/>
                  </a:lnTo>
                  <a:lnTo>
                    <a:pt x="2080" y="2072"/>
                  </a:lnTo>
                  <a:lnTo>
                    <a:pt x="2082" y="2069"/>
                  </a:lnTo>
                  <a:lnTo>
                    <a:pt x="2086" y="2068"/>
                  </a:lnTo>
                  <a:lnTo>
                    <a:pt x="2089" y="2067"/>
                  </a:lnTo>
                  <a:lnTo>
                    <a:pt x="2092" y="2066"/>
                  </a:lnTo>
                  <a:lnTo>
                    <a:pt x="2094" y="2065"/>
                  </a:lnTo>
                  <a:lnTo>
                    <a:pt x="2097" y="2064"/>
                  </a:lnTo>
                  <a:lnTo>
                    <a:pt x="2100" y="2063"/>
                  </a:lnTo>
                  <a:lnTo>
                    <a:pt x="2103" y="2062"/>
                  </a:lnTo>
                  <a:lnTo>
                    <a:pt x="2105" y="2061"/>
                  </a:lnTo>
                  <a:lnTo>
                    <a:pt x="2108" y="2060"/>
                  </a:lnTo>
                  <a:lnTo>
                    <a:pt x="2111" y="2059"/>
                  </a:lnTo>
                  <a:lnTo>
                    <a:pt x="2115" y="2058"/>
                  </a:lnTo>
                  <a:lnTo>
                    <a:pt x="2117" y="2057"/>
                  </a:lnTo>
                  <a:lnTo>
                    <a:pt x="2120" y="2056"/>
                  </a:lnTo>
                  <a:lnTo>
                    <a:pt x="2123" y="2055"/>
                  </a:lnTo>
                  <a:lnTo>
                    <a:pt x="2126" y="2054"/>
                  </a:lnTo>
                  <a:lnTo>
                    <a:pt x="2128" y="2053"/>
                  </a:lnTo>
                  <a:lnTo>
                    <a:pt x="2131" y="2052"/>
                  </a:lnTo>
                  <a:lnTo>
                    <a:pt x="2134" y="2051"/>
                  </a:lnTo>
                  <a:lnTo>
                    <a:pt x="2137" y="2051"/>
                  </a:lnTo>
                  <a:lnTo>
                    <a:pt x="2140" y="2050"/>
                  </a:lnTo>
                  <a:lnTo>
                    <a:pt x="2142" y="2049"/>
                  </a:lnTo>
                  <a:lnTo>
                    <a:pt x="2146" y="2048"/>
                  </a:lnTo>
                  <a:lnTo>
                    <a:pt x="2149" y="2047"/>
                  </a:lnTo>
                  <a:lnTo>
                    <a:pt x="2152" y="2046"/>
                  </a:lnTo>
                  <a:lnTo>
                    <a:pt x="2154" y="2045"/>
                  </a:lnTo>
                  <a:lnTo>
                    <a:pt x="2157" y="2044"/>
                  </a:lnTo>
                  <a:lnTo>
                    <a:pt x="2160" y="2043"/>
                  </a:lnTo>
                  <a:lnTo>
                    <a:pt x="2163" y="2042"/>
                  </a:lnTo>
                  <a:lnTo>
                    <a:pt x="2165" y="2128"/>
                  </a:lnTo>
                  <a:lnTo>
                    <a:pt x="2168" y="2399"/>
                  </a:lnTo>
                  <a:lnTo>
                    <a:pt x="2171" y="2449"/>
                  </a:lnTo>
                  <a:lnTo>
                    <a:pt x="2174" y="2324"/>
                  </a:lnTo>
                  <a:lnTo>
                    <a:pt x="2176" y="2052"/>
                  </a:lnTo>
                  <a:lnTo>
                    <a:pt x="2180" y="1822"/>
                  </a:lnTo>
                  <a:lnTo>
                    <a:pt x="2183" y="1424"/>
                  </a:lnTo>
                  <a:lnTo>
                    <a:pt x="2186" y="1309"/>
                  </a:lnTo>
                  <a:lnTo>
                    <a:pt x="2188" y="1156"/>
                  </a:lnTo>
                  <a:lnTo>
                    <a:pt x="2191" y="1079"/>
                  </a:lnTo>
                  <a:lnTo>
                    <a:pt x="2194" y="992"/>
                  </a:lnTo>
                  <a:lnTo>
                    <a:pt x="2197" y="899"/>
                  </a:lnTo>
                  <a:lnTo>
                    <a:pt x="2199" y="950"/>
                  </a:lnTo>
                  <a:lnTo>
                    <a:pt x="2202" y="940"/>
                  </a:lnTo>
                  <a:lnTo>
                    <a:pt x="2205" y="999"/>
                  </a:lnTo>
                  <a:lnTo>
                    <a:pt x="2209" y="1065"/>
                  </a:lnTo>
                  <a:lnTo>
                    <a:pt x="2211" y="1062"/>
                  </a:lnTo>
                  <a:lnTo>
                    <a:pt x="2214" y="1076"/>
                  </a:lnTo>
                  <a:lnTo>
                    <a:pt x="2217" y="1065"/>
                  </a:lnTo>
                  <a:lnTo>
                    <a:pt x="2220" y="1016"/>
                  </a:lnTo>
                  <a:lnTo>
                    <a:pt x="2222" y="982"/>
                  </a:lnTo>
                  <a:lnTo>
                    <a:pt x="2225" y="1027"/>
                  </a:lnTo>
                  <a:lnTo>
                    <a:pt x="2228" y="1148"/>
                  </a:lnTo>
                  <a:lnTo>
                    <a:pt x="2231" y="1335"/>
                  </a:lnTo>
                  <a:lnTo>
                    <a:pt x="2233" y="1565"/>
                  </a:lnTo>
                  <a:lnTo>
                    <a:pt x="2236" y="1759"/>
                  </a:lnTo>
                  <a:lnTo>
                    <a:pt x="2239" y="1866"/>
                  </a:lnTo>
                  <a:lnTo>
                    <a:pt x="2243" y="1867"/>
                  </a:lnTo>
                  <a:lnTo>
                    <a:pt x="2245" y="1825"/>
                  </a:lnTo>
                  <a:lnTo>
                    <a:pt x="2248" y="1827"/>
                  </a:lnTo>
                  <a:lnTo>
                    <a:pt x="2251" y="1872"/>
                  </a:lnTo>
                  <a:lnTo>
                    <a:pt x="2254" y="1931"/>
                  </a:lnTo>
                  <a:lnTo>
                    <a:pt x="2256" y="1974"/>
                  </a:lnTo>
                  <a:lnTo>
                    <a:pt x="2259" y="1996"/>
                  </a:lnTo>
                  <a:lnTo>
                    <a:pt x="2262" y="2006"/>
                  </a:lnTo>
                  <a:lnTo>
                    <a:pt x="2265" y="2039"/>
                  </a:lnTo>
                  <a:lnTo>
                    <a:pt x="2267" y="2060"/>
                  </a:lnTo>
                  <a:lnTo>
                    <a:pt x="2270" y="2072"/>
                  </a:lnTo>
                  <a:lnTo>
                    <a:pt x="2274" y="2079"/>
                  </a:lnTo>
                  <a:lnTo>
                    <a:pt x="2277" y="2084"/>
                  </a:lnTo>
                  <a:lnTo>
                    <a:pt x="2280" y="2088"/>
                  </a:lnTo>
                  <a:lnTo>
                    <a:pt x="2282" y="2092"/>
                  </a:lnTo>
                  <a:lnTo>
                    <a:pt x="2285" y="2095"/>
                  </a:lnTo>
                  <a:lnTo>
                    <a:pt x="2288" y="2099"/>
                  </a:lnTo>
                  <a:lnTo>
                    <a:pt x="2291" y="2106"/>
                  </a:lnTo>
                  <a:lnTo>
                    <a:pt x="2293" y="2112"/>
                  </a:lnTo>
                  <a:lnTo>
                    <a:pt x="2296" y="2114"/>
                  </a:lnTo>
                  <a:lnTo>
                    <a:pt x="2299" y="2115"/>
                  </a:lnTo>
                  <a:lnTo>
                    <a:pt x="2303" y="2115"/>
                  </a:lnTo>
                  <a:lnTo>
                    <a:pt x="2305" y="2113"/>
                  </a:lnTo>
                  <a:lnTo>
                    <a:pt x="2308" y="2111"/>
                  </a:lnTo>
                  <a:lnTo>
                    <a:pt x="2311" y="2109"/>
                  </a:lnTo>
                  <a:lnTo>
                    <a:pt x="2314" y="2105"/>
                  </a:lnTo>
                  <a:lnTo>
                    <a:pt x="2316" y="2102"/>
                  </a:lnTo>
                  <a:lnTo>
                    <a:pt x="2319" y="2097"/>
                  </a:lnTo>
                  <a:lnTo>
                    <a:pt x="2322" y="2094"/>
                  </a:lnTo>
                  <a:lnTo>
                    <a:pt x="2325" y="2090"/>
                  </a:lnTo>
                  <a:lnTo>
                    <a:pt x="2327" y="2086"/>
                  </a:lnTo>
                  <a:lnTo>
                    <a:pt x="2330" y="2083"/>
                  </a:lnTo>
                  <a:lnTo>
                    <a:pt x="2333" y="2080"/>
                  </a:lnTo>
                  <a:lnTo>
                    <a:pt x="2337" y="2077"/>
                  </a:lnTo>
                  <a:lnTo>
                    <a:pt x="2339" y="2074"/>
                  </a:lnTo>
                  <a:lnTo>
                    <a:pt x="2342" y="2072"/>
                  </a:lnTo>
                  <a:lnTo>
                    <a:pt x="2345" y="2070"/>
                  </a:lnTo>
                  <a:lnTo>
                    <a:pt x="2348" y="2068"/>
                  </a:lnTo>
                  <a:lnTo>
                    <a:pt x="2350" y="2067"/>
                  </a:lnTo>
                  <a:lnTo>
                    <a:pt x="2353" y="2066"/>
                  </a:lnTo>
                  <a:lnTo>
                    <a:pt x="2356" y="2066"/>
                  </a:lnTo>
                  <a:lnTo>
                    <a:pt x="2359" y="2065"/>
                  </a:lnTo>
                  <a:lnTo>
                    <a:pt x="2361" y="2064"/>
                  </a:lnTo>
                  <a:lnTo>
                    <a:pt x="2364" y="2064"/>
                  </a:lnTo>
                  <a:lnTo>
                    <a:pt x="2368" y="2063"/>
                  </a:lnTo>
                  <a:lnTo>
                    <a:pt x="2371" y="2063"/>
                  </a:lnTo>
                  <a:lnTo>
                    <a:pt x="2373" y="2062"/>
                  </a:lnTo>
                  <a:lnTo>
                    <a:pt x="2376" y="2061"/>
                  </a:lnTo>
                  <a:lnTo>
                    <a:pt x="2379" y="2060"/>
                  </a:lnTo>
                  <a:lnTo>
                    <a:pt x="2382" y="2059"/>
                  </a:lnTo>
                  <a:lnTo>
                    <a:pt x="2384" y="2058"/>
                  </a:lnTo>
                  <a:lnTo>
                    <a:pt x="2387" y="2057"/>
                  </a:lnTo>
                  <a:lnTo>
                    <a:pt x="2390" y="2056"/>
                  </a:lnTo>
                  <a:lnTo>
                    <a:pt x="2393" y="2055"/>
                  </a:lnTo>
                  <a:lnTo>
                    <a:pt x="2395" y="2054"/>
                  </a:lnTo>
                  <a:lnTo>
                    <a:pt x="2399" y="2053"/>
                  </a:lnTo>
                  <a:lnTo>
                    <a:pt x="2402" y="2052"/>
                  </a:lnTo>
                  <a:lnTo>
                    <a:pt x="2405" y="2051"/>
                  </a:lnTo>
                  <a:lnTo>
                    <a:pt x="2407" y="2050"/>
                  </a:lnTo>
                  <a:lnTo>
                    <a:pt x="2410" y="2048"/>
                  </a:lnTo>
                  <a:lnTo>
                    <a:pt x="2413" y="2047"/>
                  </a:lnTo>
                  <a:lnTo>
                    <a:pt x="2416" y="2046"/>
                  </a:lnTo>
                  <a:lnTo>
                    <a:pt x="2419" y="2045"/>
                  </a:lnTo>
                  <a:lnTo>
                    <a:pt x="2421" y="2044"/>
                  </a:lnTo>
                  <a:lnTo>
                    <a:pt x="2424" y="2060"/>
                  </a:lnTo>
                  <a:lnTo>
                    <a:pt x="2427" y="2133"/>
                  </a:lnTo>
                  <a:lnTo>
                    <a:pt x="2431" y="2057"/>
                  </a:lnTo>
                  <a:lnTo>
                    <a:pt x="2433" y="1941"/>
                  </a:lnTo>
                  <a:lnTo>
                    <a:pt x="2436" y="1872"/>
                  </a:lnTo>
                  <a:lnTo>
                    <a:pt x="2439" y="1851"/>
                  </a:lnTo>
                  <a:lnTo>
                    <a:pt x="2442" y="1856"/>
                  </a:lnTo>
                  <a:lnTo>
                    <a:pt x="2444" y="1868"/>
                  </a:lnTo>
                  <a:lnTo>
                    <a:pt x="2447" y="1869"/>
                  </a:lnTo>
                  <a:lnTo>
                    <a:pt x="2450" y="1846"/>
                  </a:lnTo>
                  <a:lnTo>
                    <a:pt x="2453" y="1816"/>
                  </a:lnTo>
                  <a:lnTo>
                    <a:pt x="2455" y="1780"/>
                  </a:lnTo>
                  <a:lnTo>
                    <a:pt x="2458" y="1621"/>
                  </a:lnTo>
                  <a:lnTo>
                    <a:pt x="2462" y="1453"/>
                  </a:lnTo>
                  <a:lnTo>
                    <a:pt x="2465" y="1147"/>
                  </a:lnTo>
                  <a:lnTo>
                    <a:pt x="2467" y="950"/>
                  </a:lnTo>
                  <a:lnTo>
                    <a:pt x="2470" y="642"/>
                  </a:lnTo>
                  <a:lnTo>
                    <a:pt x="2473" y="483"/>
                  </a:lnTo>
                  <a:lnTo>
                    <a:pt x="2476" y="250"/>
                  </a:lnTo>
                  <a:lnTo>
                    <a:pt x="2478" y="121"/>
                  </a:lnTo>
                  <a:lnTo>
                    <a:pt x="2481" y="221"/>
                  </a:lnTo>
                  <a:lnTo>
                    <a:pt x="2484" y="311"/>
                  </a:lnTo>
                  <a:lnTo>
                    <a:pt x="2487" y="597"/>
                  </a:lnTo>
                  <a:lnTo>
                    <a:pt x="2489" y="1051"/>
                  </a:lnTo>
                  <a:lnTo>
                    <a:pt x="2493" y="1598"/>
                  </a:lnTo>
                  <a:lnTo>
                    <a:pt x="2496" y="1882"/>
                  </a:lnTo>
                  <a:lnTo>
                    <a:pt x="2499" y="2045"/>
                  </a:lnTo>
                  <a:lnTo>
                    <a:pt x="2501" y="2146"/>
                  </a:lnTo>
                  <a:lnTo>
                    <a:pt x="2504" y="2012"/>
                  </a:lnTo>
                  <a:lnTo>
                    <a:pt x="2507" y="1851"/>
                  </a:lnTo>
                  <a:lnTo>
                    <a:pt x="2510" y="1642"/>
                  </a:lnTo>
                  <a:lnTo>
                    <a:pt x="2512" y="1638"/>
                  </a:lnTo>
                  <a:lnTo>
                    <a:pt x="2515" y="1841"/>
                  </a:lnTo>
                  <a:lnTo>
                    <a:pt x="2518" y="1959"/>
                  </a:lnTo>
                  <a:lnTo>
                    <a:pt x="2521" y="2026"/>
                  </a:lnTo>
                  <a:lnTo>
                    <a:pt x="2524" y="2066"/>
                  </a:lnTo>
                  <a:lnTo>
                    <a:pt x="2527" y="2102"/>
                  </a:lnTo>
                  <a:lnTo>
                    <a:pt x="2530" y="2067"/>
                  </a:lnTo>
                  <a:lnTo>
                    <a:pt x="2533" y="2061"/>
                  </a:lnTo>
                  <a:lnTo>
                    <a:pt x="2535" y="2057"/>
                  </a:lnTo>
                  <a:lnTo>
                    <a:pt x="2538" y="2055"/>
                  </a:lnTo>
                  <a:lnTo>
                    <a:pt x="2541" y="2054"/>
                  </a:lnTo>
                  <a:lnTo>
                    <a:pt x="2544" y="2055"/>
                  </a:lnTo>
                  <a:lnTo>
                    <a:pt x="2546" y="2057"/>
                  </a:lnTo>
                  <a:lnTo>
                    <a:pt x="2549" y="2066"/>
                  </a:lnTo>
                  <a:lnTo>
                    <a:pt x="2552" y="2072"/>
                  </a:lnTo>
                  <a:lnTo>
                    <a:pt x="2556" y="2074"/>
                  </a:lnTo>
                  <a:lnTo>
                    <a:pt x="2558" y="2076"/>
                  </a:lnTo>
                  <a:lnTo>
                    <a:pt x="2561" y="2079"/>
                  </a:lnTo>
                  <a:lnTo>
                    <a:pt x="2564" y="2081"/>
                  </a:lnTo>
                  <a:lnTo>
                    <a:pt x="2567" y="2086"/>
                  </a:lnTo>
                  <a:lnTo>
                    <a:pt x="2570" y="2091"/>
                  </a:lnTo>
                  <a:lnTo>
                    <a:pt x="2572" y="2094"/>
                  </a:lnTo>
                  <a:lnTo>
                    <a:pt x="2575" y="2095"/>
                  </a:lnTo>
                  <a:lnTo>
                    <a:pt x="2578" y="2094"/>
                  </a:lnTo>
                  <a:lnTo>
                    <a:pt x="2581" y="2092"/>
                  </a:lnTo>
                  <a:lnTo>
                    <a:pt x="2583" y="2090"/>
                  </a:lnTo>
                  <a:lnTo>
                    <a:pt x="2587" y="2087"/>
                  </a:lnTo>
                  <a:lnTo>
                    <a:pt x="2590" y="2084"/>
                  </a:lnTo>
                  <a:lnTo>
                    <a:pt x="2593" y="2081"/>
                  </a:lnTo>
                  <a:lnTo>
                    <a:pt x="2595" y="2078"/>
                  </a:lnTo>
                  <a:lnTo>
                    <a:pt x="2598" y="2075"/>
                  </a:lnTo>
                  <a:lnTo>
                    <a:pt x="2601" y="2072"/>
                  </a:lnTo>
                  <a:lnTo>
                    <a:pt x="2604" y="2068"/>
                  </a:lnTo>
                  <a:lnTo>
                    <a:pt x="2606" y="2066"/>
                  </a:lnTo>
                  <a:lnTo>
                    <a:pt x="2609" y="2064"/>
                  </a:lnTo>
                  <a:lnTo>
                    <a:pt x="2612" y="2062"/>
                  </a:lnTo>
                  <a:lnTo>
                    <a:pt x="2615" y="2061"/>
                  </a:lnTo>
                  <a:lnTo>
                    <a:pt x="2618" y="2059"/>
                  </a:lnTo>
                  <a:lnTo>
                    <a:pt x="2621" y="2058"/>
                  </a:lnTo>
                  <a:lnTo>
                    <a:pt x="2624" y="2058"/>
                  </a:lnTo>
                  <a:lnTo>
                    <a:pt x="2627" y="2057"/>
                  </a:lnTo>
                  <a:lnTo>
                    <a:pt x="2629" y="2056"/>
                  </a:lnTo>
                  <a:lnTo>
                    <a:pt x="2632" y="2055"/>
                  </a:lnTo>
                  <a:lnTo>
                    <a:pt x="2635" y="2055"/>
                  </a:lnTo>
                  <a:lnTo>
                    <a:pt x="2638" y="2054"/>
                  </a:lnTo>
                  <a:lnTo>
                    <a:pt x="2640" y="2053"/>
                  </a:lnTo>
                  <a:lnTo>
                    <a:pt x="2643" y="2052"/>
                  </a:lnTo>
                  <a:lnTo>
                    <a:pt x="2646" y="2052"/>
                  </a:lnTo>
                  <a:lnTo>
                    <a:pt x="2650" y="2051"/>
                  </a:lnTo>
                  <a:lnTo>
                    <a:pt x="2652" y="2050"/>
                  </a:lnTo>
                  <a:lnTo>
                    <a:pt x="2655" y="2049"/>
                  </a:lnTo>
                  <a:lnTo>
                    <a:pt x="2658" y="2048"/>
                  </a:lnTo>
                  <a:lnTo>
                    <a:pt x="2661" y="2046"/>
                  </a:lnTo>
                  <a:lnTo>
                    <a:pt x="2663" y="2045"/>
                  </a:lnTo>
                  <a:lnTo>
                    <a:pt x="2666" y="2044"/>
                  </a:lnTo>
                  <a:lnTo>
                    <a:pt x="2669" y="2043"/>
                  </a:lnTo>
                  <a:lnTo>
                    <a:pt x="2672" y="2051"/>
                  </a:lnTo>
                  <a:lnTo>
                    <a:pt x="2674" y="2093"/>
                  </a:lnTo>
                  <a:lnTo>
                    <a:pt x="2677" y="2082"/>
                  </a:lnTo>
                  <a:lnTo>
                    <a:pt x="2681" y="1963"/>
                  </a:lnTo>
                  <a:lnTo>
                    <a:pt x="2684" y="1854"/>
                  </a:lnTo>
                  <a:lnTo>
                    <a:pt x="2686" y="1820"/>
                  </a:lnTo>
                  <a:lnTo>
                    <a:pt x="2689" y="1839"/>
                  </a:lnTo>
                  <a:lnTo>
                    <a:pt x="2692" y="1873"/>
                  </a:lnTo>
                  <a:lnTo>
                    <a:pt x="2695" y="1898"/>
                  </a:lnTo>
                  <a:lnTo>
                    <a:pt x="2697" y="1901"/>
                  </a:lnTo>
                  <a:lnTo>
                    <a:pt x="2700" y="1868"/>
                  </a:lnTo>
                  <a:lnTo>
                    <a:pt x="2703" y="1831"/>
                  </a:lnTo>
                  <a:lnTo>
                    <a:pt x="2706" y="1727"/>
                  </a:lnTo>
                  <a:lnTo>
                    <a:pt x="2709" y="1525"/>
                  </a:lnTo>
                  <a:lnTo>
                    <a:pt x="2712" y="1306"/>
                  </a:lnTo>
                  <a:lnTo>
                    <a:pt x="2715" y="982"/>
                  </a:lnTo>
                  <a:lnTo>
                    <a:pt x="2718" y="744"/>
                  </a:lnTo>
                  <a:lnTo>
                    <a:pt x="2721" y="465"/>
                  </a:lnTo>
                  <a:lnTo>
                    <a:pt x="2723" y="209"/>
                  </a:lnTo>
                  <a:lnTo>
                    <a:pt x="2726" y="155"/>
                  </a:lnTo>
                  <a:lnTo>
                    <a:pt x="2729" y="0"/>
                  </a:lnTo>
                  <a:lnTo>
                    <a:pt x="2732" y="210"/>
                  </a:lnTo>
                  <a:lnTo>
                    <a:pt x="2734" y="451"/>
                  </a:lnTo>
                  <a:lnTo>
                    <a:pt x="2737" y="812"/>
                  </a:lnTo>
                  <a:lnTo>
                    <a:pt x="2740" y="1435"/>
                  </a:lnTo>
                  <a:lnTo>
                    <a:pt x="2744" y="1776"/>
                  </a:lnTo>
                  <a:lnTo>
                    <a:pt x="2746" y="2006"/>
                  </a:lnTo>
                  <a:lnTo>
                    <a:pt x="2749" y="2141"/>
                  </a:lnTo>
                  <a:lnTo>
                    <a:pt x="2752" y="2066"/>
                  </a:lnTo>
                  <a:lnTo>
                    <a:pt x="2755" y="1952"/>
                  </a:lnTo>
                  <a:lnTo>
                    <a:pt x="2757" y="1750"/>
                  </a:lnTo>
                  <a:lnTo>
                    <a:pt x="2760" y="1602"/>
                  </a:lnTo>
                  <a:lnTo>
                    <a:pt x="2763" y="1741"/>
                  </a:lnTo>
                  <a:lnTo>
                    <a:pt x="2766" y="1904"/>
                  </a:lnTo>
                  <a:lnTo>
                    <a:pt x="2768" y="1994"/>
                  </a:lnTo>
                  <a:lnTo>
                    <a:pt x="2771" y="2048"/>
                  </a:lnTo>
                  <a:lnTo>
                    <a:pt x="2775" y="2110"/>
                  </a:lnTo>
                  <a:lnTo>
                    <a:pt x="2778" y="2072"/>
                  </a:lnTo>
                  <a:lnTo>
                    <a:pt x="2780" y="2062"/>
                  </a:lnTo>
                  <a:lnTo>
                    <a:pt x="2783" y="2059"/>
                  </a:lnTo>
                  <a:lnTo>
                    <a:pt x="2786" y="2056"/>
                  </a:lnTo>
                  <a:lnTo>
                    <a:pt x="2789" y="2055"/>
                  </a:lnTo>
                  <a:lnTo>
                    <a:pt x="2791" y="2054"/>
                  </a:lnTo>
                  <a:lnTo>
                    <a:pt x="2794" y="2054"/>
                  </a:lnTo>
                  <a:lnTo>
                    <a:pt x="2797" y="2061"/>
                  </a:lnTo>
                  <a:lnTo>
                    <a:pt x="2800" y="2068"/>
                  </a:lnTo>
                  <a:lnTo>
                    <a:pt x="2802" y="2072"/>
                  </a:lnTo>
                  <a:lnTo>
                    <a:pt x="2806" y="2074"/>
                  </a:lnTo>
                  <a:lnTo>
                    <a:pt x="2809" y="2076"/>
                  </a:lnTo>
                  <a:lnTo>
                    <a:pt x="2812" y="2078"/>
                  </a:lnTo>
                  <a:lnTo>
                    <a:pt x="2814" y="2081"/>
                  </a:lnTo>
                  <a:lnTo>
                    <a:pt x="2817" y="2086"/>
                  </a:lnTo>
                  <a:lnTo>
                    <a:pt x="2820" y="2090"/>
                  </a:lnTo>
                  <a:lnTo>
                    <a:pt x="2823" y="2091"/>
                  </a:lnTo>
                  <a:lnTo>
                    <a:pt x="2825" y="2091"/>
                  </a:lnTo>
                  <a:lnTo>
                    <a:pt x="2828" y="2089"/>
                  </a:lnTo>
                  <a:lnTo>
                    <a:pt x="2831" y="2086"/>
                  </a:lnTo>
                  <a:lnTo>
                    <a:pt x="2834" y="2082"/>
                  </a:lnTo>
                  <a:lnTo>
                    <a:pt x="2837" y="2080"/>
                  </a:lnTo>
                  <a:lnTo>
                    <a:pt x="2840" y="2079"/>
                  </a:lnTo>
                  <a:lnTo>
                    <a:pt x="2843" y="2079"/>
                  </a:lnTo>
                  <a:lnTo>
                    <a:pt x="2846" y="2079"/>
                  </a:lnTo>
                  <a:lnTo>
                    <a:pt x="2849" y="2079"/>
                  </a:lnTo>
                  <a:lnTo>
                    <a:pt x="2851" y="2080"/>
                  </a:lnTo>
                  <a:lnTo>
                    <a:pt x="2854" y="2080"/>
                  </a:lnTo>
                  <a:lnTo>
                    <a:pt x="2857" y="2080"/>
                  </a:lnTo>
                  <a:lnTo>
                    <a:pt x="2860" y="2080"/>
                  </a:lnTo>
                  <a:lnTo>
                    <a:pt x="2862" y="2079"/>
                  </a:lnTo>
                  <a:lnTo>
                    <a:pt x="2865" y="2079"/>
                  </a:lnTo>
                  <a:lnTo>
                    <a:pt x="2869" y="2079"/>
                  </a:lnTo>
                  <a:lnTo>
                    <a:pt x="2872" y="2078"/>
                  </a:lnTo>
                  <a:lnTo>
                    <a:pt x="2874" y="2078"/>
                  </a:lnTo>
                  <a:lnTo>
                    <a:pt x="2877" y="2077"/>
                  </a:lnTo>
                  <a:lnTo>
                    <a:pt x="2880" y="2076"/>
                  </a:lnTo>
                  <a:lnTo>
                    <a:pt x="2883" y="2076"/>
                  </a:lnTo>
                  <a:lnTo>
                    <a:pt x="2885" y="2075"/>
                  </a:lnTo>
                  <a:lnTo>
                    <a:pt x="2888" y="2074"/>
                  </a:lnTo>
                  <a:lnTo>
                    <a:pt x="2891" y="2074"/>
                  </a:lnTo>
                  <a:lnTo>
                    <a:pt x="2894" y="2073"/>
                  </a:lnTo>
                  <a:lnTo>
                    <a:pt x="2896" y="2072"/>
                  </a:lnTo>
                  <a:lnTo>
                    <a:pt x="2900" y="2070"/>
                  </a:lnTo>
                  <a:lnTo>
                    <a:pt x="2903" y="2069"/>
                  </a:lnTo>
                  <a:lnTo>
                    <a:pt x="2906" y="2068"/>
                  </a:lnTo>
                  <a:lnTo>
                    <a:pt x="2908" y="2067"/>
                  </a:lnTo>
                  <a:lnTo>
                    <a:pt x="2911" y="2066"/>
                  </a:lnTo>
                  <a:lnTo>
                    <a:pt x="2914" y="2065"/>
                  </a:lnTo>
                  <a:lnTo>
                    <a:pt x="2917" y="2064"/>
                  </a:lnTo>
                  <a:lnTo>
                    <a:pt x="2919" y="2063"/>
                  </a:lnTo>
                  <a:lnTo>
                    <a:pt x="2922" y="2062"/>
                  </a:lnTo>
                  <a:lnTo>
                    <a:pt x="2925" y="2061"/>
                  </a:lnTo>
                  <a:lnTo>
                    <a:pt x="2928" y="2060"/>
                  </a:lnTo>
                  <a:lnTo>
                    <a:pt x="2931" y="2059"/>
                  </a:lnTo>
                  <a:lnTo>
                    <a:pt x="2934" y="2058"/>
                  </a:lnTo>
                  <a:lnTo>
                    <a:pt x="2937" y="2057"/>
                  </a:lnTo>
                  <a:lnTo>
                    <a:pt x="2940" y="2056"/>
                  </a:lnTo>
                  <a:lnTo>
                    <a:pt x="2942" y="2055"/>
                  </a:lnTo>
                  <a:lnTo>
                    <a:pt x="2945" y="2054"/>
                  </a:lnTo>
                  <a:lnTo>
                    <a:pt x="2948" y="2053"/>
                  </a:lnTo>
                  <a:lnTo>
                    <a:pt x="2951" y="2053"/>
                  </a:lnTo>
                  <a:lnTo>
                    <a:pt x="2953" y="2051"/>
                  </a:lnTo>
                  <a:lnTo>
                    <a:pt x="2956" y="2050"/>
                  </a:lnTo>
                  <a:lnTo>
                    <a:pt x="2959" y="2216"/>
                  </a:lnTo>
                  <a:lnTo>
                    <a:pt x="2963" y="2253"/>
                  </a:lnTo>
                  <a:lnTo>
                    <a:pt x="2965" y="2297"/>
                  </a:lnTo>
                  <a:lnTo>
                    <a:pt x="2968" y="2233"/>
                  </a:lnTo>
                  <a:lnTo>
                    <a:pt x="2971" y="1960"/>
                  </a:lnTo>
                  <a:lnTo>
                    <a:pt x="2974" y="1751"/>
                  </a:lnTo>
                  <a:lnTo>
                    <a:pt x="2976" y="1583"/>
                  </a:lnTo>
                  <a:lnTo>
                    <a:pt x="2979" y="1425"/>
                  </a:lnTo>
                  <a:lnTo>
                    <a:pt x="2982" y="1330"/>
                  </a:lnTo>
                  <a:lnTo>
                    <a:pt x="2985" y="1162"/>
                  </a:lnTo>
                  <a:lnTo>
                    <a:pt x="2988" y="985"/>
                  </a:lnTo>
                  <a:lnTo>
                    <a:pt x="2990" y="858"/>
                  </a:lnTo>
                  <a:lnTo>
                    <a:pt x="2994" y="642"/>
                  </a:lnTo>
                  <a:lnTo>
                    <a:pt x="2997" y="640"/>
                  </a:lnTo>
                  <a:lnTo>
                    <a:pt x="3000" y="581"/>
                  </a:lnTo>
                  <a:lnTo>
                    <a:pt x="3002" y="645"/>
                  </a:lnTo>
                  <a:lnTo>
                    <a:pt x="3005" y="790"/>
                  </a:lnTo>
                  <a:lnTo>
                    <a:pt x="3008" y="881"/>
                  </a:lnTo>
                  <a:lnTo>
                    <a:pt x="3011" y="1034"/>
                  </a:lnTo>
                  <a:lnTo>
                    <a:pt x="3013" y="1241"/>
                  </a:lnTo>
                  <a:lnTo>
                    <a:pt x="3016" y="1444"/>
                  </a:lnTo>
                  <a:lnTo>
                    <a:pt x="3019" y="1600"/>
                  </a:lnTo>
                  <a:lnTo>
                    <a:pt x="3022" y="1666"/>
                  </a:lnTo>
                  <a:lnTo>
                    <a:pt x="3025" y="1667"/>
                  </a:lnTo>
                  <a:lnTo>
                    <a:pt x="3028" y="1649"/>
                  </a:lnTo>
                  <a:lnTo>
                    <a:pt x="3031" y="1645"/>
                  </a:lnTo>
                  <a:lnTo>
                    <a:pt x="3034" y="1686"/>
                  </a:lnTo>
                  <a:lnTo>
                    <a:pt x="3036" y="1801"/>
                  </a:lnTo>
                  <a:lnTo>
                    <a:pt x="3039" y="1903"/>
                  </a:lnTo>
                  <a:lnTo>
                    <a:pt x="3042" y="1945"/>
                  </a:lnTo>
                  <a:lnTo>
                    <a:pt x="3045" y="1942"/>
                  </a:lnTo>
                  <a:lnTo>
                    <a:pt x="3047" y="1969"/>
                  </a:lnTo>
                  <a:lnTo>
                    <a:pt x="3050" y="2003"/>
                  </a:lnTo>
                  <a:lnTo>
                    <a:pt x="3053" y="2041"/>
                  </a:lnTo>
                  <a:lnTo>
                    <a:pt x="3057" y="2072"/>
                  </a:lnTo>
                  <a:lnTo>
                    <a:pt x="3059" y="2090"/>
                  </a:lnTo>
                  <a:lnTo>
                    <a:pt x="3062" y="2103"/>
                  </a:lnTo>
                  <a:lnTo>
                    <a:pt x="3065" y="2111"/>
                  </a:lnTo>
                  <a:lnTo>
                    <a:pt x="3068" y="2118"/>
                  </a:lnTo>
                  <a:lnTo>
                    <a:pt x="3070" y="2123"/>
                  </a:lnTo>
                  <a:lnTo>
                    <a:pt x="3073" y="2128"/>
                  </a:lnTo>
                  <a:lnTo>
                    <a:pt x="3076" y="2134"/>
                  </a:lnTo>
                  <a:lnTo>
                    <a:pt x="3079" y="2140"/>
                  </a:lnTo>
                  <a:lnTo>
                    <a:pt x="3081" y="2145"/>
                  </a:lnTo>
                  <a:lnTo>
                    <a:pt x="3084" y="2154"/>
                  </a:lnTo>
                  <a:lnTo>
                    <a:pt x="3088" y="2160"/>
                  </a:lnTo>
                  <a:lnTo>
                    <a:pt x="3091" y="2165"/>
                  </a:lnTo>
                  <a:lnTo>
                    <a:pt x="3093" y="2168"/>
                  </a:lnTo>
                  <a:lnTo>
                    <a:pt x="3096" y="2170"/>
                  </a:lnTo>
                  <a:lnTo>
                    <a:pt x="3099" y="2171"/>
                  </a:lnTo>
                  <a:lnTo>
                    <a:pt x="3102" y="2172"/>
                  </a:lnTo>
                  <a:lnTo>
                    <a:pt x="3104" y="2171"/>
                  </a:lnTo>
                  <a:lnTo>
                    <a:pt x="3107" y="2171"/>
                  </a:lnTo>
                  <a:lnTo>
                    <a:pt x="3110" y="2170"/>
                  </a:lnTo>
                  <a:lnTo>
                    <a:pt x="3113" y="2169"/>
                  </a:lnTo>
                  <a:lnTo>
                    <a:pt x="3115" y="2168"/>
                  </a:lnTo>
                  <a:lnTo>
                    <a:pt x="3119" y="2167"/>
                  </a:lnTo>
                  <a:lnTo>
                    <a:pt x="3122" y="2166"/>
                  </a:lnTo>
                  <a:lnTo>
                    <a:pt x="3125" y="2165"/>
                  </a:lnTo>
                  <a:lnTo>
                    <a:pt x="3127" y="2164"/>
                  </a:lnTo>
                  <a:lnTo>
                    <a:pt x="3130" y="2162"/>
                  </a:lnTo>
                  <a:lnTo>
                    <a:pt x="3133" y="2160"/>
                  </a:lnTo>
                  <a:lnTo>
                    <a:pt x="3136" y="2159"/>
                  </a:lnTo>
                  <a:lnTo>
                    <a:pt x="3139" y="2157"/>
                  </a:lnTo>
                  <a:lnTo>
                    <a:pt x="3141" y="2156"/>
                  </a:lnTo>
                  <a:lnTo>
                    <a:pt x="3144" y="2155"/>
                  </a:lnTo>
                  <a:lnTo>
                    <a:pt x="3147" y="2153"/>
                  </a:lnTo>
                  <a:lnTo>
                    <a:pt x="3151" y="2152"/>
                  </a:lnTo>
                  <a:lnTo>
                    <a:pt x="3153" y="2151"/>
                  </a:lnTo>
                  <a:lnTo>
                    <a:pt x="3156" y="2150"/>
                  </a:lnTo>
                  <a:lnTo>
                    <a:pt x="3159" y="2148"/>
                  </a:lnTo>
                  <a:lnTo>
                    <a:pt x="3162" y="2147"/>
                  </a:lnTo>
                  <a:lnTo>
                    <a:pt x="3164" y="2146"/>
                  </a:lnTo>
                  <a:lnTo>
                    <a:pt x="3167" y="2145"/>
                  </a:lnTo>
                  <a:lnTo>
                    <a:pt x="3170" y="2144"/>
                  </a:lnTo>
                  <a:lnTo>
                    <a:pt x="3173" y="2143"/>
                  </a:lnTo>
                  <a:lnTo>
                    <a:pt x="3175" y="2142"/>
                  </a:lnTo>
                  <a:lnTo>
                    <a:pt x="3178" y="2141"/>
                  </a:lnTo>
                  <a:lnTo>
                    <a:pt x="3182" y="2140"/>
                  </a:lnTo>
                  <a:lnTo>
                    <a:pt x="3185" y="2138"/>
                  </a:lnTo>
                  <a:lnTo>
                    <a:pt x="3187" y="2137"/>
                  </a:lnTo>
                  <a:lnTo>
                    <a:pt x="3190" y="2136"/>
                  </a:lnTo>
                  <a:lnTo>
                    <a:pt x="3193" y="2135"/>
                  </a:lnTo>
                  <a:lnTo>
                    <a:pt x="3196" y="2134"/>
                  </a:lnTo>
                  <a:lnTo>
                    <a:pt x="3198" y="2133"/>
                  </a:lnTo>
                  <a:lnTo>
                    <a:pt x="3201" y="2132"/>
                  </a:lnTo>
                  <a:lnTo>
                    <a:pt x="3204" y="2130"/>
                  </a:lnTo>
                  <a:lnTo>
                    <a:pt x="3207" y="2129"/>
                  </a:lnTo>
                  <a:lnTo>
                    <a:pt x="3209" y="2128"/>
                  </a:lnTo>
                  <a:lnTo>
                    <a:pt x="3213" y="2127"/>
                  </a:lnTo>
                  <a:lnTo>
                    <a:pt x="3216" y="2126"/>
                  </a:lnTo>
                  <a:lnTo>
                    <a:pt x="3219" y="2124"/>
                  </a:lnTo>
                  <a:lnTo>
                    <a:pt x="3221" y="2123"/>
                  </a:lnTo>
                  <a:lnTo>
                    <a:pt x="3224" y="2122"/>
                  </a:lnTo>
                  <a:lnTo>
                    <a:pt x="3227" y="2121"/>
                  </a:lnTo>
                  <a:lnTo>
                    <a:pt x="3230" y="2120"/>
                  </a:lnTo>
                  <a:lnTo>
                    <a:pt x="3232" y="2119"/>
                  </a:lnTo>
                  <a:lnTo>
                    <a:pt x="3235" y="2118"/>
                  </a:lnTo>
                  <a:lnTo>
                    <a:pt x="3238" y="2116"/>
                  </a:lnTo>
                  <a:lnTo>
                    <a:pt x="3241" y="2115"/>
                  </a:lnTo>
                  <a:lnTo>
                    <a:pt x="3243" y="2114"/>
                  </a:lnTo>
                  <a:lnTo>
                    <a:pt x="3247" y="2113"/>
                  </a:lnTo>
                  <a:lnTo>
                    <a:pt x="3250" y="2112"/>
                  </a:lnTo>
                  <a:lnTo>
                    <a:pt x="3253" y="2110"/>
                  </a:lnTo>
                  <a:lnTo>
                    <a:pt x="3255" y="2109"/>
                  </a:lnTo>
                  <a:lnTo>
                    <a:pt x="3258" y="2108"/>
                  </a:lnTo>
                  <a:lnTo>
                    <a:pt x="3261" y="2107"/>
                  </a:lnTo>
                  <a:lnTo>
                    <a:pt x="3264" y="2106"/>
                  </a:lnTo>
                  <a:lnTo>
                    <a:pt x="3266" y="2104"/>
                  </a:lnTo>
                  <a:lnTo>
                    <a:pt x="3269" y="2103"/>
                  </a:lnTo>
                  <a:lnTo>
                    <a:pt x="3272" y="2102"/>
                  </a:lnTo>
                  <a:lnTo>
                    <a:pt x="3276" y="2100"/>
                  </a:lnTo>
                  <a:lnTo>
                    <a:pt x="3279" y="2099"/>
                  </a:lnTo>
                  <a:lnTo>
                    <a:pt x="3281" y="2098"/>
                  </a:lnTo>
                  <a:lnTo>
                    <a:pt x="3284" y="2096"/>
                  </a:lnTo>
                  <a:lnTo>
                    <a:pt x="3287" y="2095"/>
                  </a:lnTo>
                  <a:lnTo>
                    <a:pt x="3290" y="2094"/>
                  </a:lnTo>
                  <a:lnTo>
                    <a:pt x="3292" y="2093"/>
                  </a:lnTo>
                  <a:lnTo>
                    <a:pt x="3295" y="2092"/>
                  </a:lnTo>
                  <a:lnTo>
                    <a:pt x="3298" y="2091"/>
                  </a:lnTo>
                  <a:lnTo>
                    <a:pt x="3301" y="2089"/>
                  </a:lnTo>
                  <a:lnTo>
                    <a:pt x="3303" y="2088"/>
                  </a:lnTo>
                  <a:lnTo>
                    <a:pt x="3306" y="2087"/>
                  </a:lnTo>
                  <a:lnTo>
                    <a:pt x="3310" y="2086"/>
                  </a:lnTo>
                  <a:lnTo>
                    <a:pt x="3313" y="2085"/>
                  </a:lnTo>
                  <a:lnTo>
                    <a:pt x="3315" y="2084"/>
                  </a:lnTo>
                  <a:lnTo>
                    <a:pt x="3318" y="2083"/>
                  </a:lnTo>
                  <a:lnTo>
                    <a:pt x="3321" y="2082"/>
                  </a:lnTo>
                  <a:lnTo>
                    <a:pt x="3324" y="2081"/>
                  </a:lnTo>
                  <a:lnTo>
                    <a:pt x="3326" y="2080"/>
                  </a:lnTo>
                  <a:lnTo>
                    <a:pt x="3329" y="2079"/>
                  </a:lnTo>
                  <a:lnTo>
                    <a:pt x="3332" y="2078"/>
                  </a:lnTo>
                  <a:lnTo>
                    <a:pt x="3335" y="2077"/>
                  </a:lnTo>
                  <a:lnTo>
                    <a:pt x="3337" y="2076"/>
                  </a:lnTo>
                  <a:lnTo>
                    <a:pt x="3341" y="2076"/>
                  </a:lnTo>
                  <a:lnTo>
                    <a:pt x="3344" y="2075"/>
                  </a:lnTo>
                  <a:lnTo>
                    <a:pt x="3347" y="2074"/>
                  </a:lnTo>
                  <a:lnTo>
                    <a:pt x="3349" y="2073"/>
                  </a:lnTo>
                  <a:lnTo>
                    <a:pt x="3352" y="2073"/>
                  </a:lnTo>
                  <a:lnTo>
                    <a:pt x="3355" y="2072"/>
                  </a:lnTo>
                  <a:lnTo>
                    <a:pt x="3358" y="2070"/>
                  </a:lnTo>
                  <a:lnTo>
                    <a:pt x="3360" y="2070"/>
                  </a:lnTo>
                  <a:lnTo>
                    <a:pt x="3363" y="2069"/>
                  </a:lnTo>
                  <a:lnTo>
                    <a:pt x="3366" y="2069"/>
                  </a:lnTo>
                  <a:lnTo>
                    <a:pt x="3370" y="2069"/>
                  </a:lnTo>
                  <a:lnTo>
                    <a:pt x="3372" y="2068"/>
                  </a:lnTo>
                  <a:lnTo>
                    <a:pt x="3375" y="2068"/>
                  </a:lnTo>
                  <a:lnTo>
                    <a:pt x="3378" y="2068"/>
                  </a:lnTo>
                  <a:lnTo>
                    <a:pt x="3381" y="2068"/>
                  </a:lnTo>
                  <a:lnTo>
                    <a:pt x="3383" y="2074"/>
                  </a:lnTo>
                  <a:lnTo>
                    <a:pt x="3386" y="2280"/>
                  </a:lnTo>
                  <a:lnTo>
                    <a:pt x="3389" y="2356"/>
                  </a:lnTo>
                  <a:lnTo>
                    <a:pt x="3392" y="2304"/>
                  </a:lnTo>
                  <a:lnTo>
                    <a:pt x="3394" y="2064"/>
                  </a:lnTo>
                  <a:lnTo>
                    <a:pt x="3397" y="1729"/>
                  </a:lnTo>
                  <a:lnTo>
                    <a:pt x="3400" y="1529"/>
                  </a:lnTo>
                  <a:lnTo>
                    <a:pt x="3404" y="1300"/>
                  </a:lnTo>
                  <a:lnTo>
                    <a:pt x="3406" y="1228"/>
                  </a:lnTo>
                  <a:lnTo>
                    <a:pt x="3409" y="1292"/>
                  </a:lnTo>
                  <a:lnTo>
                    <a:pt x="3412" y="1394"/>
                  </a:lnTo>
                  <a:lnTo>
                    <a:pt x="3415" y="1514"/>
                  </a:lnTo>
                  <a:lnTo>
                    <a:pt x="3418" y="1607"/>
                  </a:lnTo>
                  <a:lnTo>
                    <a:pt x="3420" y="1641"/>
                  </a:lnTo>
                  <a:lnTo>
                    <a:pt x="3423" y="1614"/>
                  </a:lnTo>
                  <a:lnTo>
                    <a:pt x="3426" y="1545"/>
                  </a:lnTo>
                  <a:lnTo>
                    <a:pt x="3429" y="1471"/>
                  </a:lnTo>
                  <a:lnTo>
                    <a:pt x="3431" y="1421"/>
                  </a:lnTo>
                  <a:lnTo>
                    <a:pt x="3435" y="1428"/>
                  </a:lnTo>
                  <a:lnTo>
                    <a:pt x="3438" y="1498"/>
                  </a:lnTo>
                  <a:lnTo>
                    <a:pt x="3441" y="1591"/>
                  </a:lnTo>
                  <a:lnTo>
                    <a:pt x="3443" y="1679"/>
                  </a:lnTo>
                  <a:lnTo>
                    <a:pt x="3446" y="1750"/>
                  </a:lnTo>
                  <a:lnTo>
                    <a:pt x="3449" y="1781"/>
                  </a:lnTo>
                  <a:lnTo>
                    <a:pt x="3452" y="1768"/>
                  </a:lnTo>
                  <a:lnTo>
                    <a:pt x="3454" y="1734"/>
                  </a:lnTo>
                  <a:lnTo>
                    <a:pt x="3457" y="1710"/>
                  </a:lnTo>
                  <a:lnTo>
                    <a:pt x="3460" y="1717"/>
                  </a:lnTo>
                  <a:lnTo>
                    <a:pt x="3463" y="1749"/>
                  </a:lnTo>
                  <a:lnTo>
                    <a:pt x="3466" y="1807"/>
                  </a:lnTo>
                  <a:lnTo>
                    <a:pt x="3469" y="1874"/>
                  </a:lnTo>
                  <a:lnTo>
                    <a:pt x="3472" y="1908"/>
                  </a:lnTo>
                  <a:lnTo>
                    <a:pt x="3475" y="1904"/>
                  </a:lnTo>
                  <a:lnTo>
                    <a:pt x="3477" y="1895"/>
                  </a:lnTo>
                  <a:lnTo>
                    <a:pt x="3480" y="1906"/>
                  </a:lnTo>
                  <a:lnTo>
                    <a:pt x="3483" y="1925"/>
                  </a:lnTo>
                  <a:lnTo>
                    <a:pt x="3486" y="1964"/>
                  </a:lnTo>
                  <a:lnTo>
                    <a:pt x="3488" y="1999"/>
                  </a:lnTo>
                  <a:lnTo>
                    <a:pt x="3491" y="2016"/>
                  </a:lnTo>
                  <a:lnTo>
                    <a:pt x="3494" y="2028"/>
                  </a:lnTo>
                  <a:lnTo>
                    <a:pt x="3498" y="2033"/>
                  </a:lnTo>
                  <a:lnTo>
                    <a:pt x="3500" y="2064"/>
                  </a:lnTo>
                  <a:lnTo>
                    <a:pt x="3503" y="2084"/>
                  </a:lnTo>
                  <a:lnTo>
                    <a:pt x="3506" y="2094"/>
                  </a:lnTo>
                  <a:lnTo>
                    <a:pt x="3509" y="2103"/>
                  </a:lnTo>
                  <a:lnTo>
                    <a:pt x="3511" y="2108"/>
                  </a:lnTo>
                  <a:lnTo>
                    <a:pt x="3514" y="2112"/>
                  </a:lnTo>
                  <a:lnTo>
                    <a:pt x="3517" y="2116"/>
                  </a:lnTo>
                  <a:lnTo>
                    <a:pt x="3520" y="2119"/>
                  </a:lnTo>
                  <a:lnTo>
                    <a:pt x="3522" y="2123"/>
                  </a:lnTo>
                  <a:lnTo>
                    <a:pt x="3525" y="2127"/>
                  </a:lnTo>
                  <a:lnTo>
                    <a:pt x="3529" y="2132"/>
                  </a:lnTo>
                  <a:lnTo>
                    <a:pt x="3532" y="2136"/>
                  </a:lnTo>
                  <a:lnTo>
                    <a:pt x="3534" y="2143"/>
                  </a:lnTo>
                  <a:lnTo>
                    <a:pt x="3537" y="2150"/>
                  </a:lnTo>
                  <a:lnTo>
                    <a:pt x="3540" y="2154"/>
                  </a:lnTo>
                  <a:lnTo>
                    <a:pt x="3543" y="2158"/>
                  </a:lnTo>
                  <a:lnTo>
                    <a:pt x="3545" y="2160"/>
                  </a:lnTo>
                  <a:lnTo>
                    <a:pt x="3548" y="2163"/>
                  </a:lnTo>
                  <a:lnTo>
                    <a:pt x="3551" y="2164"/>
                  </a:lnTo>
                  <a:lnTo>
                    <a:pt x="3554" y="2164"/>
                  </a:lnTo>
                  <a:lnTo>
                    <a:pt x="3557" y="2164"/>
                  </a:lnTo>
                  <a:lnTo>
                    <a:pt x="3560" y="2164"/>
                  </a:lnTo>
                  <a:lnTo>
                    <a:pt x="3563" y="2164"/>
                  </a:lnTo>
                  <a:lnTo>
                    <a:pt x="3566" y="2163"/>
                  </a:lnTo>
                  <a:lnTo>
                    <a:pt x="3569" y="2162"/>
                  </a:lnTo>
                  <a:lnTo>
                    <a:pt x="3571" y="2162"/>
                  </a:lnTo>
                  <a:lnTo>
                    <a:pt x="3574" y="2160"/>
                  </a:lnTo>
                  <a:lnTo>
                    <a:pt x="3577" y="2159"/>
                  </a:lnTo>
                  <a:lnTo>
                    <a:pt x="3580" y="2158"/>
                  </a:lnTo>
                  <a:lnTo>
                    <a:pt x="3582" y="2158"/>
                  </a:lnTo>
                  <a:lnTo>
                    <a:pt x="3585" y="2157"/>
                  </a:lnTo>
                  <a:lnTo>
                    <a:pt x="3588" y="2156"/>
                  </a:lnTo>
                  <a:lnTo>
                    <a:pt x="3592" y="2155"/>
                  </a:lnTo>
                  <a:lnTo>
                    <a:pt x="3594" y="2154"/>
                  </a:lnTo>
                  <a:lnTo>
                    <a:pt x="3597" y="2153"/>
                  </a:lnTo>
                  <a:lnTo>
                    <a:pt x="3600" y="2152"/>
                  </a:lnTo>
                  <a:lnTo>
                    <a:pt x="3603" y="2151"/>
                  </a:lnTo>
                  <a:lnTo>
                    <a:pt x="3605" y="2150"/>
                  </a:lnTo>
                  <a:lnTo>
                    <a:pt x="3608" y="2150"/>
                  </a:lnTo>
                  <a:lnTo>
                    <a:pt x="3611" y="2149"/>
                  </a:lnTo>
                  <a:lnTo>
                    <a:pt x="3614" y="2148"/>
                  </a:lnTo>
                  <a:lnTo>
                    <a:pt x="3616" y="2147"/>
                  </a:lnTo>
                  <a:lnTo>
                    <a:pt x="3619" y="2146"/>
                  </a:lnTo>
                  <a:lnTo>
                    <a:pt x="3623" y="2145"/>
                  </a:lnTo>
                  <a:lnTo>
                    <a:pt x="3626" y="2144"/>
                  </a:lnTo>
                  <a:lnTo>
                    <a:pt x="3628" y="2143"/>
                  </a:lnTo>
                  <a:lnTo>
                    <a:pt x="3631" y="2142"/>
                  </a:lnTo>
                  <a:lnTo>
                    <a:pt x="3634" y="2142"/>
                  </a:lnTo>
                  <a:lnTo>
                    <a:pt x="3637" y="2141"/>
                  </a:lnTo>
                  <a:lnTo>
                    <a:pt x="3639" y="2140"/>
                  </a:lnTo>
                  <a:lnTo>
                    <a:pt x="3642" y="2139"/>
                  </a:lnTo>
                  <a:lnTo>
                    <a:pt x="3645" y="2138"/>
                  </a:lnTo>
                  <a:lnTo>
                    <a:pt x="3648" y="2137"/>
                  </a:lnTo>
                  <a:lnTo>
                    <a:pt x="3650" y="2136"/>
                  </a:lnTo>
                  <a:lnTo>
                    <a:pt x="3654" y="2135"/>
                  </a:lnTo>
                  <a:lnTo>
                    <a:pt x="3657" y="2134"/>
                  </a:lnTo>
                  <a:lnTo>
                    <a:pt x="3660" y="2133"/>
                  </a:lnTo>
                  <a:lnTo>
                    <a:pt x="3662" y="2132"/>
                  </a:lnTo>
                  <a:lnTo>
                    <a:pt x="3665" y="2130"/>
                  </a:lnTo>
                  <a:lnTo>
                    <a:pt x="3668" y="2129"/>
                  </a:lnTo>
                  <a:lnTo>
                    <a:pt x="3671" y="2128"/>
                  </a:lnTo>
                  <a:lnTo>
                    <a:pt x="3673" y="2127"/>
                  </a:lnTo>
                  <a:lnTo>
                    <a:pt x="3676" y="2126"/>
                  </a:lnTo>
                  <a:lnTo>
                    <a:pt x="3679" y="2125"/>
                  </a:lnTo>
                  <a:lnTo>
                    <a:pt x="3682" y="2124"/>
                  </a:lnTo>
                  <a:lnTo>
                    <a:pt x="3685" y="2123"/>
                  </a:lnTo>
                  <a:lnTo>
                    <a:pt x="3688" y="2122"/>
                  </a:lnTo>
                  <a:lnTo>
                    <a:pt x="3691" y="2121"/>
                  </a:lnTo>
                  <a:lnTo>
                    <a:pt x="3694" y="2120"/>
                  </a:lnTo>
                  <a:lnTo>
                    <a:pt x="3696" y="2119"/>
                  </a:lnTo>
                </a:path>
              </a:pathLst>
            </a:custGeom>
            <a:noFill/>
            <a:ln w="1333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47" name="Freeform 119"/>
            <p:cNvSpPr>
              <a:spLocks noChangeAspect="1"/>
            </p:cNvSpPr>
            <p:nvPr/>
          </p:nvSpPr>
          <p:spPr bwMode="auto">
            <a:xfrm>
              <a:off x="6766" y="5809"/>
              <a:ext cx="2106" cy="539"/>
            </a:xfrm>
            <a:custGeom>
              <a:avLst/>
              <a:gdLst>
                <a:gd name="T0" fmla="*/ 32 w 2106"/>
                <a:gd name="T1" fmla="*/ 523 h 539"/>
                <a:gd name="T2" fmla="*/ 66 w 2106"/>
                <a:gd name="T3" fmla="*/ 512 h 539"/>
                <a:gd name="T4" fmla="*/ 100 w 2106"/>
                <a:gd name="T5" fmla="*/ 499 h 539"/>
                <a:gd name="T6" fmla="*/ 135 w 2106"/>
                <a:gd name="T7" fmla="*/ 487 h 539"/>
                <a:gd name="T8" fmla="*/ 169 w 2106"/>
                <a:gd name="T9" fmla="*/ 474 h 539"/>
                <a:gd name="T10" fmla="*/ 203 w 2106"/>
                <a:gd name="T11" fmla="*/ 464 h 539"/>
                <a:gd name="T12" fmla="*/ 237 w 2106"/>
                <a:gd name="T13" fmla="*/ 457 h 539"/>
                <a:gd name="T14" fmla="*/ 271 w 2106"/>
                <a:gd name="T15" fmla="*/ 453 h 539"/>
                <a:gd name="T16" fmla="*/ 305 w 2106"/>
                <a:gd name="T17" fmla="*/ 157 h 539"/>
                <a:gd name="T18" fmla="*/ 339 w 2106"/>
                <a:gd name="T19" fmla="*/ 98 h 539"/>
                <a:gd name="T20" fmla="*/ 373 w 2106"/>
                <a:gd name="T21" fmla="*/ 289 h 539"/>
                <a:gd name="T22" fmla="*/ 407 w 2106"/>
                <a:gd name="T23" fmla="*/ 451 h 539"/>
                <a:gd name="T24" fmla="*/ 441 w 2106"/>
                <a:gd name="T25" fmla="*/ 499 h 539"/>
                <a:gd name="T26" fmla="*/ 475 w 2106"/>
                <a:gd name="T27" fmla="*/ 527 h 539"/>
                <a:gd name="T28" fmla="*/ 510 w 2106"/>
                <a:gd name="T29" fmla="*/ 519 h 539"/>
                <a:gd name="T30" fmla="*/ 545 w 2106"/>
                <a:gd name="T31" fmla="*/ 511 h 539"/>
                <a:gd name="T32" fmla="*/ 579 w 2106"/>
                <a:gd name="T33" fmla="*/ 500 h 539"/>
                <a:gd name="T34" fmla="*/ 613 w 2106"/>
                <a:gd name="T35" fmla="*/ 489 h 539"/>
                <a:gd name="T36" fmla="*/ 647 w 2106"/>
                <a:gd name="T37" fmla="*/ 479 h 539"/>
                <a:gd name="T38" fmla="*/ 681 w 2106"/>
                <a:gd name="T39" fmla="*/ 468 h 539"/>
                <a:gd name="T40" fmla="*/ 715 w 2106"/>
                <a:gd name="T41" fmla="*/ 461 h 539"/>
                <a:gd name="T42" fmla="*/ 749 w 2106"/>
                <a:gd name="T43" fmla="*/ 457 h 539"/>
                <a:gd name="T44" fmla="*/ 783 w 2106"/>
                <a:gd name="T45" fmla="*/ 344 h 539"/>
                <a:gd name="T46" fmla="*/ 817 w 2106"/>
                <a:gd name="T47" fmla="*/ 166 h 539"/>
                <a:gd name="T48" fmla="*/ 851 w 2106"/>
                <a:gd name="T49" fmla="*/ 249 h 539"/>
                <a:gd name="T50" fmla="*/ 885 w 2106"/>
                <a:gd name="T51" fmla="*/ 342 h 539"/>
                <a:gd name="T52" fmla="*/ 920 w 2106"/>
                <a:gd name="T53" fmla="*/ 464 h 539"/>
                <a:gd name="T54" fmla="*/ 954 w 2106"/>
                <a:gd name="T55" fmla="*/ 501 h 539"/>
                <a:gd name="T56" fmla="*/ 988 w 2106"/>
                <a:gd name="T57" fmla="*/ 520 h 539"/>
                <a:gd name="T58" fmla="*/ 1022 w 2106"/>
                <a:gd name="T59" fmla="*/ 513 h 539"/>
                <a:gd name="T60" fmla="*/ 1056 w 2106"/>
                <a:gd name="T61" fmla="*/ 503 h 539"/>
                <a:gd name="T62" fmla="*/ 1090 w 2106"/>
                <a:gd name="T63" fmla="*/ 494 h 539"/>
                <a:gd name="T64" fmla="*/ 1125 w 2106"/>
                <a:gd name="T65" fmla="*/ 484 h 539"/>
                <a:gd name="T66" fmla="*/ 1159 w 2106"/>
                <a:gd name="T67" fmla="*/ 474 h 539"/>
                <a:gd name="T68" fmla="*/ 1193 w 2106"/>
                <a:gd name="T69" fmla="*/ 465 h 539"/>
                <a:gd name="T70" fmla="*/ 1227 w 2106"/>
                <a:gd name="T71" fmla="*/ 460 h 539"/>
                <a:gd name="T72" fmla="*/ 1261 w 2106"/>
                <a:gd name="T73" fmla="*/ 457 h 539"/>
                <a:gd name="T74" fmla="*/ 1296 w 2106"/>
                <a:gd name="T75" fmla="*/ 340 h 539"/>
                <a:gd name="T76" fmla="*/ 1330 w 2106"/>
                <a:gd name="T77" fmla="*/ 243 h 539"/>
                <a:gd name="T78" fmla="*/ 1364 w 2106"/>
                <a:gd name="T79" fmla="*/ 274 h 539"/>
                <a:gd name="T80" fmla="*/ 1398 w 2106"/>
                <a:gd name="T81" fmla="*/ 376 h 539"/>
                <a:gd name="T82" fmla="*/ 1432 w 2106"/>
                <a:gd name="T83" fmla="*/ 458 h 539"/>
                <a:gd name="T84" fmla="*/ 1466 w 2106"/>
                <a:gd name="T85" fmla="*/ 485 h 539"/>
                <a:gd name="T86" fmla="*/ 1500 w 2106"/>
                <a:gd name="T87" fmla="*/ 514 h 539"/>
                <a:gd name="T88" fmla="*/ 1534 w 2106"/>
                <a:gd name="T89" fmla="*/ 511 h 539"/>
                <a:gd name="T90" fmla="*/ 1568 w 2106"/>
                <a:gd name="T91" fmla="*/ 508 h 539"/>
                <a:gd name="T92" fmla="*/ 1602 w 2106"/>
                <a:gd name="T93" fmla="*/ 503 h 539"/>
                <a:gd name="T94" fmla="*/ 1636 w 2106"/>
                <a:gd name="T95" fmla="*/ 499 h 539"/>
                <a:gd name="T96" fmla="*/ 1671 w 2106"/>
                <a:gd name="T97" fmla="*/ 496 h 539"/>
                <a:gd name="T98" fmla="*/ 1706 w 2106"/>
                <a:gd name="T99" fmla="*/ 493 h 539"/>
                <a:gd name="T100" fmla="*/ 1740 w 2106"/>
                <a:gd name="T101" fmla="*/ 493 h 539"/>
                <a:gd name="T102" fmla="*/ 1774 w 2106"/>
                <a:gd name="T103" fmla="*/ 496 h 539"/>
                <a:gd name="T104" fmla="*/ 1808 w 2106"/>
                <a:gd name="T105" fmla="*/ 501 h 539"/>
                <a:gd name="T106" fmla="*/ 1842 w 2106"/>
                <a:gd name="T107" fmla="*/ 508 h 539"/>
                <a:gd name="T108" fmla="*/ 1876 w 2106"/>
                <a:gd name="T109" fmla="*/ 515 h 539"/>
                <a:gd name="T110" fmla="*/ 1910 w 2106"/>
                <a:gd name="T111" fmla="*/ 522 h 539"/>
                <a:gd name="T112" fmla="*/ 1944 w 2106"/>
                <a:gd name="T113" fmla="*/ 529 h 539"/>
                <a:gd name="T114" fmla="*/ 1978 w 2106"/>
                <a:gd name="T115" fmla="*/ 534 h 539"/>
                <a:gd name="T116" fmla="*/ 2012 w 2106"/>
                <a:gd name="T117" fmla="*/ 538 h 539"/>
                <a:gd name="T118" fmla="*/ 2046 w 2106"/>
                <a:gd name="T119" fmla="*/ 539 h 539"/>
                <a:gd name="T120" fmla="*/ 2081 w 2106"/>
                <a:gd name="T121" fmla="*/ 539 h 5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106" h="539">
                  <a:moveTo>
                    <a:pt x="0" y="533"/>
                  </a:moveTo>
                  <a:lnTo>
                    <a:pt x="3" y="532"/>
                  </a:lnTo>
                  <a:lnTo>
                    <a:pt x="6" y="531"/>
                  </a:lnTo>
                  <a:lnTo>
                    <a:pt x="10" y="530"/>
                  </a:lnTo>
                  <a:lnTo>
                    <a:pt x="12" y="529"/>
                  </a:lnTo>
                  <a:lnTo>
                    <a:pt x="15" y="528"/>
                  </a:lnTo>
                  <a:lnTo>
                    <a:pt x="18" y="527"/>
                  </a:lnTo>
                  <a:lnTo>
                    <a:pt x="21" y="526"/>
                  </a:lnTo>
                  <a:lnTo>
                    <a:pt x="23" y="525"/>
                  </a:lnTo>
                  <a:lnTo>
                    <a:pt x="26" y="525"/>
                  </a:lnTo>
                  <a:lnTo>
                    <a:pt x="29" y="524"/>
                  </a:lnTo>
                  <a:lnTo>
                    <a:pt x="32" y="523"/>
                  </a:lnTo>
                  <a:lnTo>
                    <a:pt x="34" y="522"/>
                  </a:lnTo>
                  <a:lnTo>
                    <a:pt x="37" y="521"/>
                  </a:lnTo>
                  <a:lnTo>
                    <a:pt x="41" y="520"/>
                  </a:lnTo>
                  <a:lnTo>
                    <a:pt x="44" y="519"/>
                  </a:lnTo>
                  <a:lnTo>
                    <a:pt x="46" y="518"/>
                  </a:lnTo>
                  <a:lnTo>
                    <a:pt x="49" y="517"/>
                  </a:lnTo>
                  <a:lnTo>
                    <a:pt x="52" y="517"/>
                  </a:lnTo>
                  <a:lnTo>
                    <a:pt x="55" y="516"/>
                  </a:lnTo>
                  <a:lnTo>
                    <a:pt x="57" y="515"/>
                  </a:lnTo>
                  <a:lnTo>
                    <a:pt x="60" y="514"/>
                  </a:lnTo>
                  <a:lnTo>
                    <a:pt x="63" y="513"/>
                  </a:lnTo>
                  <a:lnTo>
                    <a:pt x="66" y="512"/>
                  </a:lnTo>
                  <a:lnTo>
                    <a:pt x="68" y="511"/>
                  </a:lnTo>
                  <a:lnTo>
                    <a:pt x="72" y="510"/>
                  </a:lnTo>
                  <a:lnTo>
                    <a:pt x="75" y="509"/>
                  </a:lnTo>
                  <a:lnTo>
                    <a:pt x="78" y="508"/>
                  </a:lnTo>
                  <a:lnTo>
                    <a:pt x="80" y="507"/>
                  </a:lnTo>
                  <a:lnTo>
                    <a:pt x="83" y="505"/>
                  </a:lnTo>
                  <a:lnTo>
                    <a:pt x="86" y="504"/>
                  </a:lnTo>
                  <a:lnTo>
                    <a:pt x="89" y="503"/>
                  </a:lnTo>
                  <a:lnTo>
                    <a:pt x="91" y="502"/>
                  </a:lnTo>
                  <a:lnTo>
                    <a:pt x="94" y="501"/>
                  </a:lnTo>
                  <a:lnTo>
                    <a:pt x="97" y="500"/>
                  </a:lnTo>
                  <a:lnTo>
                    <a:pt x="100" y="499"/>
                  </a:lnTo>
                  <a:lnTo>
                    <a:pt x="103" y="498"/>
                  </a:lnTo>
                  <a:lnTo>
                    <a:pt x="106" y="497"/>
                  </a:lnTo>
                  <a:lnTo>
                    <a:pt x="109" y="496"/>
                  </a:lnTo>
                  <a:lnTo>
                    <a:pt x="112" y="495"/>
                  </a:lnTo>
                  <a:lnTo>
                    <a:pt x="114" y="494"/>
                  </a:lnTo>
                  <a:lnTo>
                    <a:pt x="117" y="493"/>
                  </a:lnTo>
                  <a:lnTo>
                    <a:pt x="120" y="492"/>
                  </a:lnTo>
                  <a:lnTo>
                    <a:pt x="123" y="491"/>
                  </a:lnTo>
                  <a:lnTo>
                    <a:pt x="126" y="490"/>
                  </a:lnTo>
                  <a:lnTo>
                    <a:pt x="128" y="489"/>
                  </a:lnTo>
                  <a:lnTo>
                    <a:pt x="131" y="488"/>
                  </a:lnTo>
                  <a:lnTo>
                    <a:pt x="135" y="487"/>
                  </a:lnTo>
                  <a:lnTo>
                    <a:pt x="138" y="486"/>
                  </a:lnTo>
                  <a:lnTo>
                    <a:pt x="140" y="485"/>
                  </a:lnTo>
                  <a:lnTo>
                    <a:pt x="143" y="484"/>
                  </a:lnTo>
                  <a:lnTo>
                    <a:pt x="146" y="483"/>
                  </a:lnTo>
                  <a:lnTo>
                    <a:pt x="149" y="482"/>
                  </a:lnTo>
                  <a:lnTo>
                    <a:pt x="151" y="481"/>
                  </a:lnTo>
                  <a:lnTo>
                    <a:pt x="154" y="480"/>
                  </a:lnTo>
                  <a:lnTo>
                    <a:pt x="157" y="479"/>
                  </a:lnTo>
                  <a:lnTo>
                    <a:pt x="160" y="478"/>
                  </a:lnTo>
                  <a:lnTo>
                    <a:pt x="162" y="477"/>
                  </a:lnTo>
                  <a:lnTo>
                    <a:pt x="166" y="475"/>
                  </a:lnTo>
                  <a:lnTo>
                    <a:pt x="169" y="474"/>
                  </a:lnTo>
                  <a:lnTo>
                    <a:pt x="172" y="473"/>
                  </a:lnTo>
                  <a:lnTo>
                    <a:pt x="174" y="473"/>
                  </a:lnTo>
                  <a:lnTo>
                    <a:pt x="177" y="472"/>
                  </a:lnTo>
                  <a:lnTo>
                    <a:pt x="180" y="471"/>
                  </a:lnTo>
                  <a:lnTo>
                    <a:pt x="183" y="470"/>
                  </a:lnTo>
                  <a:lnTo>
                    <a:pt x="185" y="469"/>
                  </a:lnTo>
                  <a:lnTo>
                    <a:pt x="188" y="468"/>
                  </a:lnTo>
                  <a:lnTo>
                    <a:pt x="191" y="467"/>
                  </a:lnTo>
                  <a:lnTo>
                    <a:pt x="194" y="466"/>
                  </a:lnTo>
                  <a:lnTo>
                    <a:pt x="197" y="466"/>
                  </a:lnTo>
                  <a:lnTo>
                    <a:pt x="200" y="465"/>
                  </a:lnTo>
                  <a:lnTo>
                    <a:pt x="203" y="464"/>
                  </a:lnTo>
                  <a:lnTo>
                    <a:pt x="206" y="463"/>
                  </a:lnTo>
                  <a:lnTo>
                    <a:pt x="208" y="463"/>
                  </a:lnTo>
                  <a:lnTo>
                    <a:pt x="211" y="462"/>
                  </a:lnTo>
                  <a:lnTo>
                    <a:pt x="214" y="461"/>
                  </a:lnTo>
                  <a:lnTo>
                    <a:pt x="217" y="461"/>
                  </a:lnTo>
                  <a:lnTo>
                    <a:pt x="219" y="460"/>
                  </a:lnTo>
                  <a:lnTo>
                    <a:pt x="222" y="459"/>
                  </a:lnTo>
                  <a:lnTo>
                    <a:pt x="225" y="459"/>
                  </a:lnTo>
                  <a:lnTo>
                    <a:pt x="229" y="458"/>
                  </a:lnTo>
                  <a:lnTo>
                    <a:pt x="231" y="458"/>
                  </a:lnTo>
                  <a:lnTo>
                    <a:pt x="234" y="457"/>
                  </a:lnTo>
                  <a:lnTo>
                    <a:pt x="237" y="457"/>
                  </a:lnTo>
                  <a:lnTo>
                    <a:pt x="240" y="456"/>
                  </a:lnTo>
                  <a:lnTo>
                    <a:pt x="242" y="456"/>
                  </a:lnTo>
                  <a:lnTo>
                    <a:pt x="245" y="456"/>
                  </a:lnTo>
                  <a:lnTo>
                    <a:pt x="248" y="455"/>
                  </a:lnTo>
                  <a:lnTo>
                    <a:pt x="251" y="455"/>
                  </a:lnTo>
                  <a:lnTo>
                    <a:pt x="253" y="455"/>
                  </a:lnTo>
                  <a:lnTo>
                    <a:pt x="256" y="454"/>
                  </a:lnTo>
                  <a:lnTo>
                    <a:pt x="260" y="454"/>
                  </a:lnTo>
                  <a:lnTo>
                    <a:pt x="263" y="454"/>
                  </a:lnTo>
                  <a:lnTo>
                    <a:pt x="266" y="454"/>
                  </a:lnTo>
                  <a:lnTo>
                    <a:pt x="268" y="454"/>
                  </a:lnTo>
                  <a:lnTo>
                    <a:pt x="271" y="453"/>
                  </a:lnTo>
                  <a:lnTo>
                    <a:pt x="274" y="453"/>
                  </a:lnTo>
                  <a:lnTo>
                    <a:pt x="277" y="455"/>
                  </a:lnTo>
                  <a:lnTo>
                    <a:pt x="279" y="485"/>
                  </a:lnTo>
                  <a:lnTo>
                    <a:pt x="282" y="481"/>
                  </a:lnTo>
                  <a:lnTo>
                    <a:pt x="285" y="429"/>
                  </a:lnTo>
                  <a:lnTo>
                    <a:pt x="288" y="349"/>
                  </a:lnTo>
                  <a:lnTo>
                    <a:pt x="291" y="255"/>
                  </a:lnTo>
                  <a:lnTo>
                    <a:pt x="294" y="100"/>
                  </a:lnTo>
                  <a:lnTo>
                    <a:pt x="297" y="0"/>
                  </a:lnTo>
                  <a:lnTo>
                    <a:pt x="300" y="9"/>
                  </a:lnTo>
                  <a:lnTo>
                    <a:pt x="302" y="85"/>
                  </a:lnTo>
                  <a:lnTo>
                    <a:pt x="305" y="157"/>
                  </a:lnTo>
                  <a:lnTo>
                    <a:pt x="308" y="177"/>
                  </a:lnTo>
                  <a:lnTo>
                    <a:pt x="311" y="131"/>
                  </a:lnTo>
                  <a:lnTo>
                    <a:pt x="313" y="58"/>
                  </a:lnTo>
                  <a:lnTo>
                    <a:pt x="316" y="14"/>
                  </a:lnTo>
                  <a:lnTo>
                    <a:pt x="319" y="25"/>
                  </a:lnTo>
                  <a:lnTo>
                    <a:pt x="323" y="70"/>
                  </a:lnTo>
                  <a:lnTo>
                    <a:pt x="325" y="116"/>
                  </a:lnTo>
                  <a:lnTo>
                    <a:pt x="328" y="138"/>
                  </a:lnTo>
                  <a:lnTo>
                    <a:pt x="331" y="130"/>
                  </a:lnTo>
                  <a:lnTo>
                    <a:pt x="334" y="107"/>
                  </a:lnTo>
                  <a:lnTo>
                    <a:pt x="336" y="92"/>
                  </a:lnTo>
                  <a:lnTo>
                    <a:pt x="339" y="98"/>
                  </a:lnTo>
                  <a:lnTo>
                    <a:pt x="342" y="126"/>
                  </a:lnTo>
                  <a:lnTo>
                    <a:pt x="345" y="162"/>
                  </a:lnTo>
                  <a:lnTo>
                    <a:pt x="347" y="187"/>
                  </a:lnTo>
                  <a:lnTo>
                    <a:pt x="350" y="181"/>
                  </a:lnTo>
                  <a:lnTo>
                    <a:pt x="354" y="201"/>
                  </a:lnTo>
                  <a:lnTo>
                    <a:pt x="357" y="243"/>
                  </a:lnTo>
                  <a:lnTo>
                    <a:pt x="359" y="270"/>
                  </a:lnTo>
                  <a:lnTo>
                    <a:pt x="362" y="269"/>
                  </a:lnTo>
                  <a:lnTo>
                    <a:pt x="365" y="258"/>
                  </a:lnTo>
                  <a:lnTo>
                    <a:pt x="368" y="258"/>
                  </a:lnTo>
                  <a:lnTo>
                    <a:pt x="370" y="273"/>
                  </a:lnTo>
                  <a:lnTo>
                    <a:pt x="373" y="289"/>
                  </a:lnTo>
                  <a:lnTo>
                    <a:pt x="376" y="300"/>
                  </a:lnTo>
                  <a:lnTo>
                    <a:pt x="379" y="306"/>
                  </a:lnTo>
                  <a:lnTo>
                    <a:pt x="381" y="313"/>
                  </a:lnTo>
                  <a:lnTo>
                    <a:pt x="385" y="315"/>
                  </a:lnTo>
                  <a:lnTo>
                    <a:pt x="388" y="348"/>
                  </a:lnTo>
                  <a:lnTo>
                    <a:pt x="391" y="375"/>
                  </a:lnTo>
                  <a:lnTo>
                    <a:pt x="393" y="388"/>
                  </a:lnTo>
                  <a:lnTo>
                    <a:pt x="396" y="397"/>
                  </a:lnTo>
                  <a:lnTo>
                    <a:pt x="399" y="404"/>
                  </a:lnTo>
                  <a:lnTo>
                    <a:pt x="402" y="406"/>
                  </a:lnTo>
                  <a:lnTo>
                    <a:pt x="405" y="433"/>
                  </a:lnTo>
                  <a:lnTo>
                    <a:pt x="407" y="451"/>
                  </a:lnTo>
                  <a:lnTo>
                    <a:pt x="410" y="460"/>
                  </a:lnTo>
                  <a:lnTo>
                    <a:pt x="413" y="466"/>
                  </a:lnTo>
                  <a:lnTo>
                    <a:pt x="417" y="470"/>
                  </a:lnTo>
                  <a:lnTo>
                    <a:pt x="419" y="474"/>
                  </a:lnTo>
                  <a:lnTo>
                    <a:pt x="422" y="477"/>
                  </a:lnTo>
                  <a:lnTo>
                    <a:pt x="425" y="480"/>
                  </a:lnTo>
                  <a:lnTo>
                    <a:pt x="428" y="483"/>
                  </a:lnTo>
                  <a:lnTo>
                    <a:pt x="430" y="486"/>
                  </a:lnTo>
                  <a:lnTo>
                    <a:pt x="433" y="489"/>
                  </a:lnTo>
                  <a:lnTo>
                    <a:pt x="436" y="492"/>
                  </a:lnTo>
                  <a:lnTo>
                    <a:pt x="439" y="495"/>
                  </a:lnTo>
                  <a:lnTo>
                    <a:pt x="441" y="499"/>
                  </a:lnTo>
                  <a:lnTo>
                    <a:pt x="444" y="504"/>
                  </a:lnTo>
                  <a:lnTo>
                    <a:pt x="448" y="512"/>
                  </a:lnTo>
                  <a:lnTo>
                    <a:pt x="451" y="518"/>
                  </a:lnTo>
                  <a:lnTo>
                    <a:pt x="453" y="521"/>
                  </a:lnTo>
                  <a:lnTo>
                    <a:pt x="456" y="524"/>
                  </a:lnTo>
                  <a:lnTo>
                    <a:pt x="459" y="525"/>
                  </a:lnTo>
                  <a:lnTo>
                    <a:pt x="462" y="526"/>
                  </a:lnTo>
                  <a:lnTo>
                    <a:pt x="464" y="527"/>
                  </a:lnTo>
                  <a:lnTo>
                    <a:pt x="467" y="527"/>
                  </a:lnTo>
                  <a:lnTo>
                    <a:pt x="470" y="527"/>
                  </a:lnTo>
                  <a:lnTo>
                    <a:pt x="473" y="527"/>
                  </a:lnTo>
                  <a:lnTo>
                    <a:pt x="475" y="527"/>
                  </a:lnTo>
                  <a:lnTo>
                    <a:pt x="479" y="526"/>
                  </a:lnTo>
                  <a:lnTo>
                    <a:pt x="482" y="526"/>
                  </a:lnTo>
                  <a:lnTo>
                    <a:pt x="485" y="525"/>
                  </a:lnTo>
                  <a:lnTo>
                    <a:pt x="487" y="525"/>
                  </a:lnTo>
                  <a:lnTo>
                    <a:pt x="490" y="524"/>
                  </a:lnTo>
                  <a:lnTo>
                    <a:pt x="493" y="524"/>
                  </a:lnTo>
                  <a:lnTo>
                    <a:pt x="496" y="523"/>
                  </a:lnTo>
                  <a:lnTo>
                    <a:pt x="498" y="522"/>
                  </a:lnTo>
                  <a:lnTo>
                    <a:pt x="501" y="522"/>
                  </a:lnTo>
                  <a:lnTo>
                    <a:pt x="504" y="521"/>
                  </a:lnTo>
                  <a:lnTo>
                    <a:pt x="507" y="520"/>
                  </a:lnTo>
                  <a:lnTo>
                    <a:pt x="510" y="519"/>
                  </a:lnTo>
                  <a:lnTo>
                    <a:pt x="513" y="519"/>
                  </a:lnTo>
                  <a:lnTo>
                    <a:pt x="516" y="518"/>
                  </a:lnTo>
                  <a:lnTo>
                    <a:pt x="519" y="517"/>
                  </a:lnTo>
                  <a:lnTo>
                    <a:pt x="521" y="517"/>
                  </a:lnTo>
                  <a:lnTo>
                    <a:pt x="524" y="516"/>
                  </a:lnTo>
                  <a:lnTo>
                    <a:pt x="527" y="515"/>
                  </a:lnTo>
                  <a:lnTo>
                    <a:pt x="530" y="514"/>
                  </a:lnTo>
                  <a:lnTo>
                    <a:pt x="532" y="514"/>
                  </a:lnTo>
                  <a:lnTo>
                    <a:pt x="535" y="513"/>
                  </a:lnTo>
                  <a:lnTo>
                    <a:pt x="538" y="512"/>
                  </a:lnTo>
                  <a:lnTo>
                    <a:pt x="542" y="511"/>
                  </a:lnTo>
                  <a:lnTo>
                    <a:pt x="545" y="511"/>
                  </a:lnTo>
                  <a:lnTo>
                    <a:pt x="547" y="510"/>
                  </a:lnTo>
                  <a:lnTo>
                    <a:pt x="550" y="509"/>
                  </a:lnTo>
                  <a:lnTo>
                    <a:pt x="553" y="508"/>
                  </a:lnTo>
                  <a:lnTo>
                    <a:pt x="556" y="507"/>
                  </a:lnTo>
                  <a:lnTo>
                    <a:pt x="558" y="507"/>
                  </a:lnTo>
                  <a:lnTo>
                    <a:pt x="561" y="505"/>
                  </a:lnTo>
                  <a:lnTo>
                    <a:pt x="564" y="504"/>
                  </a:lnTo>
                  <a:lnTo>
                    <a:pt x="567" y="503"/>
                  </a:lnTo>
                  <a:lnTo>
                    <a:pt x="569" y="502"/>
                  </a:lnTo>
                  <a:lnTo>
                    <a:pt x="573" y="502"/>
                  </a:lnTo>
                  <a:lnTo>
                    <a:pt x="576" y="501"/>
                  </a:lnTo>
                  <a:lnTo>
                    <a:pt x="579" y="500"/>
                  </a:lnTo>
                  <a:lnTo>
                    <a:pt x="581" y="499"/>
                  </a:lnTo>
                  <a:lnTo>
                    <a:pt x="584" y="498"/>
                  </a:lnTo>
                  <a:lnTo>
                    <a:pt x="587" y="497"/>
                  </a:lnTo>
                  <a:lnTo>
                    <a:pt x="590" y="496"/>
                  </a:lnTo>
                  <a:lnTo>
                    <a:pt x="592" y="496"/>
                  </a:lnTo>
                  <a:lnTo>
                    <a:pt x="595" y="495"/>
                  </a:lnTo>
                  <a:lnTo>
                    <a:pt x="598" y="494"/>
                  </a:lnTo>
                  <a:lnTo>
                    <a:pt x="601" y="493"/>
                  </a:lnTo>
                  <a:lnTo>
                    <a:pt x="604" y="492"/>
                  </a:lnTo>
                  <a:lnTo>
                    <a:pt x="607" y="491"/>
                  </a:lnTo>
                  <a:lnTo>
                    <a:pt x="610" y="490"/>
                  </a:lnTo>
                  <a:lnTo>
                    <a:pt x="613" y="489"/>
                  </a:lnTo>
                  <a:lnTo>
                    <a:pt x="615" y="488"/>
                  </a:lnTo>
                  <a:lnTo>
                    <a:pt x="618" y="487"/>
                  </a:lnTo>
                  <a:lnTo>
                    <a:pt x="621" y="487"/>
                  </a:lnTo>
                  <a:lnTo>
                    <a:pt x="624" y="486"/>
                  </a:lnTo>
                  <a:lnTo>
                    <a:pt x="626" y="485"/>
                  </a:lnTo>
                  <a:lnTo>
                    <a:pt x="629" y="484"/>
                  </a:lnTo>
                  <a:lnTo>
                    <a:pt x="632" y="483"/>
                  </a:lnTo>
                  <a:lnTo>
                    <a:pt x="636" y="482"/>
                  </a:lnTo>
                  <a:lnTo>
                    <a:pt x="638" y="481"/>
                  </a:lnTo>
                  <a:lnTo>
                    <a:pt x="641" y="480"/>
                  </a:lnTo>
                  <a:lnTo>
                    <a:pt x="644" y="480"/>
                  </a:lnTo>
                  <a:lnTo>
                    <a:pt x="647" y="479"/>
                  </a:lnTo>
                  <a:lnTo>
                    <a:pt x="649" y="478"/>
                  </a:lnTo>
                  <a:lnTo>
                    <a:pt x="652" y="477"/>
                  </a:lnTo>
                  <a:lnTo>
                    <a:pt x="655" y="475"/>
                  </a:lnTo>
                  <a:lnTo>
                    <a:pt x="658" y="474"/>
                  </a:lnTo>
                  <a:lnTo>
                    <a:pt x="660" y="473"/>
                  </a:lnTo>
                  <a:lnTo>
                    <a:pt x="663" y="473"/>
                  </a:lnTo>
                  <a:lnTo>
                    <a:pt x="667" y="472"/>
                  </a:lnTo>
                  <a:lnTo>
                    <a:pt x="670" y="471"/>
                  </a:lnTo>
                  <a:lnTo>
                    <a:pt x="672" y="470"/>
                  </a:lnTo>
                  <a:lnTo>
                    <a:pt x="675" y="469"/>
                  </a:lnTo>
                  <a:lnTo>
                    <a:pt x="678" y="469"/>
                  </a:lnTo>
                  <a:lnTo>
                    <a:pt x="681" y="468"/>
                  </a:lnTo>
                  <a:lnTo>
                    <a:pt x="683" y="467"/>
                  </a:lnTo>
                  <a:lnTo>
                    <a:pt x="686" y="467"/>
                  </a:lnTo>
                  <a:lnTo>
                    <a:pt x="689" y="466"/>
                  </a:lnTo>
                  <a:lnTo>
                    <a:pt x="692" y="465"/>
                  </a:lnTo>
                  <a:lnTo>
                    <a:pt x="695" y="465"/>
                  </a:lnTo>
                  <a:lnTo>
                    <a:pt x="697" y="464"/>
                  </a:lnTo>
                  <a:lnTo>
                    <a:pt x="701" y="463"/>
                  </a:lnTo>
                  <a:lnTo>
                    <a:pt x="704" y="463"/>
                  </a:lnTo>
                  <a:lnTo>
                    <a:pt x="707" y="462"/>
                  </a:lnTo>
                  <a:lnTo>
                    <a:pt x="709" y="462"/>
                  </a:lnTo>
                  <a:lnTo>
                    <a:pt x="712" y="461"/>
                  </a:lnTo>
                  <a:lnTo>
                    <a:pt x="715" y="461"/>
                  </a:lnTo>
                  <a:lnTo>
                    <a:pt x="718" y="460"/>
                  </a:lnTo>
                  <a:lnTo>
                    <a:pt x="720" y="460"/>
                  </a:lnTo>
                  <a:lnTo>
                    <a:pt x="723" y="459"/>
                  </a:lnTo>
                  <a:lnTo>
                    <a:pt x="726" y="459"/>
                  </a:lnTo>
                  <a:lnTo>
                    <a:pt x="730" y="459"/>
                  </a:lnTo>
                  <a:lnTo>
                    <a:pt x="732" y="458"/>
                  </a:lnTo>
                  <a:lnTo>
                    <a:pt x="735" y="458"/>
                  </a:lnTo>
                  <a:lnTo>
                    <a:pt x="738" y="458"/>
                  </a:lnTo>
                  <a:lnTo>
                    <a:pt x="741" y="457"/>
                  </a:lnTo>
                  <a:lnTo>
                    <a:pt x="743" y="457"/>
                  </a:lnTo>
                  <a:lnTo>
                    <a:pt x="746" y="457"/>
                  </a:lnTo>
                  <a:lnTo>
                    <a:pt x="749" y="457"/>
                  </a:lnTo>
                  <a:lnTo>
                    <a:pt x="752" y="456"/>
                  </a:lnTo>
                  <a:lnTo>
                    <a:pt x="754" y="456"/>
                  </a:lnTo>
                  <a:lnTo>
                    <a:pt x="757" y="456"/>
                  </a:lnTo>
                  <a:lnTo>
                    <a:pt x="761" y="456"/>
                  </a:lnTo>
                  <a:lnTo>
                    <a:pt x="764" y="456"/>
                  </a:lnTo>
                  <a:lnTo>
                    <a:pt x="766" y="456"/>
                  </a:lnTo>
                  <a:lnTo>
                    <a:pt x="769" y="455"/>
                  </a:lnTo>
                  <a:lnTo>
                    <a:pt x="772" y="462"/>
                  </a:lnTo>
                  <a:lnTo>
                    <a:pt x="775" y="447"/>
                  </a:lnTo>
                  <a:lnTo>
                    <a:pt x="777" y="369"/>
                  </a:lnTo>
                  <a:lnTo>
                    <a:pt x="780" y="351"/>
                  </a:lnTo>
                  <a:lnTo>
                    <a:pt x="783" y="344"/>
                  </a:lnTo>
                  <a:lnTo>
                    <a:pt x="786" y="396"/>
                  </a:lnTo>
                  <a:lnTo>
                    <a:pt x="788" y="477"/>
                  </a:lnTo>
                  <a:lnTo>
                    <a:pt x="791" y="292"/>
                  </a:lnTo>
                  <a:lnTo>
                    <a:pt x="795" y="223"/>
                  </a:lnTo>
                  <a:lnTo>
                    <a:pt x="798" y="148"/>
                  </a:lnTo>
                  <a:lnTo>
                    <a:pt x="800" y="90"/>
                  </a:lnTo>
                  <a:lnTo>
                    <a:pt x="803" y="80"/>
                  </a:lnTo>
                  <a:lnTo>
                    <a:pt x="806" y="118"/>
                  </a:lnTo>
                  <a:lnTo>
                    <a:pt x="809" y="166"/>
                  </a:lnTo>
                  <a:lnTo>
                    <a:pt x="811" y="197"/>
                  </a:lnTo>
                  <a:lnTo>
                    <a:pt x="814" y="195"/>
                  </a:lnTo>
                  <a:lnTo>
                    <a:pt x="817" y="166"/>
                  </a:lnTo>
                  <a:lnTo>
                    <a:pt x="820" y="133"/>
                  </a:lnTo>
                  <a:lnTo>
                    <a:pt x="822" y="119"/>
                  </a:lnTo>
                  <a:lnTo>
                    <a:pt x="826" y="132"/>
                  </a:lnTo>
                  <a:lnTo>
                    <a:pt x="829" y="164"/>
                  </a:lnTo>
                  <a:lnTo>
                    <a:pt x="832" y="177"/>
                  </a:lnTo>
                  <a:lnTo>
                    <a:pt x="835" y="193"/>
                  </a:lnTo>
                  <a:lnTo>
                    <a:pt x="837" y="227"/>
                  </a:lnTo>
                  <a:lnTo>
                    <a:pt x="840" y="252"/>
                  </a:lnTo>
                  <a:lnTo>
                    <a:pt x="843" y="253"/>
                  </a:lnTo>
                  <a:lnTo>
                    <a:pt x="846" y="243"/>
                  </a:lnTo>
                  <a:lnTo>
                    <a:pt x="848" y="240"/>
                  </a:lnTo>
                  <a:lnTo>
                    <a:pt x="851" y="249"/>
                  </a:lnTo>
                  <a:lnTo>
                    <a:pt x="855" y="261"/>
                  </a:lnTo>
                  <a:lnTo>
                    <a:pt x="858" y="269"/>
                  </a:lnTo>
                  <a:lnTo>
                    <a:pt x="860" y="271"/>
                  </a:lnTo>
                  <a:lnTo>
                    <a:pt x="863" y="273"/>
                  </a:lnTo>
                  <a:lnTo>
                    <a:pt x="866" y="279"/>
                  </a:lnTo>
                  <a:lnTo>
                    <a:pt x="869" y="288"/>
                  </a:lnTo>
                  <a:lnTo>
                    <a:pt x="871" y="298"/>
                  </a:lnTo>
                  <a:lnTo>
                    <a:pt x="874" y="305"/>
                  </a:lnTo>
                  <a:lnTo>
                    <a:pt x="877" y="311"/>
                  </a:lnTo>
                  <a:lnTo>
                    <a:pt x="880" y="319"/>
                  </a:lnTo>
                  <a:lnTo>
                    <a:pt x="882" y="319"/>
                  </a:lnTo>
                  <a:lnTo>
                    <a:pt x="885" y="342"/>
                  </a:lnTo>
                  <a:lnTo>
                    <a:pt x="889" y="370"/>
                  </a:lnTo>
                  <a:lnTo>
                    <a:pt x="892" y="381"/>
                  </a:lnTo>
                  <a:lnTo>
                    <a:pt x="894" y="389"/>
                  </a:lnTo>
                  <a:lnTo>
                    <a:pt x="897" y="395"/>
                  </a:lnTo>
                  <a:lnTo>
                    <a:pt x="900" y="401"/>
                  </a:lnTo>
                  <a:lnTo>
                    <a:pt x="903" y="405"/>
                  </a:lnTo>
                  <a:lnTo>
                    <a:pt x="905" y="406"/>
                  </a:lnTo>
                  <a:lnTo>
                    <a:pt x="908" y="432"/>
                  </a:lnTo>
                  <a:lnTo>
                    <a:pt x="911" y="448"/>
                  </a:lnTo>
                  <a:lnTo>
                    <a:pt x="914" y="456"/>
                  </a:lnTo>
                  <a:lnTo>
                    <a:pt x="916" y="461"/>
                  </a:lnTo>
                  <a:lnTo>
                    <a:pt x="920" y="464"/>
                  </a:lnTo>
                  <a:lnTo>
                    <a:pt x="923" y="467"/>
                  </a:lnTo>
                  <a:lnTo>
                    <a:pt x="926" y="469"/>
                  </a:lnTo>
                  <a:lnTo>
                    <a:pt x="928" y="472"/>
                  </a:lnTo>
                  <a:lnTo>
                    <a:pt x="931" y="474"/>
                  </a:lnTo>
                  <a:lnTo>
                    <a:pt x="934" y="477"/>
                  </a:lnTo>
                  <a:lnTo>
                    <a:pt x="937" y="480"/>
                  </a:lnTo>
                  <a:lnTo>
                    <a:pt x="939" y="482"/>
                  </a:lnTo>
                  <a:lnTo>
                    <a:pt x="942" y="485"/>
                  </a:lnTo>
                  <a:lnTo>
                    <a:pt x="945" y="488"/>
                  </a:lnTo>
                  <a:lnTo>
                    <a:pt x="948" y="492"/>
                  </a:lnTo>
                  <a:lnTo>
                    <a:pt x="951" y="495"/>
                  </a:lnTo>
                  <a:lnTo>
                    <a:pt x="954" y="501"/>
                  </a:lnTo>
                  <a:lnTo>
                    <a:pt x="957" y="509"/>
                  </a:lnTo>
                  <a:lnTo>
                    <a:pt x="960" y="513"/>
                  </a:lnTo>
                  <a:lnTo>
                    <a:pt x="962" y="516"/>
                  </a:lnTo>
                  <a:lnTo>
                    <a:pt x="965" y="518"/>
                  </a:lnTo>
                  <a:lnTo>
                    <a:pt x="968" y="520"/>
                  </a:lnTo>
                  <a:lnTo>
                    <a:pt x="971" y="520"/>
                  </a:lnTo>
                  <a:lnTo>
                    <a:pt x="974" y="521"/>
                  </a:lnTo>
                  <a:lnTo>
                    <a:pt x="976" y="521"/>
                  </a:lnTo>
                  <a:lnTo>
                    <a:pt x="979" y="521"/>
                  </a:lnTo>
                  <a:lnTo>
                    <a:pt x="983" y="521"/>
                  </a:lnTo>
                  <a:lnTo>
                    <a:pt x="986" y="520"/>
                  </a:lnTo>
                  <a:lnTo>
                    <a:pt x="988" y="520"/>
                  </a:lnTo>
                  <a:lnTo>
                    <a:pt x="991" y="520"/>
                  </a:lnTo>
                  <a:lnTo>
                    <a:pt x="994" y="519"/>
                  </a:lnTo>
                  <a:lnTo>
                    <a:pt x="997" y="519"/>
                  </a:lnTo>
                  <a:lnTo>
                    <a:pt x="999" y="518"/>
                  </a:lnTo>
                  <a:lnTo>
                    <a:pt x="1002" y="517"/>
                  </a:lnTo>
                  <a:lnTo>
                    <a:pt x="1005" y="517"/>
                  </a:lnTo>
                  <a:lnTo>
                    <a:pt x="1008" y="516"/>
                  </a:lnTo>
                  <a:lnTo>
                    <a:pt x="1010" y="516"/>
                  </a:lnTo>
                  <a:lnTo>
                    <a:pt x="1014" y="515"/>
                  </a:lnTo>
                  <a:lnTo>
                    <a:pt x="1017" y="514"/>
                  </a:lnTo>
                  <a:lnTo>
                    <a:pt x="1020" y="514"/>
                  </a:lnTo>
                  <a:lnTo>
                    <a:pt x="1022" y="513"/>
                  </a:lnTo>
                  <a:lnTo>
                    <a:pt x="1025" y="512"/>
                  </a:lnTo>
                  <a:lnTo>
                    <a:pt x="1028" y="511"/>
                  </a:lnTo>
                  <a:lnTo>
                    <a:pt x="1031" y="511"/>
                  </a:lnTo>
                  <a:lnTo>
                    <a:pt x="1033" y="510"/>
                  </a:lnTo>
                  <a:lnTo>
                    <a:pt x="1036" y="509"/>
                  </a:lnTo>
                  <a:lnTo>
                    <a:pt x="1039" y="509"/>
                  </a:lnTo>
                  <a:lnTo>
                    <a:pt x="1042" y="508"/>
                  </a:lnTo>
                  <a:lnTo>
                    <a:pt x="1045" y="507"/>
                  </a:lnTo>
                  <a:lnTo>
                    <a:pt x="1048" y="507"/>
                  </a:lnTo>
                  <a:lnTo>
                    <a:pt x="1051" y="505"/>
                  </a:lnTo>
                  <a:lnTo>
                    <a:pt x="1054" y="504"/>
                  </a:lnTo>
                  <a:lnTo>
                    <a:pt x="1056" y="503"/>
                  </a:lnTo>
                  <a:lnTo>
                    <a:pt x="1059" y="503"/>
                  </a:lnTo>
                  <a:lnTo>
                    <a:pt x="1062" y="502"/>
                  </a:lnTo>
                  <a:lnTo>
                    <a:pt x="1065" y="501"/>
                  </a:lnTo>
                  <a:lnTo>
                    <a:pt x="1067" y="500"/>
                  </a:lnTo>
                  <a:lnTo>
                    <a:pt x="1070" y="500"/>
                  </a:lnTo>
                  <a:lnTo>
                    <a:pt x="1073" y="499"/>
                  </a:lnTo>
                  <a:lnTo>
                    <a:pt x="1077" y="498"/>
                  </a:lnTo>
                  <a:lnTo>
                    <a:pt x="1079" y="497"/>
                  </a:lnTo>
                  <a:lnTo>
                    <a:pt x="1082" y="496"/>
                  </a:lnTo>
                  <a:lnTo>
                    <a:pt x="1085" y="496"/>
                  </a:lnTo>
                  <a:lnTo>
                    <a:pt x="1088" y="495"/>
                  </a:lnTo>
                  <a:lnTo>
                    <a:pt x="1090" y="494"/>
                  </a:lnTo>
                  <a:lnTo>
                    <a:pt x="1093" y="493"/>
                  </a:lnTo>
                  <a:lnTo>
                    <a:pt x="1096" y="492"/>
                  </a:lnTo>
                  <a:lnTo>
                    <a:pt x="1099" y="492"/>
                  </a:lnTo>
                  <a:lnTo>
                    <a:pt x="1101" y="491"/>
                  </a:lnTo>
                  <a:lnTo>
                    <a:pt x="1104" y="490"/>
                  </a:lnTo>
                  <a:lnTo>
                    <a:pt x="1108" y="489"/>
                  </a:lnTo>
                  <a:lnTo>
                    <a:pt x="1111" y="488"/>
                  </a:lnTo>
                  <a:lnTo>
                    <a:pt x="1114" y="487"/>
                  </a:lnTo>
                  <a:lnTo>
                    <a:pt x="1116" y="487"/>
                  </a:lnTo>
                  <a:lnTo>
                    <a:pt x="1119" y="486"/>
                  </a:lnTo>
                  <a:lnTo>
                    <a:pt x="1122" y="485"/>
                  </a:lnTo>
                  <a:lnTo>
                    <a:pt x="1125" y="484"/>
                  </a:lnTo>
                  <a:lnTo>
                    <a:pt x="1127" y="483"/>
                  </a:lnTo>
                  <a:lnTo>
                    <a:pt x="1130" y="483"/>
                  </a:lnTo>
                  <a:lnTo>
                    <a:pt x="1133" y="482"/>
                  </a:lnTo>
                  <a:lnTo>
                    <a:pt x="1136" y="481"/>
                  </a:lnTo>
                  <a:lnTo>
                    <a:pt x="1139" y="480"/>
                  </a:lnTo>
                  <a:lnTo>
                    <a:pt x="1142" y="479"/>
                  </a:lnTo>
                  <a:lnTo>
                    <a:pt x="1145" y="478"/>
                  </a:lnTo>
                  <a:lnTo>
                    <a:pt x="1148" y="478"/>
                  </a:lnTo>
                  <a:lnTo>
                    <a:pt x="1150" y="477"/>
                  </a:lnTo>
                  <a:lnTo>
                    <a:pt x="1153" y="475"/>
                  </a:lnTo>
                  <a:lnTo>
                    <a:pt x="1156" y="474"/>
                  </a:lnTo>
                  <a:lnTo>
                    <a:pt x="1159" y="474"/>
                  </a:lnTo>
                  <a:lnTo>
                    <a:pt x="1161" y="473"/>
                  </a:lnTo>
                  <a:lnTo>
                    <a:pt x="1164" y="472"/>
                  </a:lnTo>
                  <a:lnTo>
                    <a:pt x="1167" y="471"/>
                  </a:lnTo>
                  <a:lnTo>
                    <a:pt x="1171" y="471"/>
                  </a:lnTo>
                  <a:lnTo>
                    <a:pt x="1173" y="470"/>
                  </a:lnTo>
                  <a:lnTo>
                    <a:pt x="1176" y="469"/>
                  </a:lnTo>
                  <a:lnTo>
                    <a:pt x="1179" y="469"/>
                  </a:lnTo>
                  <a:lnTo>
                    <a:pt x="1182" y="468"/>
                  </a:lnTo>
                  <a:lnTo>
                    <a:pt x="1184" y="467"/>
                  </a:lnTo>
                  <a:lnTo>
                    <a:pt x="1187" y="467"/>
                  </a:lnTo>
                  <a:lnTo>
                    <a:pt x="1190" y="466"/>
                  </a:lnTo>
                  <a:lnTo>
                    <a:pt x="1193" y="465"/>
                  </a:lnTo>
                  <a:lnTo>
                    <a:pt x="1195" y="465"/>
                  </a:lnTo>
                  <a:lnTo>
                    <a:pt x="1198" y="464"/>
                  </a:lnTo>
                  <a:lnTo>
                    <a:pt x="1202" y="464"/>
                  </a:lnTo>
                  <a:lnTo>
                    <a:pt x="1205" y="463"/>
                  </a:lnTo>
                  <a:lnTo>
                    <a:pt x="1207" y="463"/>
                  </a:lnTo>
                  <a:lnTo>
                    <a:pt x="1210" y="462"/>
                  </a:lnTo>
                  <a:lnTo>
                    <a:pt x="1213" y="462"/>
                  </a:lnTo>
                  <a:lnTo>
                    <a:pt x="1216" y="461"/>
                  </a:lnTo>
                  <a:lnTo>
                    <a:pt x="1218" y="461"/>
                  </a:lnTo>
                  <a:lnTo>
                    <a:pt x="1221" y="460"/>
                  </a:lnTo>
                  <a:lnTo>
                    <a:pt x="1224" y="460"/>
                  </a:lnTo>
                  <a:lnTo>
                    <a:pt x="1227" y="460"/>
                  </a:lnTo>
                  <a:lnTo>
                    <a:pt x="1229" y="459"/>
                  </a:lnTo>
                  <a:lnTo>
                    <a:pt x="1233" y="459"/>
                  </a:lnTo>
                  <a:lnTo>
                    <a:pt x="1236" y="459"/>
                  </a:lnTo>
                  <a:lnTo>
                    <a:pt x="1239" y="459"/>
                  </a:lnTo>
                  <a:lnTo>
                    <a:pt x="1241" y="458"/>
                  </a:lnTo>
                  <a:lnTo>
                    <a:pt x="1244" y="458"/>
                  </a:lnTo>
                  <a:lnTo>
                    <a:pt x="1247" y="458"/>
                  </a:lnTo>
                  <a:lnTo>
                    <a:pt x="1250" y="458"/>
                  </a:lnTo>
                  <a:lnTo>
                    <a:pt x="1253" y="458"/>
                  </a:lnTo>
                  <a:lnTo>
                    <a:pt x="1255" y="457"/>
                  </a:lnTo>
                  <a:lnTo>
                    <a:pt x="1258" y="457"/>
                  </a:lnTo>
                  <a:lnTo>
                    <a:pt x="1261" y="457"/>
                  </a:lnTo>
                  <a:lnTo>
                    <a:pt x="1265" y="457"/>
                  </a:lnTo>
                  <a:lnTo>
                    <a:pt x="1267" y="457"/>
                  </a:lnTo>
                  <a:lnTo>
                    <a:pt x="1270" y="457"/>
                  </a:lnTo>
                  <a:lnTo>
                    <a:pt x="1273" y="457"/>
                  </a:lnTo>
                  <a:lnTo>
                    <a:pt x="1276" y="457"/>
                  </a:lnTo>
                  <a:lnTo>
                    <a:pt x="1278" y="459"/>
                  </a:lnTo>
                  <a:lnTo>
                    <a:pt x="1281" y="427"/>
                  </a:lnTo>
                  <a:lnTo>
                    <a:pt x="1284" y="398"/>
                  </a:lnTo>
                  <a:lnTo>
                    <a:pt x="1287" y="414"/>
                  </a:lnTo>
                  <a:lnTo>
                    <a:pt x="1289" y="354"/>
                  </a:lnTo>
                  <a:lnTo>
                    <a:pt x="1292" y="343"/>
                  </a:lnTo>
                  <a:lnTo>
                    <a:pt x="1296" y="340"/>
                  </a:lnTo>
                  <a:lnTo>
                    <a:pt x="1299" y="333"/>
                  </a:lnTo>
                  <a:lnTo>
                    <a:pt x="1301" y="390"/>
                  </a:lnTo>
                  <a:lnTo>
                    <a:pt x="1304" y="464"/>
                  </a:lnTo>
                  <a:lnTo>
                    <a:pt x="1307" y="277"/>
                  </a:lnTo>
                  <a:lnTo>
                    <a:pt x="1310" y="133"/>
                  </a:lnTo>
                  <a:lnTo>
                    <a:pt x="1312" y="237"/>
                  </a:lnTo>
                  <a:lnTo>
                    <a:pt x="1315" y="357"/>
                  </a:lnTo>
                  <a:lnTo>
                    <a:pt x="1318" y="375"/>
                  </a:lnTo>
                  <a:lnTo>
                    <a:pt x="1321" y="286"/>
                  </a:lnTo>
                  <a:lnTo>
                    <a:pt x="1323" y="194"/>
                  </a:lnTo>
                  <a:lnTo>
                    <a:pt x="1327" y="192"/>
                  </a:lnTo>
                  <a:lnTo>
                    <a:pt x="1330" y="243"/>
                  </a:lnTo>
                  <a:lnTo>
                    <a:pt x="1333" y="272"/>
                  </a:lnTo>
                  <a:lnTo>
                    <a:pt x="1335" y="255"/>
                  </a:lnTo>
                  <a:lnTo>
                    <a:pt x="1338" y="222"/>
                  </a:lnTo>
                  <a:lnTo>
                    <a:pt x="1341" y="213"/>
                  </a:lnTo>
                  <a:lnTo>
                    <a:pt x="1344" y="230"/>
                  </a:lnTo>
                  <a:lnTo>
                    <a:pt x="1346" y="251"/>
                  </a:lnTo>
                  <a:lnTo>
                    <a:pt x="1349" y="255"/>
                  </a:lnTo>
                  <a:lnTo>
                    <a:pt x="1352" y="249"/>
                  </a:lnTo>
                  <a:lnTo>
                    <a:pt x="1355" y="246"/>
                  </a:lnTo>
                  <a:lnTo>
                    <a:pt x="1358" y="253"/>
                  </a:lnTo>
                  <a:lnTo>
                    <a:pt x="1361" y="265"/>
                  </a:lnTo>
                  <a:lnTo>
                    <a:pt x="1364" y="274"/>
                  </a:lnTo>
                  <a:lnTo>
                    <a:pt x="1367" y="278"/>
                  </a:lnTo>
                  <a:lnTo>
                    <a:pt x="1369" y="281"/>
                  </a:lnTo>
                  <a:lnTo>
                    <a:pt x="1372" y="286"/>
                  </a:lnTo>
                  <a:lnTo>
                    <a:pt x="1375" y="293"/>
                  </a:lnTo>
                  <a:lnTo>
                    <a:pt x="1378" y="302"/>
                  </a:lnTo>
                  <a:lnTo>
                    <a:pt x="1380" y="309"/>
                  </a:lnTo>
                  <a:lnTo>
                    <a:pt x="1383" y="315"/>
                  </a:lnTo>
                  <a:lnTo>
                    <a:pt x="1386" y="321"/>
                  </a:lnTo>
                  <a:lnTo>
                    <a:pt x="1390" y="318"/>
                  </a:lnTo>
                  <a:lnTo>
                    <a:pt x="1392" y="341"/>
                  </a:lnTo>
                  <a:lnTo>
                    <a:pt x="1395" y="366"/>
                  </a:lnTo>
                  <a:lnTo>
                    <a:pt x="1398" y="376"/>
                  </a:lnTo>
                  <a:lnTo>
                    <a:pt x="1401" y="382"/>
                  </a:lnTo>
                  <a:lnTo>
                    <a:pt x="1404" y="388"/>
                  </a:lnTo>
                  <a:lnTo>
                    <a:pt x="1406" y="392"/>
                  </a:lnTo>
                  <a:lnTo>
                    <a:pt x="1409" y="396"/>
                  </a:lnTo>
                  <a:lnTo>
                    <a:pt x="1412" y="400"/>
                  </a:lnTo>
                  <a:lnTo>
                    <a:pt x="1415" y="403"/>
                  </a:lnTo>
                  <a:lnTo>
                    <a:pt x="1417" y="402"/>
                  </a:lnTo>
                  <a:lnTo>
                    <a:pt x="1421" y="425"/>
                  </a:lnTo>
                  <a:lnTo>
                    <a:pt x="1424" y="441"/>
                  </a:lnTo>
                  <a:lnTo>
                    <a:pt x="1427" y="450"/>
                  </a:lnTo>
                  <a:lnTo>
                    <a:pt x="1429" y="455"/>
                  </a:lnTo>
                  <a:lnTo>
                    <a:pt x="1432" y="458"/>
                  </a:lnTo>
                  <a:lnTo>
                    <a:pt x="1435" y="460"/>
                  </a:lnTo>
                  <a:lnTo>
                    <a:pt x="1438" y="462"/>
                  </a:lnTo>
                  <a:lnTo>
                    <a:pt x="1440" y="464"/>
                  </a:lnTo>
                  <a:lnTo>
                    <a:pt x="1443" y="465"/>
                  </a:lnTo>
                  <a:lnTo>
                    <a:pt x="1446" y="467"/>
                  </a:lnTo>
                  <a:lnTo>
                    <a:pt x="1449" y="469"/>
                  </a:lnTo>
                  <a:lnTo>
                    <a:pt x="1452" y="471"/>
                  </a:lnTo>
                  <a:lnTo>
                    <a:pt x="1455" y="473"/>
                  </a:lnTo>
                  <a:lnTo>
                    <a:pt x="1458" y="477"/>
                  </a:lnTo>
                  <a:lnTo>
                    <a:pt x="1461" y="479"/>
                  </a:lnTo>
                  <a:lnTo>
                    <a:pt x="1463" y="482"/>
                  </a:lnTo>
                  <a:lnTo>
                    <a:pt x="1466" y="485"/>
                  </a:lnTo>
                  <a:lnTo>
                    <a:pt x="1469" y="487"/>
                  </a:lnTo>
                  <a:lnTo>
                    <a:pt x="1472" y="490"/>
                  </a:lnTo>
                  <a:lnTo>
                    <a:pt x="1474" y="497"/>
                  </a:lnTo>
                  <a:lnTo>
                    <a:pt x="1477" y="503"/>
                  </a:lnTo>
                  <a:lnTo>
                    <a:pt x="1480" y="508"/>
                  </a:lnTo>
                  <a:lnTo>
                    <a:pt x="1484" y="510"/>
                  </a:lnTo>
                  <a:lnTo>
                    <a:pt x="1486" y="512"/>
                  </a:lnTo>
                  <a:lnTo>
                    <a:pt x="1489" y="513"/>
                  </a:lnTo>
                  <a:lnTo>
                    <a:pt x="1492" y="514"/>
                  </a:lnTo>
                  <a:lnTo>
                    <a:pt x="1495" y="514"/>
                  </a:lnTo>
                  <a:lnTo>
                    <a:pt x="1497" y="514"/>
                  </a:lnTo>
                  <a:lnTo>
                    <a:pt x="1500" y="514"/>
                  </a:lnTo>
                  <a:lnTo>
                    <a:pt x="1503" y="514"/>
                  </a:lnTo>
                  <a:lnTo>
                    <a:pt x="1506" y="513"/>
                  </a:lnTo>
                  <a:lnTo>
                    <a:pt x="1508" y="513"/>
                  </a:lnTo>
                  <a:lnTo>
                    <a:pt x="1511" y="513"/>
                  </a:lnTo>
                  <a:lnTo>
                    <a:pt x="1515" y="513"/>
                  </a:lnTo>
                  <a:lnTo>
                    <a:pt x="1518" y="512"/>
                  </a:lnTo>
                  <a:lnTo>
                    <a:pt x="1520" y="512"/>
                  </a:lnTo>
                  <a:lnTo>
                    <a:pt x="1523" y="512"/>
                  </a:lnTo>
                  <a:lnTo>
                    <a:pt x="1526" y="512"/>
                  </a:lnTo>
                  <a:lnTo>
                    <a:pt x="1529" y="511"/>
                  </a:lnTo>
                  <a:lnTo>
                    <a:pt x="1531" y="511"/>
                  </a:lnTo>
                  <a:lnTo>
                    <a:pt x="1534" y="511"/>
                  </a:lnTo>
                  <a:lnTo>
                    <a:pt x="1537" y="511"/>
                  </a:lnTo>
                  <a:lnTo>
                    <a:pt x="1540" y="510"/>
                  </a:lnTo>
                  <a:lnTo>
                    <a:pt x="1543" y="510"/>
                  </a:lnTo>
                  <a:lnTo>
                    <a:pt x="1546" y="510"/>
                  </a:lnTo>
                  <a:lnTo>
                    <a:pt x="1549" y="510"/>
                  </a:lnTo>
                  <a:lnTo>
                    <a:pt x="1552" y="509"/>
                  </a:lnTo>
                  <a:lnTo>
                    <a:pt x="1555" y="509"/>
                  </a:lnTo>
                  <a:lnTo>
                    <a:pt x="1557" y="509"/>
                  </a:lnTo>
                  <a:lnTo>
                    <a:pt x="1560" y="509"/>
                  </a:lnTo>
                  <a:lnTo>
                    <a:pt x="1563" y="508"/>
                  </a:lnTo>
                  <a:lnTo>
                    <a:pt x="1566" y="508"/>
                  </a:lnTo>
                  <a:lnTo>
                    <a:pt x="1568" y="508"/>
                  </a:lnTo>
                  <a:lnTo>
                    <a:pt x="1571" y="507"/>
                  </a:lnTo>
                  <a:lnTo>
                    <a:pt x="1574" y="507"/>
                  </a:lnTo>
                  <a:lnTo>
                    <a:pt x="1578" y="507"/>
                  </a:lnTo>
                  <a:lnTo>
                    <a:pt x="1580" y="507"/>
                  </a:lnTo>
                  <a:lnTo>
                    <a:pt x="1583" y="505"/>
                  </a:lnTo>
                  <a:lnTo>
                    <a:pt x="1586" y="505"/>
                  </a:lnTo>
                  <a:lnTo>
                    <a:pt x="1589" y="505"/>
                  </a:lnTo>
                  <a:lnTo>
                    <a:pt x="1591" y="504"/>
                  </a:lnTo>
                  <a:lnTo>
                    <a:pt x="1594" y="504"/>
                  </a:lnTo>
                  <a:lnTo>
                    <a:pt x="1597" y="504"/>
                  </a:lnTo>
                  <a:lnTo>
                    <a:pt x="1600" y="503"/>
                  </a:lnTo>
                  <a:lnTo>
                    <a:pt x="1602" y="503"/>
                  </a:lnTo>
                  <a:lnTo>
                    <a:pt x="1605" y="503"/>
                  </a:lnTo>
                  <a:lnTo>
                    <a:pt x="1609" y="502"/>
                  </a:lnTo>
                  <a:lnTo>
                    <a:pt x="1612" y="502"/>
                  </a:lnTo>
                  <a:lnTo>
                    <a:pt x="1614" y="502"/>
                  </a:lnTo>
                  <a:lnTo>
                    <a:pt x="1617" y="501"/>
                  </a:lnTo>
                  <a:lnTo>
                    <a:pt x="1620" y="501"/>
                  </a:lnTo>
                  <a:lnTo>
                    <a:pt x="1623" y="501"/>
                  </a:lnTo>
                  <a:lnTo>
                    <a:pt x="1625" y="500"/>
                  </a:lnTo>
                  <a:lnTo>
                    <a:pt x="1628" y="500"/>
                  </a:lnTo>
                  <a:lnTo>
                    <a:pt x="1631" y="500"/>
                  </a:lnTo>
                  <a:lnTo>
                    <a:pt x="1634" y="499"/>
                  </a:lnTo>
                  <a:lnTo>
                    <a:pt x="1636" y="499"/>
                  </a:lnTo>
                  <a:lnTo>
                    <a:pt x="1640" y="499"/>
                  </a:lnTo>
                  <a:lnTo>
                    <a:pt x="1643" y="498"/>
                  </a:lnTo>
                  <a:lnTo>
                    <a:pt x="1646" y="498"/>
                  </a:lnTo>
                  <a:lnTo>
                    <a:pt x="1648" y="498"/>
                  </a:lnTo>
                  <a:lnTo>
                    <a:pt x="1651" y="498"/>
                  </a:lnTo>
                  <a:lnTo>
                    <a:pt x="1654" y="497"/>
                  </a:lnTo>
                  <a:lnTo>
                    <a:pt x="1657" y="497"/>
                  </a:lnTo>
                  <a:lnTo>
                    <a:pt x="1659" y="497"/>
                  </a:lnTo>
                  <a:lnTo>
                    <a:pt x="1662" y="496"/>
                  </a:lnTo>
                  <a:lnTo>
                    <a:pt x="1665" y="496"/>
                  </a:lnTo>
                  <a:lnTo>
                    <a:pt x="1668" y="496"/>
                  </a:lnTo>
                  <a:lnTo>
                    <a:pt x="1671" y="496"/>
                  </a:lnTo>
                  <a:lnTo>
                    <a:pt x="1674" y="495"/>
                  </a:lnTo>
                  <a:lnTo>
                    <a:pt x="1677" y="495"/>
                  </a:lnTo>
                  <a:lnTo>
                    <a:pt x="1680" y="495"/>
                  </a:lnTo>
                  <a:lnTo>
                    <a:pt x="1683" y="495"/>
                  </a:lnTo>
                  <a:lnTo>
                    <a:pt x="1685" y="494"/>
                  </a:lnTo>
                  <a:lnTo>
                    <a:pt x="1688" y="494"/>
                  </a:lnTo>
                  <a:lnTo>
                    <a:pt x="1691" y="494"/>
                  </a:lnTo>
                  <a:lnTo>
                    <a:pt x="1694" y="494"/>
                  </a:lnTo>
                  <a:lnTo>
                    <a:pt x="1696" y="494"/>
                  </a:lnTo>
                  <a:lnTo>
                    <a:pt x="1699" y="494"/>
                  </a:lnTo>
                  <a:lnTo>
                    <a:pt x="1703" y="493"/>
                  </a:lnTo>
                  <a:lnTo>
                    <a:pt x="1706" y="493"/>
                  </a:lnTo>
                  <a:lnTo>
                    <a:pt x="1708" y="493"/>
                  </a:lnTo>
                  <a:lnTo>
                    <a:pt x="1711" y="493"/>
                  </a:lnTo>
                  <a:lnTo>
                    <a:pt x="1714" y="493"/>
                  </a:lnTo>
                  <a:lnTo>
                    <a:pt x="1717" y="493"/>
                  </a:lnTo>
                  <a:lnTo>
                    <a:pt x="1719" y="493"/>
                  </a:lnTo>
                  <a:lnTo>
                    <a:pt x="1722" y="493"/>
                  </a:lnTo>
                  <a:lnTo>
                    <a:pt x="1725" y="493"/>
                  </a:lnTo>
                  <a:lnTo>
                    <a:pt x="1728" y="493"/>
                  </a:lnTo>
                  <a:lnTo>
                    <a:pt x="1730" y="493"/>
                  </a:lnTo>
                  <a:lnTo>
                    <a:pt x="1734" y="493"/>
                  </a:lnTo>
                  <a:lnTo>
                    <a:pt x="1737" y="493"/>
                  </a:lnTo>
                  <a:lnTo>
                    <a:pt x="1740" y="493"/>
                  </a:lnTo>
                  <a:lnTo>
                    <a:pt x="1742" y="493"/>
                  </a:lnTo>
                  <a:lnTo>
                    <a:pt x="1745" y="494"/>
                  </a:lnTo>
                  <a:lnTo>
                    <a:pt x="1748" y="494"/>
                  </a:lnTo>
                  <a:lnTo>
                    <a:pt x="1751" y="494"/>
                  </a:lnTo>
                  <a:lnTo>
                    <a:pt x="1753" y="494"/>
                  </a:lnTo>
                  <a:lnTo>
                    <a:pt x="1756" y="494"/>
                  </a:lnTo>
                  <a:lnTo>
                    <a:pt x="1759" y="494"/>
                  </a:lnTo>
                  <a:lnTo>
                    <a:pt x="1762" y="495"/>
                  </a:lnTo>
                  <a:lnTo>
                    <a:pt x="1764" y="495"/>
                  </a:lnTo>
                  <a:lnTo>
                    <a:pt x="1768" y="495"/>
                  </a:lnTo>
                  <a:lnTo>
                    <a:pt x="1771" y="495"/>
                  </a:lnTo>
                  <a:lnTo>
                    <a:pt x="1774" y="496"/>
                  </a:lnTo>
                  <a:lnTo>
                    <a:pt x="1776" y="496"/>
                  </a:lnTo>
                  <a:lnTo>
                    <a:pt x="1779" y="496"/>
                  </a:lnTo>
                  <a:lnTo>
                    <a:pt x="1782" y="497"/>
                  </a:lnTo>
                  <a:lnTo>
                    <a:pt x="1785" y="497"/>
                  </a:lnTo>
                  <a:lnTo>
                    <a:pt x="1787" y="497"/>
                  </a:lnTo>
                  <a:lnTo>
                    <a:pt x="1790" y="498"/>
                  </a:lnTo>
                  <a:lnTo>
                    <a:pt x="1793" y="498"/>
                  </a:lnTo>
                  <a:lnTo>
                    <a:pt x="1797" y="499"/>
                  </a:lnTo>
                  <a:lnTo>
                    <a:pt x="1799" y="499"/>
                  </a:lnTo>
                  <a:lnTo>
                    <a:pt x="1802" y="500"/>
                  </a:lnTo>
                  <a:lnTo>
                    <a:pt x="1805" y="500"/>
                  </a:lnTo>
                  <a:lnTo>
                    <a:pt x="1808" y="501"/>
                  </a:lnTo>
                  <a:lnTo>
                    <a:pt x="1810" y="501"/>
                  </a:lnTo>
                  <a:lnTo>
                    <a:pt x="1813" y="502"/>
                  </a:lnTo>
                  <a:lnTo>
                    <a:pt x="1816" y="502"/>
                  </a:lnTo>
                  <a:lnTo>
                    <a:pt x="1819" y="503"/>
                  </a:lnTo>
                  <a:lnTo>
                    <a:pt x="1822" y="503"/>
                  </a:lnTo>
                  <a:lnTo>
                    <a:pt x="1824" y="504"/>
                  </a:lnTo>
                  <a:lnTo>
                    <a:pt x="1828" y="504"/>
                  </a:lnTo>
                  <a:lnTo>
                    <a:pt x="1831" y="505"/>
                  </a:lnTo>
                  <a:lnTo>
                    <a:pt x="1834" y="505"/>
                  </a:lnTo>
                  <a:lnTo>
                    <a:pt x="1836" y="507"/>
                  </a:lnTo>
                  <a:lnTo>
                    <a:pt x="1839" y="507"/>
                  </a:lnTo>
                  <a:lnTo>
                    <a:pt x="1842" y="508"/>
                  </a:lnTo>
                  <a:lnTo>
                    <a:pt x="1845" y="508"/>
                  </a:lnTo>
                  <a:lnTo>
                    <a:pt x="1847" y="509"/>
                  </a:lnTo>
                  <a:lnTo>
                    <a:pt x="1850" y="510"/>
                  </a:lnTo>
                  <a:lnTo>
                    <a:pt x="1853" y="510"/>
                  </a:lnTo>
                  <a:lnTo>
                    <a:pt x="1856" y="511"/>
                  </a:lnTo>
                  <a:lnTo>
                    <a:pt x="1858" y="511"/>
                  </a:lnTo>
                  <a:lnTo>
                    <a:pt x="1862" y="512"/>
                  </a:lnTo>
                  <a:lnTo>
                    <a:pt x="1865" y="513"/>
                  </a:lnTo>
                  <a:lnTo>
                    <a:pt x="1868" y="513"/>
                  </a:lnTo>
                  <a:lnTo>
                    <a:pt x="1870" y="514"/>
                  </a:lnTo>
                  <a:lnTo>
                    <a:pt x="1873" y="514"/>
                  </a:lnTo>
                  <a:lnTo>
                    <a:pt x="1876" y="515"/>
                  </a:lnTo>
                  <a:lnTo>
                    <a:pt x="1879" y="516"/>
                  </a:lnTo>
                  <a:lnTo>
                    <a:pt x="1881" y="516"/>
                  </a:lnTo>
                  <a:lnTo>
                    <a:pt x="1884" y="517"/>
                  </a:lnTo>
                  <a:lnTo>
                    <a:pt x="1887" y="518"/>
                  </a:lnTo>
                  <a:lnTo>
                    <a:pt x="1891" y="518"/>
                  </a:lnTo>
                  <a:lnTo>
                    <a:pt x="1893" y="519"/>
                  </a:lnTo>
                  <a:lnTo>
                    <a:pt x="1896" y="519"/>
                  </a:lnTo>
                  <a:lnTo>
                    <a:pt x="1899" y="520"/>
                  </a:lnTo>
                  <a:lnTo>
                    <a:pt x="1902" y="521"/>
                  </a:lnTo>
                  <a:lnTo>
                    <a:pt x="1904" y="521"/>
                  </a:lnTo>
                  <a:lnTo>
                    <a:pt x="1907" y="522"/>
                  </a:lnTo>
                  <a:lnTo>
                    <a:pt x="1910" y="522"/>
                  </a:lnTo>
                  <a:lnTo>
                    <a:pt x="1913" y="523"/>
                  </a:lnTo>
                  <a:lnTo>
                    <a:pt x="1915" y="524"/>
                  </a:lnTo>
                  <a:lnTo>
                    <a:pt x="1918" y="524"/>
                  </a:lnTo>
                  <a:lnTo>
                    <a:pt x="1922" y="525"/>
                  </a:lnTo>
                  <a:lnTo>
                    <a:pt x="1925" y="525"/>
                  </a:lnTo>
                  <a:lnTo>
                    <a:pt x="1927" y="526"/>
                  </a:lnTo>
                  <a:lnTo>
                    <a:pt x="1930" y="526"/>
                  </a:lnTo>
                  <a:lnTo>
                    <a:pt x="1933" y="527"/>
                  </a:lnTo>
                  <a:lnTo>
                    <a:pt x="1936" y="527"/>
                  </a:lnTo>
                  <a:lnTo>
                    <a:pt x="1938" y="528"/>
                  </a:lnTo>
                  <a:lnTo>
                    <a:pt x="1941" y="528"/>
                  </a:lnTo>
                  <a:lnTo>
                    <a:pt x="1944" y="529"/>
                  </a:lnTo>
                  <a:lnTo>
                    <a:pt x="1947" y="529"/>
                  </a:lnTo>
                  <a:lnTo>
                    <a:pt x="1949" y="530"/>
                  </a:lnTo>
                  <a:lnTo>
                    <a:pt x="1952" y="530"/>
                  </a:lnTo>
                  <a:lnTo>
                    <a:pt x="1956" y="531"/>
                  </a:lnTo>
                  <a:lnTo>
                    <a:pt x="1959" y="531"/>
                  </a:lnTo>
                  <a:lnTo>
                    <a:pt x="1961" y="531"/>
                  </a:lnTo>
                  <a:lnTo>
                    <a:pt x="1964" y="532"/>
                  </a:lnTo>
                  <a:lnTo>
                    <a:pt x="1967" y="532"/>
                  </a:lnTo>
                  <a:lnTo>
                    <a:pt x="1970" y="533"/>
                  </a:lnTo>
                  <a:lnTo>
                    <a:pt x="1973" y="533"/>
                  </a:lnTo>
                  <a:lnTo>
                    <a:pt x="1975" y="533"/>
                  </a:lnTo>
                  <a:lnTo>
                    <a:pt x="1978" y="534"/>
                  </a:lnTo>
                  <a:lnTo>
                    <a:pt x="1981" y="534"/>
                  </a:lnTo>
                  <a:lnTo>
                    <a:pt x="1985" y="534"/>
                  </a:lnTo>
                  <a:lnTo>
                    <a:pt x="1987" y="535"/>
                  </a:lnTo>
                  <a:lnTo>
                    <a:pt x="1990" y="535"/>
                  </a:lnTo>
                  <a:lnTo>
                    <a:pt x="1993" y="535"/>
                  </a:lnTo>
                  <a:lnTo>
                    <a:pt x="1996" y="537"/>
                  </a:lnTo>
                  <a:lnTo>
                    <a:pt x="1998" y="537"/>
                  </a:lnTo>
                  <a:lnTo>
                    <a:pt x="2001" y="537"/>
                  </a:lnTo>
                  <a:lnTo>
                    <a:pt x="2004" y="537"/>
                  </a:lnTo>
                  <a:lnTo>
                    <a:pt x="2007" y="537"/>
                  </a:lnTo>
                  <a:lnTo>
                    <a:pt x="2009" y="538"/>
                  </a:lnTo>
                  <a:lnTo>
                    <a:pt x="2012" y="538"/>
                  </a:lnTo>
                  <a:lnTo>
                    <a:pt x="2015" y="538"/>
                  </a:lnTo>
                  <a:lnTo>
                    <a:pt x="2019" y="538"/>
                  </a:lnTo>
                  <a:lnTo>
                    <a:pt x="2021" y="538"/>
                  </a:lnTo>
                  <a:lnTo>
                    <a:pt x="2024" y="538"/>
                  </a:lnTo>
                  <a:lnTo>
                    <a:pt x="2027" y="539"/>
                  </a:lnTo>
                  <a:lnTo>
                    <a:pt x="2030" y="539"/>
                  </a:lnTo>
                  <a:lnTo>
                    <a:pt x="2032" y="539"/>
                  </a:lnTo>
                  <a:lnTo>
                    <a:pt x="2035" y="539"/>
                  </a:lnTo>
                  <a:lnTo>
                    <a:pt x="2038" y="539"/>
                  </a:lnTo>
                  <a:lnTo>
                    <a:pt x="2041" y="539"/>
                  </a:lnTo>
                  <a:lnTo>
                    <a:pt x="2043" y="539"/>
                  </a:lnTo>
                  <a:lnTo>
                    <a:pt x="2046" y="539"/>
                  </a:lnTo>
                  <a:lnTo>
                    <a:pt x="2050" y="539"/>
                  </a:lnTo>
                  <a:lnTo>
                    <a:pt x="2053" y="539"/>
                  </a:lnTo>
                  <a:lnTo>
                    <a:pt x="2055" y="539"/>
                  </a:lnTo>
                  <a:lnTo>
                    <a:pt x="2058" y="539"/>
                  </a:lnTo>
                  <a:lnTo>
                    <a:pt x="2061" y="539"/>
                  </a:lnTo>
                  <a:lnTo>
                    <a:pt x="2064" y="539"/>
                  </a:lnTo>
                  <a:lnTo>
                    <a:pt x="2066" y="539"/>
                  </a:lnTo>
                  <a:lnTo>
                    <a:pt x="2069" y="539"/>
                  </a:lnTo>
                  <a:lnTo>
                    <a:pt x="2072" y="539"/>
                  </a:lnTo>
                  <a:lnTo>
                    <a:pt x="2075" y="539"/>
                  </a:lnTo>
                  <a:lnTo>
                    <a:pt x="2077" y="539"/>
                  </a:lnTo>
                  <a:lnTo>
                    <a:pt x="2081" y="539"/>
                  </a:lnTo>
                  <a:lnTo>
                    <a:pt x="2084" y="539"/>
                  </a:lnTo>
                  <a:lnTo>
                    <a:pt x="2087" y="539"/>
                  </a:lnTo>
                  <a:lnTo>
                    <a:pt x="2089" y="539"/>
                  </a:lnTo>
                  <a:lnTo>
                    <a:pt x="2092" y="539"/>
                  </a:lnTo>
                  <a:lnTo>
                    <a:pt x="2095" y="539"/>
                  </a:lnTo>
                  <a:lnTo>
                    <a:pt x="2098" y="539"/>
                  </a:lnTo>
                  <a:lnTo>
                    <a:pt x="2100" y="538"/>
                  </a:lnTo>
                  <a:lnTo>
                    <a:pt x="2103" y="538"/>
                  </a:lnTo>
                  <a:lnTo>
                    <a:pt x="2106" y="538"/>
                  </a:lnTo>
                </a:path>
              </a:pathLst>
            </a:custGeom>
            <a:noFill/>
            <a:ln w="1333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48" name="Line 120"/>
            <p:cNvSpPr>
              <a:spLocks noChangeAspect="1" noChangeShapeType="1"/>
            </p:cNvSpPr>
            <p:nvPr/>
          </p:nvSpPr>
          <p:spPr bwMode="auto">
            <a:xfrm>
              <a:off x="4972" y="3271"/>
              <a:ext cx="432" cy="1"/>
            </a:xfrm>
            <a:prstGeom prst="line">
              <a:avLst/>
            </a:prstGeom>
            <a:noFill/>
            <a:ln w="1333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49" name="Line 121"/>
            <p:cNvSpPr>
              <a:spLocks noChangeAspect="1" noChangeShapeType="1"/>
            </p:cNvSpPr>
            <p:nvPr/>
          </p:nvSpPr>
          <p:spPr bwMode="auto">
            <a:xfrm>
              <a:off x="4970" y="3402"/>
              <a:ext cx="432" cy="1"/>
            </a:xfrm>
            <a:prstGeom prst="line">
              <a:avLst/>
            </a:prstGeom>
            <a:noFill/>
            <a:ln w="1333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50" name="Rectangle 122"/>
            <p:cNvSpPr>
              <a:spLocks noChangeAspect="1" noChangeArrowheads="1"/>
            </p:cNvSpPr>
            <p:nvPr/>
          </p:nvSpPr>
          <p:spPr bwMode="auto">
            <a:xfrm>
              <a:off x="5059" y="3036"/>
              <a:ext cx="1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651" name="Rectangle 123"/>
            <p:cNvSpPr>
              <a:spLocks noChangeAspect="1" noChangeArrowheads="1"/>
            </p:cNvSpPr>
            <p:nvPr/>
          </p:nvSpPr>
          <p:spPr bwMode="auto">
            <a:xfrm>
              <a:off x="5125" y="3036"/>
              <a:ext cx="1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652" name="Rectangle 124"/>
            <p:cNvSpPr>
              <a:spLocks noChangeAspect="1" noChangeArrowheads="1"/>
            </p:cNvSpPr>
            <p:nvPr/>
          </p:nvSpPr>
          <p:spPr bwMode="auto">
            <a:xfrm>
              <a:off x="5059" y="3178"/>
              <a:ext cx="35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53" name="Rectangle 125"/>
            <p:cNvSpPr>
              <a:spLocks noChangeAspect="1" noChangeArrowheads="1"/>
            </p:cNvSpPr>
            <p:nvPr/>
          </p:nvSpPr>
          <p:spPr bwMode="auto">
            <a:xfrm>
              <a:off x="5092" y="3178"/>
              <a:ext cx="35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54" name="Rectangle 126"/>
            <p:cNvSpPr>
              <a:spLocks noChangeAspect="1" noChangeArrowheads="1"/>
            </p:cNvSpPr>
            <p:nvPr/>
          </p:nvSpPr>
          <p:spPr bwMode="auto">
            <a:xfrm>
              <a:off x="5125" y="3178"/>
              <a:ext cx="35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55" name="Rectangle 127"/>
            <p:cNvSpPr>
              <a:spLocks noChangeAspect="1" noChangeArrowheads="1"/>
            </p:cNvSpPr>
            <p:nvPr/>
          </p:nvSpPr>
          <p:spPr bwMode="auto">
            <a:xfrm>
              <a:off x="5158" y="3178"/>
              <a:ext cx="35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56" name="Rectangle 128"/>
            <p:cNvSpPr>
              <a:spLocks noChangeAspect="1" noChangeArrowheads="1"/>
            </p:cNvSpPr>
            <p:nvPr/>
          </p:nvSpPr>
          <p:spPr bwMode="auto">
            <a:xfrm>
              <a:off x="5191" y="3178"/>
              <a:ext cx="35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57" name="Rectangle 129"/>
            <p:cNvSpPr>
              <a:spLocks noChangeAspect="1" noChangeArrowheads="1"/>
            </p:cNvSpPr>
            <p:nvPr/>
          </p:nvSpPr>
          <p:spPr bwMode="auto">
            <a:xfrm>
              <a:off x="5219" y="3178"/>
              <a:ext cx="35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58" name="Rectangle 130"/>
            <p:cNvSpPr>
              <a:spLocks noChangeAspect="1" noChangeArrowheads="1"/>
            </p:cNvSpPr>
            <p:nvPr/>
          </p:nvSpPr>
          <p:spPr bwMode="auto">
            <a:xfrm>
              <a:off x="5252" y="3178"/>
              <a:ext cx="35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59" name="Rectangle 131"/>
            <p:cNvSpPr>
              <a:spLocks noChangeAspect="1" noChangeArrowheads="1"/>
            </p:cNvSpPr>
            <p:nvPr/>
          </p:nvSpPr>
          <p:spPr bwMode="auto">
            <a:xfrm>
              <a:off x="5287" y="3178"/>
              <a:ext cx="36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60" name="Rectangle 132"/>
            <p:cNvSpPr>
              <a:spLocks noChangeAspect="1" noChangeArrowheads="1"/>
            </p:cNvSpPr>
            <p:nvPr/>
          </p:nvSpPr>
          <p:spPr bwMode="auto">
            <a:xfrm>
              <a:off x="5320" y="3178"/>
              <a:ext cx="36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61" name="Rectangle 133"/>
            <p:cNvSpPr>
              <a:spLocks noChangeAspect="1" noChangeArrowheads="1"/>
            </p:cNvSpPr>
            <p:nvPr/>
          </p:nvSpPr>
          <p:spPr bwMode="auto">
            <a:xfrm>
              <a:off x="5351" y="3178"/>
              <a:ext cx="35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62" name="Rectangle 134"/>
            <p:cNvSpPr>
              <a:spLocks noChangeAspect="1" noChangeArrowheads="1"/>
            </p:cNvSpPr>
            <p:nvPr/>
          </p:nvSpPr>
          <p:spPr bwMode="auto">
            <a:xfrm>
              <a:off x="5384" y="3178"/>
              <a:ext cx="35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63" name="Rectangle 135"/>
            <p:cNvSpPr>
              <a:spLocks noChangeAspect="1" noChangeArrowheads="1"/>
            </p:cNvSpPr>
            <p:nvPr/>
          </p:nvSpPr>
          <p:spPr bwMode="auto">
            <a:xfrm>
              <a:off x="5417" y="3178"/>
              <a:ext cx="35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64" name="Rectangle 136"/>
            <p:cNvSpPr>
              <a:spLocks noChangeAspect="1" noChangeArrowheads="1"/>
            </p:cNvSpPr>
            <p:nvPr/>
          </p:nvSpPr>
          <p:spPr bwMode="auto">
            <a:xfrm>
              <a:off x="5447" y="3178"/>
              <a:ext cx="36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65" name="Rectangle 137"/>
            <p:cNvSpPr>
              <a:spLocks noChangeAspect="1" noChangeArrowheads="1"/>
            </p:cNvSpPr>
            <p:nvPr/>
          </p:nvSpPr>
          <p:spPr bwMode="auto">
            <a:xfrm>
              <a:off x="5483" y="3178"/>
              <a:ext cx="35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66" name="Rectangle 138"/>
            <p:cNvSpPr>
              <a:spLocks noChangeAspect="1" noChangeArrowheads="1"/>
            </p:cNvSpPr>
            <p:nvPr/>
          </p:nvSpPr>
          <p:spPr bwMode="auto">
            <a:xfrm>
              <a:off x="5546" y="3178"/>
              <a:ext cx="1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667" name="Rectangle 139"/>
            <p:cNvSpPr>
              <a:spLocks noChangeAspect="1" noChangeArrowheads="1"/>
            </p:cNvSpPr>
            <p:nvPr/>
          </p:nvSpPr>
          <p:spPr bwMode="auto">
            <a:xfrm>
              <a:off x="5609" y="3178"/>
              <a:ext cx="1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668" name="Rectangle 140"/>
            <p:cNvSpPr>
              <a:spLocks noChangeAspect="1" noChangeArrowheads="1"/>
            </p:cNvSpPr>
            <p:nvPr/>
          </p:nvSpPr>
          <p:spPr bwMode="auto">
            <a:xfrm>
              <a:off x="5665" y="3178"/>
              <a:ext cx="1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669" name="Rectangle 141"/>
            <p:cNvSpPr>
              <a:spLocks noChangeAspect="1" noChangeArrowheads="1"/>
            </p:cNvSpPr>
            <p:nvPr/>
          </p:nvSpPr>
          <p:spPr bwMode="auto">
            <a:xfrm>
              <a:off x="5724" y="3178"/>
              <a:ext cx="1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670" name="Rectangle 142"/>
            <p:cNvSpPr>
              <a:spLocks noChangeAspect="1" noChangeArrowheads="1"/>
            </p:cNvSpPr>
            <p:nvPr/>
          </p:nvSpPr>
          <p:spPr bwMode="auto">
            <a:xfrm>
              <a:off x="5789" y="3178"/>
              <a:ext cx="1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671" name="Rectangle 143"/>
            <p:cNvSpPr>
              <a:spLocks noChangeAspect="1" noChangeArrowheads="1"/>
            </p:cNvSpPr>
            <p:nvPr/>
          </p:nvSpPr>
          <p:spPr bwMode="auto">
            <a:xfrm>
              <a:off x="5848" y="3178"/>
              <a:ext cx="1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672" name="Rectangle 144"/>
            <p:cNvSpPr>
              <a:spLocks noChangeAspect="1" noChangeArrowheads="1"/>
            </p:cNvSpPr>
            <p:nvPr/>
          </p:nvSpPr>
          <p:spPr bwMode="auto">
            <a:xfrm>
              <a:off x="5059" y="3323"/>
              <a:ext cx="35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999999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73" name="Rectangle 145"/>
            <p:cNvSpPr>
              <a:spLocks noChangeAspect="1" noChangeArrowheads="1"/>
            </p:cNvSpPr>
            <p:nvPr/>
          </p:nvSpPr>
          <p:spPr bwMode="auto">
            <a:xfrm>
              <a:off x="5092" y="3323"/>
              <a:ext cx="35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999999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74" name="Rectangle 146"/>
            <p:cNvSpPr>
              <a:spLocks noChangeAspect="1" noChangeArrowheads="1"/>
            </p:cNvSpPr>
            <p:nvPr/>
          </p:nvSpPr>
          <p:spPr bwMode="auto">
            <a:xfrm>
              <a:off x="5125" y="3323"/>
              <a:ext cx="35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999999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75" name="Rectangle 147"/>
            <p:cNvSpPr>
              <a:spLocks noChangeAspect="1" noChangeArrowheads="1"/>
            </p:cNvSpPr>
            <p:nvPr/>
          </p:nvSpPr>
          <p:spPr bwMode="auto">
            <a:xfrm>
              <a:off x="5158" y="3323"/>
              <a:ext cx="35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999999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76" name="Rectangle 148"/>
            <p:cNvSpPr>
              <a:spLocks noChangeAspect="1" noChangeArrowheads="1"/>
            </p:cNvSpPr>
            <p:nvPr/>
          </p:nvSpPr>
          <p:spPr bwMode="auto">
            <a:xfrm>
              <a:off x="5191" y="3323"/>
              <a:ext cx="35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999999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77" name="Rectangle 149"/>
            <p:cNvSpPr>
              <a:spLocks noChangeAspect="1" noChangeArrowheads="1"/>
            </p:cNvSpPr>
            <p:nvPr/>
          </p:nvSpPr>
          <p:spPr bwMode="auto">
            <a:xfrm>
              <a:off x="5219" y="3323"/>
              <a:ext cx="35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999999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78" name="Rectangle 150"/>
            <p:cNvSpPr>
              <a:spLocks noChangeAspect="1" noChangeArrowheads="1"/>
            </p:cNvSpPr>
            <p:nvPr/>
          </p:nvSpPr>
          <p:spPr bwMode="auto">
            <a:xfrm>
              <a:off x="5252" y="3323"/>
              <a:ext cx="35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999999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79" name="Rectangle 151"/>
            <p:cNvSpPr>
              <a:spLocks noChangeAspect="1" noChangeArrowheads="1"/>
            </p:cNvSpPr>
            <p:nvPr/>
          </p:nvSpPr>
          <p:spPr bwMode="auto">
            <a:xfrm>
              <a:off x="5287" y="3323"/>
              <a:ext cx="36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999999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80" name="Rectangle 152"/>
            <p:cNvSpPr>
              <a:spLocks noChangeAspect="1" noChangeArrowheads="1"/>
            </p:cNvSpPr>
            <p:nvPr/>
          </p:nvSpPr>
          <p:spPr bwMode="auto">
            <a:xfrm>
              <a:off x="5320" y="3323"/>
              <a:ext cx="36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999999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81" name="Rectangle 153"/>
            <p:cNvSpPr>
              <a:spLocks noChangeAspect="1" noChangeArrowheads="1"/>
            </p:cNvSpPr>
            <p:nvPr/>
          </p:nvSpPr>
          <p:spPr bwMode="auto">
            <a:xfrm>
              <a:off x="5351" y="3323"/>
              <a:ext cx="35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999999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82" name="Rectangle 154"/>
            <p:cNvSpPr>
              <a:spLocks noChangeAspect="1" noChangeArrowheads="1"/>
            </p:cNvSpPr>
            <p:nvPr/>
          </p:nvSpPr>
          <p:spPr bwMode="auto">
            <a:xfrm>
              <a:off x="5384" y="3323"/>
              <a:ext cx="35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999999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83" name="Rectangle 155"/>
            <p:cNvSpPr>
              <a:spLocks noChangeAspect="1" noChangeArrowheads="1"/>
            </p:cNvSpPr>
            <p:nvPr/>
          </p:nvSpPr>
          <p:spPr bwMode="auto">
            <a:xfrm>
              <a:off x="5417" y="3323"/>
              <a:ext cx="35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999999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84" name="Rectangle 156"/>
            <p:cNvSpPr>
              <a:spLocks noChangeAspect="1" noChangeArrowheads="1"/>
            </p:cNvSpPr>
            <p:nvPr/>
          </p:nvSpPr>
          <p:spPr bwMode="auto">
            <a:xfrm>
              <a:off x="5447" y="3323"/>
              <a:ext cx="36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999999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85" name="Rectangle 157"/>
            <p:cNvSpPr>
              <a:spLocks noChangeAspect="1" noChangeArrowheads="1"/>
            </p:cNvSpPr>
            <p:nvPr/>
          </p:nvSpPr>
          <p:spPr bwMode="auto">
            <a:xfrm>
              <a:off x="5483" y="3323"/>
              <a:ext cx="35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999999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86" name="Rectangle 158"/>
            <p:cNvSpPr>
              <a:spLocks noChangeAspect="1" noChangeArrowheads="1"/>
            </p:cNvSpPr>
            <p:nvPr/>
          </p:nvSpPr>
          <p:spPr bwMode="auto">
            <a:xfrm>
              <a:off x="5513" y="3323"/>
              <a:ext cx="35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999999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87" name="Rectangle 159"/>
            <p:cNvSpPr>
              <a:spLocks noChangeAspect="1" noChangeArrowheads="1"/>
            </p:cNvSpPr>
            <p:nvPr/>
          </p:nvSpPr>
          <p:spPr bwMode="auto">
            <a:xfrm>
              <a:off x="5546" y="3323"/>
              <a:ext cx="1" cy="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688" name="Rectangle 160"/>
            <p:cNvSpPr>
              <a:spLocks noChangeAspect="1" noChangeArrowheads="1"/>
            </p:cNvSpPr>
            <p:nvPr/>
          </p:nvSpPr>
          <p:spPr bwMode="auto">
            <a:xfrm>
              <a:off x="5599" y="3323"/>
              <a:ext cx="1" cy="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689" name="Rectangle 161"/>
            <p:cNvSpPr>
              <a:spLocks noChangeAspect="1" noChangeArrowheads="1"/>
            </p:cNvSpPr>
            <p:nvPr/>
          </p:nvSpPr>
          <p:spPr bwMode="auto">
            <a:xfrm>
              <a:off x="5663" y="3323"/>
              <a:ext cx="1" cy="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690" name="AutoShape 162"/>
            <p:cNvSpPr>
              <a:spLocks noChangeAspect="1" noChangeArrowheads="1"/>
            </p:cNvSpPr>
            <p:nvPr/>
          </p:nvSpPr>
          <p:spPr bwMode="auto">
            <a:xfrm>
              <a:off x="2549" y="2856"/>
              <a:ext cx="7352" cy="46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406694" name="Group 166"/>
          <p:cNvGrpSpPr>
            <a:grpSpLocks noChangeAspect="1"/>
          </p:cNvGrpSpPr>
          <p:nvPr/>
        </p:nvGrpSpPr>
        <p:grpSpPr bwMode="auto">
          <a:xfrm>
            <a:off x="4572000" y="1592263"/>
            <a:ext cx="4927600" cy="2944812"/>
            <a:chOff x="2045" y="8284"/>
            <a:chExt cx="7760" cy="4639"/>
          </a:xfrm>
        </p:grpSpPr>
        <p:sp>
          <p:nvSpPr>
            <p:cNvPr id="406695" name="AutoShape 167"/>
            <p:cNvSpPr>
              <a:spLocks noChangeAspect="1" noChangeArrowheads="1"/>
            </p:cNvSpPr>
            <p:nvPr/>
          </p:nvSpPr>
          <p:spPr bwMode="auto">
            <a:xfrm>
              <a:off x="2061" y="8284"/>
              <a:ext cx="7744" cy="4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96" name="Rectangle 168"/>
            <p:cNvSpPr>
              <a:spLocks noChangeAspect="1" noChangeArrowheads="1"/>
            </p:cNvSpPr>
            <p:nvPr/>
          </p:nvSpPr>
          <p:spPr bwMode="auto">
            <a:xfrm rot="16200000">
              <a:off x="1829" y="11003"/>
              <a:ext cx="433" cy="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697" name="Rectangle 169"/>
            <p:cNvSpPr>
              <a:spLocks noChangeAspect="1" noChangeArrowheads="1"/>
            </p:cNvSpPr>
            <p:nvPr/>
          </p:nvSpPr>
          <p:spPr bwMode="auto">
            <a:xfrm rot="16200000">
              <a:off x="1844" y="10928"/>
              <a:ext cx="433" cy="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698" name="Rectangle 170"/>
            <p:cNvSpPr>
              <a:spLocks noChangeAspect="1" noChangeArrowheads="1"/>
            </p:cNvSpPr>
            <p:nvPr/>
          </p:nvSpPr>
          <p:spPr bwMode="auto">
            <a:xfrm rot="16200000">
              <a:off x="1844" y="10803"/>
              <a:ext cx="433" cy="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699" name="Rectangle 171"/>
            <p:cNvSpPr>
              <a:spLocks noChangeAspect="1" noChangeArrowheads="1"/>
            </p:cNvSpPr>
            <p:nvPr/>
          </p:nvSpPr>
          <p:spPr bwMode="auto">
            <a:xfrm rot="16200000">
              <a:off x="1844" y="10683"/>
              <a:ext cx="433" cy="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700" name="Rectangle 172"/>
            <p:cNvSpPr>
              <a:spLocks noChangeAspect="1" noChangeArrowheads="1"/>
            </p:cNvSpPr>
            <p:nvPr/>
          </p:nvSpPr>
          <p:spPr bwMode="auto">
            <a:xfrm rot="16200000">
              <a:off x="1845" y="10615"/>
              <a:ext cx="432" cy="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701" name="Rectangle 173"/>
            <p:cNvSpPr>
              <a:spLocks noChangeAspect="1" noChangeArrowheads="1"/>
            </p:cNvSpPr>
            <p:nvPr/>
          </p:nvSpPr>
          <p:spPr bwMode="auto">
            <a:xfrm rot="16200000">
              <a:off x="1845" y="10545"/>
              <a:ext cx="432" cy="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702" name="Rectangle 174"/>
            <p:cNvSpPr>
              <a:spLocks noChangeAspect="1" noChangeArrowheads="1"/>
            </p:cNvSpPr>
            <p:nvPr/>
          </p:nvSpPr>
          <p:spPr bwMode="auto">
            <a:xfrm rot="16200000">
              <a:off x="1845" y="10450"/>
              <a:ext cx="432" cy="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703" name="Rectangle 175"/>
            <p:cNvSpPr>
              <a:spLocks noChangeAspect="1" noChangeArrowheads="1"/>
            </p:cNvSpPr>
            <p:nvPr/>
          </p:nvSpPr>
          <p:spPr bwMode="auto">
            <a:xfrm rot="16200000">
              <a:off x="2127" y="10488"/>
              <a:ext cx="40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8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704" name="Rectangle 176"/>
            <p:cNvSpPr>
              <a:spLocks noChangeAspect="1" noChangeArrowheads="1"/>
            </p:cNvSpPr>
            <p:nvPr/>
          </p:nvSpPr>
          <p:spPr bwMode="auto">
            <a:xfrm rot="16200000">
              <a:off x="2127" y="10445"/>
              <a:ext cx="40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8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705" name="Rectangle 177"/>
            <p:cNvSpPr>
              <a:spLocks noChangeAspect="1" noChangeArrowheads="1"/>
            </p:cNvSpPr>
            <p:nvPr/>
          </p:nvSpPr>
          <p:spPr bwMode="auto">
            <a:xfrm rot="16200000">
              <a:off x="2127" y="10403"/>
              <a:ext cx="40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8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706" name="Rectangle 178"/>
            <p:cNvSpPr>
              <a:spLocks noChangeAspect="1" noChangeArrowheads="1"/>
            </p:cNvSpPr>
            <p:nvPr/>
          </p:nvSpPr>
          <p:spPr bwMode="auto">
            <a:xfrm rot="16200000">
              <a:off x="2127" y="10315"/>
              <a:ext cx="40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8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707" name="Rectangle 179"/>
            <p:cNvSpPr>
              <a:spLocks noChangeAspect="1" noChangeArrowheads="1"/>
            </p:cNvSpPr>
            <p:nvPr/>
          </p:nvSpPr>
          <p:spPr bwMode="auto">
            <a:xfrm rot="16200000">
              <a:off x="2127" y="10173"/>
              <a:ext cx="40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8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grpSp>
          <p:nvGrpSpPr>
            <p:cNvPr id="406708" name="Group 180"/>
            <p:cNvGrpSpPr>
              <a:grpSpLocks noChangeAspect="1"/>
            </p:cNvGrpSpPr>
            <p:nvPr/>
          </p:nvGrpSpPr>
          <p:grpSpPr bwMode="auto">
            <a:xfrm>
              <a:off x="2306" y="8407"/>
              <a:ext cx="6685" cy="4516"/>
              <a:chOff x="2306" y="8407"/>
              <a:chExt cx="6685" cy="4516"/>
            </a:xfrm>
          </p:grpSpPr>
          <p:sp>
            <p:nvSpPr>
              <p:cNvPr id="406709" name="Rectangle 181"/>
              <p:cNvSpPr>
                <a:spLocks noChangeAspect="1" noChangeArrowheads="1"/>
              </p:cNvSpPr>
              <p:nvPr/>
            </p:nvSpPr>
            <p:spPr bwMode="auto">
              <a:xfrm>
                <a:off x="3114" y="8407"/>
                <a:ext cx="5655" cy="54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10" name="Freeform 182"/>
              <p:cNvSpPr>
                <a:spLocks noChangeAspect="1"/>
              </p:cNvSpPr>
              <p:nvPr/>
            </p:nvSpPr>
            <p:spPr bwMode="auto">
              <a:xfrm>
                <a:off x="4736" y="8409"/>
                <a:ext cx="1" cy="546"/>
              </a:xfrm>
              <a:custGeom>
                <a:avLst/>
                <a:gdLst>
                  <a:gd name="T0" fmla="*/ 546 h 546"/>
                  <a:gd name="T1" fmla="*/ 19 h 546"/>
                  <a:gd name="T2" fmla="*/ 0 h 546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546">
                    <a:moveTo>
                      <a:pt x="0" y="546"/>
                    </a:moveTo>
                    <a:lnTo>
                      <a:pt x="0" y="19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11" name="Line 183"/>
              <p:cNvSpPr>
                <a:spLocks noChangeAspect="1" noChangeShapeType="1"/>
              </p:cNvSpPr>
              <p:nvPr/>
            </p:nvSpPr>
            <p:spPr bwMode="auto">
              <a:xfrm flipV="1">
                <a:off x="6331" y="8413"/>
                <a:ext cx="1" cy="54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12" name="Rectangle 184"/>
              <p:cNvSpPr>
                <a:spLocks noChangeAspect="1" noChangeArrowheads="1"/>
              </p:cNvSpPr>
              <p:nvPr/>
            </p:nvSpPr>
            <p:spPr bwMode="auto">
              <a:xfrm>
                <a:off x="3701" y="8522"/>
                <a:ext cx="1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713" name="Rectangle 185"/>
              <p:cNvSpPr>
                <a:spLocks noChangeAspect="1" noChangeArrowheads="1"/>
              </p:cNvSpPr>
              <p:nvPr/>
            </p:nvSpPr>
            <p:spPr bwMode="auto">
              <a:xfrm>
                <a:off x="3796" y="8522"/>
                <a:ext cx="1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714" name="Rectangle 186"/>
              <p:cNvSpPr>
                <a:spLocks noChangeAspect="1" noChangeArrowheads="1"/>
              </p:cNvSpPr>
              <p:nvPr/>
            </p:nvSpPr>
            <p:spPr bwMode="auto">
              <a:xfrm>
                <a:off x="3899" y="8522"/>
                <a:ext cx="1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715" name="Rectangle 187"/>
              <p:cNvSpPr>
                <a:spLocks noChangeAspect="1" noChangeArrowheads="1"/>
              </p:cNvSpPr>
              <p:nvPr/>
            </p:nvSpPr>
            <p:spPr bwMode="auto">
              <a:xfrm>
                <a:off x="3701" y="8697"/>
                <a:ext cx="1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716" name="Rectangle 188"/>
              <p:cNvSpPr>
                <a:spLocks noChangeAspect="1" noChangeArrowheads="1"/>
              </p:cNvSpPr>
              <p:nvPr/>
            </p:nvSpPr>
            <p:spPr bwMode="auto">
              <a:xfrm>
                <a:off x="3796" y="8697"/>
                <a:ext cx="1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717" name="Rectangle 189"/>
              <p:cNvSpPr>
                <a:spLocks noChangeAspect="1" noChangeArrowheads="1"/>
              </p:cNvSpPr>
              <p:nvPr/>
            </p:nvSpPr>
            <p:spPr bwMode="auto">
              <a:xfrm>
                <a:off x="3899" y="8697"/>
                <a:ext cx="45" cy="1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800" b="1" i="1">
                    <a:solidFill>
                      <a:srgbClr val="000000"/>
                    </a:solidFill>
                  </a:rPr>
                  <a:t> </a:t>
                </a:r>
                <a:endParaRPr lang="ru-RU"/>
              </a:p>
            </p:txBody>
          </p:sp>
          <p:sp>
            <p:nvSpPr>
              <p:cNvPr id="406718" name="Rectangle 190"/>
              <p:cNvSpPr>
                <a:spLocks noChangeAspect="1" noChangeArrowheads="1"/>
              </p:cNvSpPr>
              <p:nvPr/>
            </p:nvSpPr>
            <p:spPr bwMode="auto">
              <a:xfrm>
                <a:off x="3941" y="8697"/>
                <a:ext cx="1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719" name="Rectangle 191"/>
              <p:cNvSpPr>
                <a:spLocks noChangeAspect="1" noChangeArrowheads="1"/>
              </p:cNvSpPr>
              <p:nvPr/>
            </p:nvSpPr>
            <p:spPr bwMode="auto">
              <a:xfrm>
                <a:off x="3991" y="8697"/>
                <a:ext cx="1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720" name="Line 192"/>
              <p:cNvSpPr>
                <a:spLocks noChangeAspect="1" noChangeShapeType="1"/>
              </p:cNvSpPr>
              <p:nvPr/>
            </p:nvSpPr>
            <p:spPr bwMode="auto">
              <a:xfrm>
                <a:off x="3116" y="12017"/>
                <a:ext cx="565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21" name="Line 193"/>
              <p:cNvSpPr>
                <a:spLocks noChangeAspect="1" noChangeShapeType="1"/>
              </p:cNvSpPr>
              <p:nvPr/>
            </p:nvSpPr>
            <p:spPr bwMode="auto">
              <a:xfrm>
                <a:off x="3116" y="12017"/>
                <a:ext cx="1" cy="20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22" name="Line 194"/>
              <p:cNvSpPr>
                <a:spLocks noChangeAspect="1" noChangeShapeType="1"/>
              </p:cNvSpPr>
              <p:nvPr/>
            </p:nvSpPr>
            <p:spPr bwMode="auto">
              <a:xfrm>
                <a:off x="4530" y="12017"/>
                <a:ext cx="1" cy="20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23" name="Line 195"/>
              <p:cNvSpPr>
                <a:spLocks noChangeAspect="1" noChangeShapeType="1"/>
              </p:cNvSpPr>
              <p:nvPr/>
            </p:nvSpPr>
            <p:spPr bwMode="auto">
              <a:xfrm>
                <a:off x="5945" y="12017"/>
                <a:ext cx="1" cy="20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24" name="Line 196"/>
              <p:cNvSpPr>
                <a:spLocks noChangeAspect="1" noChangeShapeType="1"/>
              </p:cNvSpPr>
              <p:nvPr/>
            </p:nvSpPr>
            <p:spPr bwMode="auto">
              <a:xfrm>
                <a:off x="7359" y="12017"/>
                <a:ext cx="1" cy="20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25" name="Line 197"/>
              <p:cNvSpPr>
                <a:spLocks noChangeAspect="1" noChangeShapeType="1"/>
              </p:cNvSpPr>
              <p:nvPr/>
            </p:nvSpPr>
            <p:spPr bwMode="auto">
              <a:xfrm>
                <a:off x="8774" y="12017"/>
                <a:ext cx="1" cy="20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26" name="Line 198"/>
              <p:cNvSpPr>
                <a:spLocks noChangeAspect="1" noChangeShapeType="1"/>
              </p:cNvSpPr>
              <p:nvPr/>
            </p:nvSpPr>
            <p:spPr bwMode="auto">
              <a:xfrm>
                <a:off x="3398" y="12017"/>
                <a:ext cx="1" cy="10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27" name="Line 199"/>
              <p:cNvSpPr>
                <a:spLocks noChangeAspect="1" noChangeShapeType="1"/>
              </p:cNvSpPr>
              <p:nvPr/>
            </p:nvSpPr>
            <p:spPr bwMode="auto">
              <a:xfrm>
                <a:off x="3682" y="12017"/>
                <a:ext cx="1" cy="10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28" name="Line 200"/>
              <p:cNvSpPr>
                <a:spLocks noChangeAspect="1" noChangeShapeType="1"/>
              </p:cNvSpPr>
              <p:nvPr/>
            </p:nvSpPr>
            <p:spPr bwMode="auto">
              <a:xfrm>
                <a:off x="3964" y="12017"/>
                <a:ext cx="1" cy="10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29" name="Line 201"/>
              <p:cNvSpPr>
                <a:spLocks noChangeAspect="1" noChangeShapeType="1"/>
              </p:cNvSpPr>
              <p:nvPr/>
            </p:nvSpPr>
            <p:spPr bwMode="auto">
              <a:xfrm>
                <a:off x="4247" y="12017"/>
                <a:ext cx="1" cy="10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30" name="Line 202"/>
              <p:cNvSpPr>
                <a:spLocks noChangeAspect="1" noChangeShapeType="1"/>
              </p:cNvSpPr>
              <p:nvPr/>
            </p:nvSpPr>
            <p:spPr bwMode="auto">
              <a:xfrm>
                <a:off x="4814" y="12017"/>
                <a:ext cx="1" cy="10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31" name="Line 203"/>
              <p:cNvSpPr>
                <a:spLocks noChangeAspect="1" noChangeShapeType="1"/>
              </p:cNvSpPr>
              <p:nvPr/>
            </p:nvSpPr>
            <p:spPr bwMode="auto">
              <a:xfrm>
                <a:off x="5095" y="12017"/>
                <a:ext cx="1" cy="10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32" name="Line 204"/>
              <p:cNvSpPr>
                <a:spLocks noChangeAspect="1" noChangeShapeType="1"/>
              </p:cNvSpPr>
              <p:nvPr/>
            </p:nvSpPr>
            <p:spPr bwMode="auto">
              <a:xfrm>
                <a:off x="5379" y="12017"/>
                <a:ext cx="1" cy="10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33" name="Line 205"/>
              <p:cNvSpPr>
                <a:spLocks noChangeAspect="1" noChangeShapeType="1"/>
              </p:cNvSpPr>
              <p:nvPr/>
            </p:nvSpPr>
            <p:spPr bwMode="auto">
              <a:xfrm>
                <a:off x="5662" y="12017"/>
                <a:ext cx="1" cy="10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34" name="Line 206"/>
              <p:cNvSpPr>
                <a:spLocks noChangeAspect="1" noChangeShapeType="1"/>
              </p:cNvSpPr>
              <p:nvPr/>
            </p:nvSpPr>
            <p:spPr bwMode="auto">
              <a:xfrm>
                <a:off x="6227" y="12017"/>
                <a:ext cx="1" cy="10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35" name="Line 207"/>
              <p:cNvSpPr>
                <a:spLocks noChangeAspect="1" noChangeShapeType="1"/>
              </p:cNvSpPr>
              <p:nvPr/>
            </p:nvSpPr>
            <p:spPr bwMode="auto">
              <a:xfrm>
                <a:off x="6511" y="12017"/>
                <a:ext cx="1" cy="10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36" name="Line 208"/>
              <p:cNvSpPr>
                <a:spLocks noChangeAspect="1" noChangeShapeType="1"/>
              </p:cNvSpPr>
              <p:nvPr/>
            </p:nvSpPr>
            <p:spPr bwMode="auto">
              <a:xfrm>
                <a:off x="6793" y="12017"/>
                <a:ext cx="1" cy="10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37" name="Line 209"/>
              <p:cNvSpPr>
                <a:spLocks noChangeAspect="1" noChangeShapeType="1"/>
              </p:cNvSpPr>
              <p:nvPr/>
            </p:nvSpPr>
            <p:spPr bwMode="auto">
              <a:xfrm>
                <a:off x="7077" y="12017"/>
                <a:ext cx="1" cy="10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38" name="Line 210"/>
              <p:cNvSpPr>
                <a:spLocks noChangeAspect="1" noChangeShapeType="1"/>
              </p:cNvSpPr>
              <p:nvPr/>
            </p:nvSpPr>
            <p:spPr bwMode="auto">
              <a:xfrm>
                <a:off x="7642" y="12017"/>
                <a:ext cx="1" cy="10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39" name="Line 211"/>
              <p:cNvSpPr>
                <a:spLocks noChangeAspect="1" noChangeShapeType="1"/>
              </p:cNvSpPr>
              <p:nvPr/>
            </p:nvSpPr>
            <p:spPr bwMode="auto">
              <a:xfrm>
                <a:off x="7926" y="12017"/>
                <a:ext cx="1" cy="10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40" name="Line 212"/>
              <p:cNvSpPr>
                <a:spLocks noChangeAspect="1" noChangeShapeType="1"/>
              </p:cNvSpPr>
              <p:nvPr/>
            </p:nvSpPr>
            <p:spPr bwMode="auto">
              <a:xfrm>
                <a:off x="8208" y="12017"/>
                <a:ext cx="1" cy="10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41" name="Line 213"/>
              <p:cNvSpPr>
                <a:spLocks noChangeAspect="1" noChangeShapeType="1"/>
              </p:cNvSpPr>
              <p:nvPr/>
            </p:nvSpPr>
            <p:spPr bwMode="auto">
              <a:xfrm>
                <a:off x="8491" y="12017"/>
                <a:ext cx="1" cy="10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42" name="Line 214"/>
              <p:cNvSpPr>
                <a:spLocks noChangeAspect="1" noChangeShapeType="1"/>
              </p:cNvSpPr>
              <p:nvPr/>
            </p:nvSpPr>
            <p:spPr bwMode="auto">
              <a:xfrm flipV="1">
                <a:off x="4530" y="8956"/>
                <a:ext cx="1" cy="306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43" name="Line 215"/>
              <p:cNvSpPr>
                <a:spLocks noChangeAspect="1" noChangeShapeType="1"/>
              </p:cNvSpPr>
              <p:nvPr/>
            </p:nvSpPr>
            <p:spPr bwMode="auto">
              <a:xfrm flipV="1">
                <a:off x="5945" y="8956"/>
                <a:ext cx="1" cy="306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44" name="Line 216"/>
              <p:cNvSpPr>
                <a:spLocks noChangeAspect="1" noChangeShapeType="1"/>
              </p:cNvSpPr>
              <p:nvPr/>
            </p:nvSpPr>
            <p:spPr bwMode="auto">
              <a:xfrm flipV="1">
                <a:off x="7359" y="8956"/>
                <a:ext cx="1" cy="306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45" name="Line 217"/>
              <p:cNvSpPr>
                <a:spLocks noChangeAspect="1" noChangeShapeType="1"/>
              </p:cNvSpPr>
              <p:nvPr/>
            </p:nvSpPr>
            <p:spPr bwMode="auto">
              <a:xfrm flipV="1">
                <a:off x="8774" y="8956"/>
                <a:ext cx="1" cy="306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46" name="Rectangle 218"/>
              <p:cNvSpPr>
                <a:spLocks noChangeAspect="1" noChangeArrowheads="1"/>
              </p:cNvSpPr>
              <p:nvPr/>
            </p:nvSpPr>
            <p:spPr bwMode="auto">
              <a:xfrm>
                <a:off x="3081" y="12330"/>
                <a:ext cx="90" cy="1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800">
                    <a:solidFill>
                      <a:srgbClr val="000000"/>
                    </a:solidFill>
                  </a:rPr>
                  <a:t>0</a:t>
                </a:r>
                <a:endParaRPr lang="ru-RU"/>
              </a:p>
            </p:txBody>
          </p:sp>
          <p:sp>
            <p:nvSpPr>
              <p:cNvPr id="406747" name="Rectangle 219"/>
              <p:cNvSpPr>
                <a:spLocks noChangeAspect="1" noChangeArrowheads="1"/>
              </p:cNvSpPr>
              <p:nvPr/>
            </p:nvSpPr>
            <p:spPr bwMode="auto">
              <a:xfrm>
                <a:off x="4421" y="12330"/>
                <a:ext cx="270" cy="1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800">
                    <a:solidFill>
                      <a:srgbClr val="000000"/>
                    </a:solidFill>
                  </a:rPr>
                  <a:t>500</a:t>
                </a:r>
                <a:endParaRPr lang="ru-RU"/>
              </a:p>
            </p:txBody>
          </p:sp>
          <p:sp>
            <p:nvSpPr>
              <p:cNvPr id="406748" name="Rectangle 220"/>
              <p:cNvSpPr>
                <a:spLocks noChangeAspect="1" noChangeArrowheads="1"/>
              </p:cNvSpPr>
              <p:nvPr/>
            </p:nvSpPr>
            <p:spPr bwMode="auto">
              <a:xfrm>
                <a:off x="5801" y="12330"/>
                <a:ext cx="1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749" name="Rectangle 221"/>
              <p:cNvSpPr>
                <a:spLocks noChangeAspect="1" noChangeArrowheads="1"/>
              </p:cNvSpPr>
              <p:nvPr/>
            </p:nvSpPr>
            <p:spPr bwMode="auto">
              <a:xfrm>
                <a:off x="7216" y="12330"/>
                <a:ext cx="360" cy="1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800">
                    <a:solidFill>
                      <a:srgbClr val="000000"/>
                    </a:solidFill>
                  </a:rPr>
                  <a:t>1500</a:t>
                </a:r>
                <a:endParaRPr lang="ru-RU"/>
              </a:p>
            </p:txBody>
          </p:sp>
          <p:sp>
            <p:nvSpPr>
              <p:cNvPr id="406750" name="Rectangle 222"/>
              <p:cNvSpPr>
                <a:spLocks noChangeAspect="1" noChangeArrowheads="1"/>
              </p:cNvSpPr>
              <p:nvPr/>
            </p:nvSpPr>
            <p:spPr bwMode="auto">
              <a:xfrm>
                <a:off x="8631" y="12330"/>
                <a:ext cx="360" cy="1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800">
                    <a:solidFill>
                      <a:srgbClr val="000000"/>
                    </a:solidFill>
                  </a:rPr>
                  <a:t>2000</a:t>
                </a:r>
                <a:endParaRPr lang="ru-RU"/>
              </a:p>
            </p:txBody>
          </p:sp>
          <p:sp>
            <p:nvSpPr>
              <p:cNvPr id="406751" name="Rectangle 223"/>
              <p:cNvSpPr>
                <a:spLocks noChangeAspect="1" noChangeArrowheads="1"/>
              </p:cNvSpPr>
              <p:nvPr/>
            </p:nvSpPr>
            <p:spPr bwMode="auto">
              <a:xfrm>
                <a:off x="5636" y="12490"/>
                <a:ext cx="1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752" name="Rectangle 224"/>
              <p:cNvSpPr>
                <a:spLocks noChangeAspect="1" noChangeArrowheads="1"/>
              </p:cNvSpPr>
              <p:nvPr/>
            </p:nvSpPr>
            <p:spPr bwMode="auto">
              <a:xfrm>
                <a:off x="5736" y="12490"/>
                <a:ext cx="1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753" name="Rectangle 225"/>
              <p:cNvSpPr>
                <a:spLocks noChangeAspect="1" noChangeArrowheads="1"/>
              </p:cNvSpPr>
              <p:nvPr/>
            </p:nvSpPr>
            <p:spPr bwMode="auto">
              <a:xfrm>
                <a:off x="5809" y="12490"/>
                <a:ext cx="1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754" name="Rectangle 226"/>
              <p:cNvSpPr>
                <a:spLocks noChangeAspect="1" noChangeArrowheads="1"/>
              </p:cNvSpPr>
              <p:nvPr/>
            </p:nvSpPr>
            <p:spPr bwMode="auto">
              <a:xfrm>
                <a:off x="5866" y="12490"/>
                <a:ext cx="1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755" name="Rectangle 227"/>
              <p:cNvSpPr>
                <a:spLocks noChangeAspect="1" noChangeArrowheads="1"/>
              </p:cNvSpPr>
              <p:nvPr/>
            </p:nvSpPr>
            <p:spPr bwMode="auto">
              <a:xfrm>
                <a:off x="6024" y="12490"/>
                <a:ext cx="40" cy="1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800">
                    <a:solidFill>
                      <a:srgbClr val="000000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756" name="Rectangle 228"/>
              <p:cNvSpPr>
                <a:spLocks noChangeAspect="1" noChangeArrowheads="1"/>
              </p:cNvSpPr>
              <p:nvPr/>
            </p:nvSpPr>
            <p:spPr bwMode="auto">
              <a:xfrm>
                <a:off x="6066" y="12490"/>
                <a:ext cx="1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757" name="Rectangle 229"/>
              <p:cNvSpPr>
                <a:spLocks noChangeAspect="1" noChangeArrowheads="1"/>
              </p:cNvSpPr>
              <p:nvPr/>
            </p:nvSpPr>
            <p:spPr bwMode="auto">
              <a:xfrm>
                <a:off x="6106" y="12490"/>
                <a:ext cx="1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758" name="Line 230"/>
              <p:cNvSpPr>
                <a:spLocks noChangeAspect="1" noChangeShapeType="1"/>
              </p:cNvSpPr>
              <p:nvPr/>
            </p:nvSpPr>
            <p:spPr bwMode="auto">
              <a:xfrm flipV="1">
                <a:off x="3116" y="8956"/>
                <a:ext cx="1" cy="306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59" name="Line 231"/>
              <p:cNvSpPr>
                <a:spLocks noChangeAspect="1" noChangeShapeType="1"/>
              </p:cNvSpPr>
              <p:nvPr/>
            </p:nvSpPr>
            <p:spPr bwMode="auto">
              <a:xfrm flipH="1">
                <a:off x="2911" y="12017"/>
                <a:ext cx="205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60" name="Line 232"/>
              <p:cNvSpPr>
                <a:spLocks noChangeAspect="1" noChangeShapeType="1"/>
              </p:cNvSpPr>
              <p:nvPr/>
            </p:nvSpPr>
            <p:spPr bwMode="auto">
              <a:xfrm flipH="1">
                <a:off x="2911" y="11252"/>
                <a:ext cx="205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61" name="Line 233"/>
              <p:cNvSpPr>
                <a:spLocks noChangeAspect="1" noChangeShapeType="1"/>
              </p:cNvSpPr>
              <p:nvPr/>
            </p:nvSpPr>
            <p:spPr bwMode="auto">
              <a:xfrm flipH="1">
                <a:off x="2911" y="10486"/>
                <a:ext cx="205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62" name="Line 234"/>
              <p:cNvSpPr>
                <a:spLocks noChangeAspect="1" noChangeShapeType="1"/>
              </p:cNvSpPr>
              <p:nvPr/>
            </p:nvSpPr>
            <p:spPr bwMode="auto">
              <a:xfrm flipH="1">
                <a:off x="2911" y="9722"/>
                <a:ext cx="205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63" name="Line 235"/>
              <p:cNvSpPr>
                <a:spLocks noChangeAspect="1" noChangeShapeType="1"/>
              </p:cNvSpPr>
              <p:nvPr/>
            </p:nvSpPr>
            <p:spPr bwMode="auto">
              <a:xfrm flipH="1">
                <a:off x="2911" y="8956"/>
                <a:ext cx="205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64" name="Line 236"/>
              <p:cNvSpPr>
                <a:spLocks noChangeAspect="1" noChangeShapeType="1"/>
              </p:cNvSpPr>
              <p:nvPr/>
            </p:nvSpPr>
            <p:spPr bwMode="auto">
              <a:xfrm flipH="1">
                <a:off x="3013" y="11865"/>
                <a:ext cx="10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65" name="Line 237"/>
              <p:cNvSpPr>
                <a:spLocks noChangeAspect="1" noChangeShapeType="1"/>
              </p:cNvSpPr>
              <p:nvPr/>
            </p:nvSpPr>
            <p:spPr bwMode="auto">
              <a:xfrm flipH="1">
                <a:off x="3013" y="11711"/>
                <a:ext cx="10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66" name="Line 238"/>
              <p:cNvSpPr>
                <a:spLocks noChangeAspect="1" noChangeShapeType="1"/>
              </p:cNvSpPr>
              <p:nvPr/>
            </p:nvSpPr>
            <p:spPr bwMode="auto">
              <a:xfrm flipH="1">
                <a:off x="3013" y="11558"/>
                <a:ext cx="10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67" name="Line 239"/>
              <p:cNvSpPr>
                <a:spLocks noChangeAspect="1" noChangeShapeType="1"/>
              </p:cNvSpPr>
              <p:nvPr/>
            </p:nvSpPr>
            <p:spPr bwMode="auto">
              <a:xfrm flipH="1">
                <a:off x="3013" y="11405"/>
                <a:ext cx="10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68" name="Line 240"/>
              <p:cNvSpPr>
                <a:spLocks noChangeAspect="1" noChangeShapeType="1"/>
              </p:cNvSpPr>
              <p:nvPr/>
            </p:nvSpPr>
            <p:spPr bwMode="auto">
              <a:xfrm flipH="1">
                <a:off x="3013" y="11099"/>
                <a:ext cx="10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69" name="Line 241"/>
              <p:cNvSpPr>
                <a:spLocks noChangeAspect="1" noChangeShapeType="1"/>
              </p:cNvSpPr>
              <p:nvPr/>
            </p:nvSpPr>
            <p:spPr bwMode="auto">
              <a:xfrm flipH="1">
                <a:off x="3013" y="10946"/>
                <a:ext cx="10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70" name="Line 242"/>
              <p:cNvSpPr>
                <a:spLocks noChangeAspect="1" noChangeShapeType="1"/>
              </p:cNvSpPr>
              <p:nvPr/>
            </p:nvSpPr>
            <p:spPr bwMode="auto">
              <a:xfrm flipH="1">
                <a:off x="3013" y="10793"/>
                <a:ext cx="10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71" name="Line 243"/>
              <p:cNvSpPr>
                <a:spLocks noChangeAspect="1" noChangeShapeType="1"/>
              </p:cNvSpPr>
              <p:nvPr/>
            </p:nvSpPr>
            <p:spPr bwMode="auto">
              <a:xfrm flipH="1">
                <a:off x="3013" y="10640"/>
                <a:ext cx="10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72" name="Line 244"/>
              <p:cNvSpPr>
                <a:spLocks noChangeAspect="1" noChangeShapeType="1"/>
              </p:cNvSpPr>
              <p:nvPr/>
            </p:nvSpPr>
            <p:spPr bwMode="auto">
              <a:xfrm flipH="1">
                <a:off x="3013" y="10334"/>
                <a:ext cx="10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73" name="Line 245"/>
              <p:cNvSpPr>
                <a:spLocks noChangeAspect="1" noChangeShapeType="1"/>
              </p:cNvSpPr>
              <p:nvPr/>
            </p:nvSpPr>
            <p:spPr bwMode="auto">
              <a:xfrm flipH="1">
                <a:off x="3013" y="10180"/>
                <a:ext cx="10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74" name="Line 246"/>
              <p:cNvSpPr>
                <a:spLocks noChangeAspect="1" noChangeShapeType="1"/>
              </p:cNvSpPr>
              <p:nvPr/>
            </p:nvSpPr>
            <p:spPr bwMode="auto">
              <a:xfrm flipH="1">
                <a:off x="3013" y="10028"/>
                <a:ext cx="10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75" name="Line 247"/>
              <p:cNvSpPr>
                <a:spLocks noChangeAspect="1" noChangeShapeType="1"/>
              </p:cNvSpPr>
              <p:nvPr/>
            </p:nvSpPr>
            <p:spPr bwMode="auto">
              <a:xfrm flipH="1">
                <a:off x="3013" y="9874"/>
                <a:ext cx="10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76" name="Line 248"/>
              <p:cNvSpPr>
                <a:spLocks noChangeAspect="1" noChangeShapeType="1"/>
              </p:cNvSpPr>
              <p:nvPr/>
            </p:nvSpPr>
            <p:spPr bwMode="auto">
              <a:xfrm flipH="1">
                <a:off x="3013" y="9568"/>
                <a:ext cx="10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77" name="Line 249"/>
              <p:cNvSpPr>
                <a:spLocks noChangeAspect="1" noChangeShapeType="1"/>
              </p:cNvSpPr>
              <p:nvPr/>
            </p:nvSpPr>
            <p:spPr bwMode="auto">
              <a:xfrm flipH="1">
                <a:off x="3013" y="9416"/>
                <a:ext cx="10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78" name="Line 250"/>
              <p:cNvSpPr>
                <a:spLocks noChangeAspect="1" noChangeShapeType="1"/>
              </p:cNvSpPr>
              <p:nvPr/>
            </p:nvSpPr>
            <p:spPr bwMode="auto">
              <a:xfrm flipH="1">
                <a:off x="3013" y="9262"/>
                <a:ext cx="10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79" name="Line 251"/>
              <p:cNvSpPr>
                <a:spLocks noChangeAspect="1" noChangeShapeType="1"/>
              </p:cNvSpPr>
              <p:nvPr/>
            </p:nvSpPr>
            <p:spPr bwMode="auto">
              <a:xfrm flipH="1">
                <a:off x="3013" y="9110"/>
                <a:ext cx="10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80" name="Line 252"/>
              <p:cNvSpPr>
                <a:spLocks noChangeAspect="1" noChangeShapeType="1"/>
              </p:cNvSpPr>
              <p:nvPr/>
            </p:nvSpPr>
            <p:spPr bwMode="auto">
              <a:xfrm>
                <a:off x="3116" y="11252"/>
                <a:ext cx="565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81" name="Line 253"/>
              <p:cNvSpPr>
                <a:spLocks noChangeAspect="1" noChangeShapeType="1"/>
              </p:cNvSpPr>
              <p:nvPr/>
            </p:nvSpPr>
            <p:spPr bwMode="auto">
              <a:xfrm>
                <a:off x="3116" y="10486"/>
                <a:ext cx="565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82" name="Line 254"/>
              <p:cNvSpPr>
                <a:spLocks noChangeAspect="1" noChangeShapeType="1"/>
              </p:cNvSpPr>
              <p:nvPr/>
            </p:nvSpPr>
            <p:spPr bwMode="auto">
              <a:xfrm>
                <a:off x="3116" y="9722"/>
                <a:ext cx="565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83" name="Line 255"/>
              <p:cNvSpPr>
                <a:spLocks noChangeAspect="1" noChangeShapeType="1"/>
              </p:cNvSpPr>
              <p:nvPr/>
            </p:nvSpPr>
            <p:spPr bwMode="auto">
              <a:xfrm>
                <a:off x="3116" y="8956"/>
                <a:ext cx="565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84" name="Rectangle 256"/>
              <p:cNvSpPr>
                <a:spLocks noChangeAspect="1" noChangeArrowheads="1"/>
              </p:cNvSpPr>
              <p:nvPr/>
            </p:nvSpPr>
            <p:spPr bwMode="auto">
              <a:xfrm>
                <a:off x="2591" y="11940"/>
                <a:ext cx="270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800">
                    <a:solidFill>
                      <a:srgbClr val="000000"/>
                    </a:solidFill>
                  </a:rPr>
                  <a:t>350</a:t>
                </a:r>
                <a:endParaRPr lang="ru-RU"/>
              </a:p>
            </p:txBody>
          </p:sp>
          <p:sp>
            <p:nvSpPr>
              <p:cNvPr id="406785" name="Rectangle 257"/>
              <p:cNvSpPr>
                <a:spLocks noChangeAspect="1" noChangeArrowheads="1"/>
              </p:cNvSpPr>
              <p:nvPr/>
            </p:nvSpPr>
            <p:spPr bwMode="auto">
              <a:xfrm>
                <a:off x="2591" y="11175"/>
                <a:ext cx="270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800">
                    <a:solidFill>
                      <a:srgbClr val="000000"/>
                    </a:solidFill>
                  </a:rPr>
                  <a:t>360</a:t>
                </a:r>
                <a:endParaRPr lang="ru-RU"/>
              </a:p>
            </p:txBody>
          </p:sp>
          <p:sp>
            <p:nvSpPr>
              <p:cNvPr id="406786" name="Rectangle 258"/>
              <p:cNvSpPr>
                <a:spLocks noChangeAspect="1" noChangeArrowheads="1"/>
              </p:cNvSpPr>
              <p:nvPr/>
            </p:nvSpPr>
            <p:spPr bwMode="auto">
              <a:xfrm>
                <a:off x="2591" y="10410"/>
                <a:ext cx="270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800">
                    <a:solidFill>
                      <a:srgbClr val="000000"/>
                    </a:solidFill>
                  </a:rPr>
                  <a:t>370</a:t>
                </a:r>
                <a:endParaRPr lang="ru-RU"/>
              </a:p>
            </p:txBody>
          </p:sp>
          <p:sp>
            <p:nvSpPr>
              <p:cNvPr id="406787" name="Rectangle 259"/>
              <p:cNvSpPr>
                <a:spLocks noChangeAspect="1" noChangeArrowheads="1"/>
              </p:cNvSpPr>
              <p:nvPr/>
            </p:nvSpPr>
            <p:spPr bwMode="auto">
              <a:xfrm>
                <a:off x="2591" y="9642"/>
                <a:ext cx="270" cy="1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800">
                    <a:solidFill>
                      <a:srgbClr val="000000"/>
                    </a:solidFill>
                  </a:rPr>
                  <a:t>380</a:t>
                </a:r>
                <a:endParaRPr lang="ru-RU"/>
              </a:p>
            </p:txBody>
          </p:sp>
          <p:sp>
            <p:nvSpPr>
              <p:cNvPr id="406788" name="Rectangle 260"/>
              <p:cNvSpPr>
                <a:spLocks noChangeAspect="1" noChangeArrowheads="1"/>
              </p:cNvSpPr>
              <p:nvPr/>
            </p:nvSpPr>
            <p:spPr bwMode="auto">
              <a:xfrm>
                <a:off x="2591" y="8880"/>
                <a:ext cx="270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800">
                    <a:solidFill>
                      <a:srgbClr val="000000"/>
                    </a:solidFill>
                  </a:rPr>
                  <a:t>390</a:t>
                </a:r>
                <a:endParaRPr lang="ru-RU"/>
              </a:p>
            </p:txBody>
          </p:sp>
          <p:sp>
            <p:nvSpPr>
              <p:cNvPr id="406789" name="Rectangle 261"/>
              <p:cNvSpPr>
                <a:spLocks noChangeAspect="1" noChangeArrowheads="1"/>
              </p:cNvSpPr>
              <p:nvPr/>
            </p:nvSpPr>
            <p:spPr bwMode="auto">
              <a:xfrm rot="16200000">
                <a:off x="2090" y="11148"/>
                <a:ext cx="433" cy="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790" name="Rectangle 262"/>
              <p:cNvSpPr>
                <a:spLocks noChangeAspect="1" noChangeArrowheads="1"/>
              </p:cNvSpPr>
              <p:nvPr/>
            </p:nvSpPr>
            <p:spPr bwMode="auto">
              <a:xfrm rot="16200000">
                <a:off x="2101" y="10870"/>
                <a:ext cx="432" cy="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791" name="Rectangle 263"/>
              <p:cNvSpPr>
                <a:spLocks noChangeAspect="1" noChangeArrowheads="1"/>
              </p:cNvSpPr>
              <p:nvPr/>
            </p:nvSpPr>
            <p:spPr bwMode="auto">
              <a:xfrm rot="16200000">
                <a:off x="2101" y="10740"/>
                <a:ext cx="432" cy="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792" name="Rectangle 264"/>
              <p:cNvSpPr>
                <a:spLocks noChangeAspect="1" noChangeArrowheads="1"/>
              </p:cNvSpPr>
              <p:nvPr/>
            </p:nvSpPr>
            <p:spPr bwMode="auto">
              <a:xfrm rot="16200000">
                <a:off x="2101" y="10480"/>
                <a:ext cx="432" cy="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793" name="Rectangle 265"/>
              <p:cNvSpPr>
                <a:spLocks noChangeAspect="1" noChangeArrowheads="1"/>
              </p:cNvSpPr>
              <p:nvPr/>
            </p:nvSpPr>
            <p:spPr bwMode="auto">
              <a:xfrm rot="16200000">
                <a:off x="2101" y="10265"/>
                <a:ext cx="432" cy="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794" name="Rectangle 266"/>
              <p:cNvSpPr>
                <a:spLocks noChangeAspect="1" noChangeArrowheads="1"/>
              </p:cNvSpPr>
              <p:nvPr/>
            </p:nvSpPr>
            <p:spPr bwMode="auto">
              <a:xfrm rot="16200000">
                <a:off x="2106" y="10130"/>
                <a:ext cx="432" cy="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795" name="Rectangle 267"/>
              <p:cNvSpPr>
                <a:spLocks noChangeAspect="1" noChangeArrowheads="1"/>
              </p:cNvSpPr>
              <p:nvPr/>
            </p:nvSpPr>
            <p:spPr bwMode="auto">
              <a:xfrm rot="16200000">
                <a:off x="2101" y="10035"/>
                <a:ext cx="432" cy="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796" name="Freeform 268"/>
              <p:cNvSpPr>
                <a:spLocks noChangeAspect="1"/>
              </p:cNvSpPr>
              <p:nvPr/>
            </p:nvSpPr>
            <p:spPr bwMode="auto">
              <a:xfrm>
                <a:off x="4896" y="9765"/>
                <a:ext cx="1838" cy="900"/>
              </a:xfrm>
              <a:custGeom>
                <a:avLst/>
                <a:gdLst>
                  <a:gd name="T0" fmla="*/ 29 w 1866"/>
                  <a:gd name="T1" fmla="*/ 155 h 900"/>
                  <a:gd name="T2" fmla="*/ 59 w 1866"/>
                  <a:gd name="T3" fmla="*/ 799 h 900"/>
                  <a:gd name="T4" fmla="*/ 90 w 1866"/>
                  <a:gd name="T5" fmla="*/ 842 h 900"/>
                  <a:gd name="T6" fmla="*/ 120 w 1866"/>
                  <a:gd name="T7" fmla="*/ 758 h 900"/>
                  <a:gd name="T8" fmla="*/ 150 w 1866"/>
                  <a:gd name="T9" fmla="*/ 548 h 900"/>
                  <a:gd name="T10" fmla="*/ 179 w 1866"/>
                  <a:gd name="T11" fmla="*/ 365 h 900"/>
                  <a:gd name="T12" fmla="*/ 210 w 1866"/>
                  <a:gd name="T13" fmla="*/ 105 h 900"/>
                  <a:gd name="T14" fmla="*/ 240 w 1866"/>
                  <a:gd name="T15" fmla="*/ 65 h 900"/>
                  <a:gd name="T16" fmla="*/ 270 w 1866"/>
                  <a:gd name="T17" fmla="*/ 112 h 900"/>
                  <a:gd name="T18" fmla="*/ 300 w 1866"/>
                  <a:gd name="T19" fmla="*/ 123 h 900"/>
                  <a:gd name="T20" fmla="*/ 331 w 1866"/>
                  <a:gd name="T21" fmla="*/ 147 h 900"/>
                  <a:gd name="T22" fmla="*/ 361 w 1866"/>
                  <a:gd name="T23" fmla="*/ 178 h 900"/>
                  <a:gd name="T24" fmla="*/ 391 w 1866"/>
                  <a:gd name="T25" fmla="*/ 715 h 900"/>
                  <a:gd name="T26" fmla="*/ 421 w 1866"/>
                  <a:gd name="T27" fmla="*/ 866 h 900"/>
                  <a:gd name="T28" fmla="*/ 451 w 1866"/>
                  <a:gd name="T29" fmla="*/ 726 h 900"/>
                  <a:gd name="T30" fmla="*/ 482 w 1866"/>
                  <a:gd name="T31" fmla="*/ 393 h 900"/>
                  <a:gd name="T32" fmla="*/ 512 w 1866"/>
                  <a:gd name="T33" fmla="*/ 71 h 900"/>
                  <a:gd name="T34" fmla="*/ 542 w 1866"/>
                  <a:gd name="T35" fmla="*/ 64 h 900"/>
                  <a:gd name="T36" fmla="*/ 572 w 1866"/>
                  <a:gd name="T37" fmla="*/ 71 h 900"/>
                  <a:gd name="T38" fmla="*/ 602 w 1866"/>
                  <a:gd name="T39" fmla="*/ 84 h 900"/>
                  <a:gd name="T40" fmla="*/ 632 w 1866"/>
                  <a:gd name="T41" fmla="*/ 92 h 900"/>
                  <a:gd name="T42" fmla="*/ 662 w 1866"/>
                  <a:gd name="T43" fmla="*/ 434 h 900"/>
                  <a:gd name="T44" fmla="*/ 692 w 1866"/>
                  <a:gd name="T45" fmla="*/ 726 h 900"/>
                  <a:gd name="T46" fmla="*/ 723 w 1866"/>
                  <a:gd name="T47" fmla="*/ 768 h 900"/>
                  <a:gd name="T48" fmla="*/ 753 w 1866"/>
                  <a:gd name="T49" fmla="*/ 486 h 900"/>
                  <a:gd name="T50" fmla="*/ 783 w 1866"/>
                  <a:gd name="T51" fmla="*/ 289 h 900"/>
                  <a:gd name="T52" fmla="*/ 813 w 1866"/>
                  <a:gd name="T53" fmla="*/ 74 h 900"/>
                  <a:gd name="T54" fmla="*/ 844 w 1866"/>
                  <a:gd name="T55" fmla="*/ 64 h 900"/>
                  <a:gd name="T56" fmla="*/ 874 w 1866"/>
                  <a:gd name="T57" fmla="*/ 50 h 900"/>
                  <a:gd name="T58" fmla="*/ 904 w 1866"/>
                  <a:gd name="T59" fmla="*/ 71 h 900"/>
                  <a:gd name="T60" fmla="*/ 934 w 1866"/>
                  <a:gd name="T61" fmla="*/ 178 h 900"/>
                  <a:gd name="T62" fmla="*/ 964 w 1866"/>
                  <a:gd name="T63" fmla="*/ 820 h 900"/>
                  <a:gd name="T64" fmla="*/ 995 w 1866"/>
                  <a:gd name="T65" fmla="*/ 622 h 900"/>
                  <a:gd name="T66" fmla="*/ 1024 w 1866"/>
                  <a:gd name="T67" fmla="*/ 476 h 900"/>
                  <a:gd name="T68" fmla="*/ 1054 w 1866"/>
                  <a:gd name="T69" fmla="*/ 151 h 900"/>
                  <a:gd name="T70" fmla="*/ 1084 w 1866"/>
                  <a:gd name="T71" fmla="*/ 44 h 900"/>
                  <a:gd name="T72" fmla="*/ 1115 w 1866"/>
                  <a:gd name="T73" fmla="*/ 29 h 900"/>
                  <a:gd name="T74" fmla="*/ 1145 w 1866"/>
                  <a:gd name="T75" fmla="*/ 44 h 900"/>
                  <a:gd name="T76" fmla="*/ 1175 w 1866"/>
                  <a:gd name="T77" fmla="*/ 81 h 900"/>
                  <a:gd name="T78" fmla="*/ 1205 w 1866"/>
                  <a:gd name="T79" fmla="*/ 144 h 900"/>
                  <a:gd name="T80" fmla="*/ 1236 w 1866"/>
                  <a:gd name="T81" fmla="*/ 278 h 900"/>
                  <a:gd name="T82" fmla="*/ 1266 w 1866"/>
                  <a:gd name="T83" fmla="*/ 811 h 900"/>
                  <a:gd name="T84" fmla="*/ 1296 w 1866"/>
                  <a:gd name="T85" fmla="*/ 883 h 900"/>
                  <a:gd name="T86" fmla="*/ 1326 w 1866"/>
                  <a:gd name="T87" fmla="*/ 709 h 900"/>
                  <a:gd name="T88" fmla="*/ 1356 w 1866"/>
                  <a:gd name="T89" fmla="*/ 563 h 900"/>
                  <a:gd name="T90" fmla="*/ 1387 w 1866"/>
                  <a:gd name="T91" fmla="*/ 282 h 900"/>
                  <a:gd name="T92" fmla="*/ 1416 w 1866"/>
                  <a:gd name="T93" fmla="*/ 155 h 900"/>
                  <a:gd name="T94" fmla="*/ 1446 w 1866"/>
                  <a:gd name="T95" fmla="*/ 164 h 900"/>
                  <a:gd name="T96" fmla="*/ 1476 w 1866"/>
                  <a:gd name="T97" fmla="*/ 136 h 900"/>
                  <a:gd name="T98" fmla="*/ 1507 w 1866"/>
                  <a:gd name="T99" fmla="*/ 164 h 900"/>
                  <a:gd name="T100" fmla="*/ 1537 w 1866"/>
                  <a:gd name="T101" fmla="*/ 219 h 900"/>
                  <a:gd name="T102" fmla="*/ 1567 w 1866"/>
                  <a:gd name="T103" fmla="*/ 240 h 900"/>
                  <a:gd name="T104" fmla="*/ 1597 w 1866"/>
                  <a:gd name="T105" fmla="*/ 268 h 900"/>
                  <a:gd name="T106" fmla="*/ 1628 w 1866"/>
                  <a:gd name="T107" fmla="*/ 313 h 900"/>
                  <a:gd name="T108" fmla="*/ 1658 w 1866"/>
                  <a:gd name="T109" fmla="*/ 375 h 900"/>
                  <a:gd name="T110" fmla="*/ 1688 w 1866"/>
                  <a:gd name="T111" fmla="*/ 799 h 900"/>
                  <a:gd name="T112" fmla="*/ 1718 w 1866"/>
                  <a:gd name="T113" fmla="*/ 852 h 900"/>
                  <a:gd name="T114" fmla="*/ 1749 w 1866"/>
                  <a:gd name="T115" fmla="*/ 857 h 900"/>
                  <a:gd name="T116" fmla="*/ 1779 w 1866"/>
                  <a:gd name="T117" fmla="*/ 770 h 900"/>
                  <a:gd name="T118" fmla="*/ 1809 w 1866"/>
                  <a:gd name="T119" fmla="*/ 586 h 900"/>
                  <a:gd name="T120" fmla="*/ 1838 w 1866"/>
                  <a:gd name="T121" fmla="*/ 426 h 9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866" h="900">
                    <a:moveTo>
                      <a:pt x="0" y="178"/>
                    </a:moveTo>
                    <a:lnTo>
                      <a:pt x="2" y="164"/>
                    </a:lnTo>
                    <a:lnTo>
                      <a:pt x="3" y="175"/>
                    </a:lnTo>
                    <a:lnTo>
                      <a:pt x="4" y="188"/>
                    </a:lnTo>
                    <a:lnTo>
                      <a:pt x="6" y="188"/>
                    </a:lnTo>
                    <a:lnTo>
                      <a:pt x="7" y="188"/>
                    </a:lnTo>
                    <a:lnTo>
                      <a:pt x="9" y="175"/>
                    </a:lnTo>
                    <a:lnTo>
                      <a:pt x="10" y="175"/>
                    </a:lnTo>
                    <a:lnTo>
                      <a:pt x="11" y="195"/>
                    </a:lnTo>
                    <a:lnTo>
                      <a:pt x="14" y="188"/>
                    </a:lnTo>
                    <a:lnTo>
                      <a:pt x="15" y="175"/>
                    </a:lnTo>
                    <a:lnTo>
                      <a:pt x="16" y="188"/>
                    </a:lnTo>
                    <a:lnTo>
                      <a:pt x="18" y="175"/>
                    </a:lnTo>
                    <a:lnTo>
                      <a:pt x="19" y="175"/>
                    </a:lnTo>
                    <a:lnTo>
                      <a:pt x="21" y="175"/>
                    </a:lnTo>
                    <a:lnTo>
                      <a:pt x="22" y="199"/>
                    </a:lnTo>
                    <a:lnTo>
                      <a:pt x="23" y="199"/>
                    </a:lnTo>
                    <a:lnTo>
                      <a:pt x="25" y="185"/>
                    </a:lnTo>
                    <a:lnTo>
                      <a:pt x="26" y="185"/>
                    </a:lnTo>
                    <a:lnTo>
                      <a:pt x="27" y="185"/>
                    </a:lnTo>
                    <a:lnTo>
                      <a:pt x="29" y="155"/>
                    </a:lnTo>
                    <a:lnTo>
                      <a:pt x="30" y="195"/>
                    </a:lnTo>
                    <a:lnTo>
                      <a:pt x="32" y="195"/>
                    </a:lnTo>
                    <a:lnTo>
                      <a:pt x="33" y="219"/>
                    </a:lnTo>
                    <a:lnTo>
                      <a:pt x="34" y="206"/>
                    </a:lnTo>
                    <a:lnTo>
                      <a:pt x="37" y="219"/>
                    </a:lnTo>
                    <a:lnTo>
                      <a:pt x="38" y="230"/>
                    </a:lnTo>
                    <a:lnTo>
                      <a:pt x="39" y="227"/>
                    </a:lnTo>
                    <a:lnTo>
                      <a:pt x="41" y="247"/>
                    </a:lnTo>
                    <a:lnTo>
                      <a:pt x="42" y="265"/>
                    </a:lnTo>
                    <a:lnTo>
                      <a:pt x="44" y="344"/>
                    </a:lnTo>
                    <a:lnTo>
                      <a:pt x="45" y="361"/>
                    </a:lnTo>
                    <a:lnTo>
                      <a:pt x="46" y="538"/>
                    </a:lnTo>
                    <a:lnTo>
                      <a:pt x="48" y="542"/>
                    </a:lnTo>
                    <a:lnTo>
                      <a:pt x="49" y="621"/>
                    </a:lnTo>
                    <a:lnTo>
                      <a:pt x="50" y="698"/>
                    </a:lnTo>
                    <a:lnTo>
                      <a:pt x="52" y="729"/>
                    </a:lnTo>
                    <a:lnTo>
                      <a:pt x="53" y="746"/>
                    </a:lnTo>
                    <a:lnTo>
                      <a:pt x="55" y="792"/>
                    </a:lnTo>
                    <a:lnTo>
                      <a:pt x="56" y="747"/>
                    </a:lnTo>
                    <a:lnTo>
                      <a:pt x="57" y="779"/>
                    </a:lnTo>
                    <a:lnTo>
                      <a:pt x="59" y="799"/>
                    </a:lnTo>
                    <a:lnTo>
                      <a:pt x="60" y="799"/>
                    </a:lnTo>
                    <a:lnTo>
                      <a:pt x="63" y="799"/>
                    </a:lnTo>
                    <a:lnTo>
                      <a:pt x="64" y="799"/>
                    </a:lnTo>
                    <a:lnTo>
                      <a:pt x="65" y="758"/>
                    </a:lnTo>
                    <a:lnTo>
                      <a:pt x="67" y="813"/>
                    </a:lnTo>
                    <a:lnTo>
                      <a:pt x="68" y="811"/>
                    </a:lnTo>
                    <a:lnTo>
                      <a:pt x="69" y="820"/>
                    </a:lnTo>
                    <a:lnTo>
                      <a:pt x="71" y="824"/>
                    </a:lnTo>
                    <a:lnTo>
                      <a:pt x="72" y="792"/>
                    </a:lnTo>
                    <a:lnTo>
                      <a:pt x="74" y="792"/>
                    </a:lnTo>
                    <a:lnTo>
                      <a:pt x="75" y="799"/>
                    </a:lnTo>
                    <a:lnTo>
                      <a:pt x="76" y="820"/>
                    </a:lnTo>
                    <a:lnTo>
                      <a:pt x="78" y="824"/>
                    </a:lnTo>
                    <a:lnTo>
                      <a:pt x="79" y="820"/>
                    </a:lnTo>
                    <a:lnTo>
                      <a:pt x="80" y="802"/>
                    </a:lnTo>
                    <a:lnTo>
                      <a:pt x="82" y="845"/>
                    </a:lnTo>
                    <a:lnTo>
                      <a:pt x="83" y="830"/>
                    </a:lnTo>
                    <a:lnTo>
                      <a:pt x="86" y="842"/>
                    </a:lnTo>
                    <a:lnTo>
                      <a:pt x="87" y="845"/>
                    </a:lnTo>
                    <a:lnTo>
                      <a:pt x="88" y="820"/>
                    </a:lnTo>
                    <a:lnTo>
                      <a:pt x="90" y="842"/>
                    </a:lnTo>
                    <a:lnTo>
                      <a:pt x="91" y="855"/>
                    </a:lnTo>
                    <a:lnTo>
                      <a:pt x="92" y="855"/>
                    </a:lnTo>
                    <a:lnTo>
                      <a:pt x="94" y="858"/>
                    </a:lnTo>
                    <a:lnTo>
                      <a:pt x="95" y="820"/>
                    </a:lnTo>
                    <a:lnTo>
                      <a:pt x="97" y="842"/>
                    </a:lnTo>
                    <a:lnTo>
                      <a:pt x="98" y="842"/>
                    </a:lnTo>
                    <a:lnTo>
                      <a:pt x="99" y="834"/>
                    </a:lnTo>
                    <a:lnTo>
                      <a:pt x="101" y="811"/>
                    </a:lnTo>
                    <a:lnTo>
                      <a:pt x="102" y="820"/>
                    </a:lnTo>
                    <a:lnTo>
                      <a:pt x="103" y="811"/>
                    </a:lnTo>
                    <a:lnTo>
                      <a:pt x="105" y="811"/>
                    </a:lnTo>
                    <a:lnTo>
                      <a:pt x="106" y="811"/>
                    </a:lnTo>
                    <a:lnTo>
                      <a:pt x="108" y="799"/>
                    </a:lnTo>
                    <a:lnTo>
                      <a:pt x="109" y="799"/>
                    </a:lnTo>
                    <a:lnTo>
                      <a:pt x="111" y="789"/>
                    </a:lnTo>
                    <a:lnTo>
                      <a:pt x="113" y="779"/>
                    </a:lnTo>
                    <a:lnTo>
                      <a:pt x="114" y="758"/>
                    </a:lnTo>
                    <a:lnTo>
                      <a:pt x="115" y="771"/>
                    </a:lnTo>
                    <a:lnTo>
                      <a:pt x="117" y="758"/>
                    </a:lnTo>
                    <a:lnTo>
                      <a:pt x="118" y="758"/>
                    </a:lnTo>
                    <a:lnTo>
                      <a:pt x="120" y="758"/>
                    </a:lnTo>
                    <a:lnTo>
                      <a:pt x="121" y="758"/>
                    </a:lnTo>
                    <a:lnTo>
                      <a:pt x="122" y="716"/>
                    </a:lnTo>
                    <a:lnTo>
                      <a:pt x="124" y="737"/>
                    </a:lnTo>
                    <a:lnTo>
                      <a:pt x="125" y="737"/>
                    </a:lnTo>
                    <a:lnTo>
                      <a:pt x="126" y="740"/>
                    </a:lnTo>
                    <a:lnTo>
                      <a:pt x="128" y="696"/>
                    </a:lnTo>
                    <a:lnTo>
                      <a:pt x="129" y="751"/>
                    </a:lnTo>
                    <a:lnTo>
                      <a:pt x="131" y="726"/>
                    </a:lnTo>
                    <a:lnTo>
                      <a:pt x="132" y="737"/>
                    </a:lnTo>
                    <a:lnTo>
                      <a:pt x="133" y="708"/>
                    </a:lnTo>
                    <a:lnTo>
                      <a:pt x="136" y="698"/>
                    </a:lnTo>
                    <a:lnTo>
                      <a:pt x="137" y="684"/>
                    </a:lnTo>
                    <a:lnTo>
                      <a:pt x="139" y="684"/>
                    </a:lnTo>
                    <a:lnTo>
                      <a:pt x="140" y="695"/>
                    </a:lnTo>
                    <a:lnTo>
                      <a:pt x="141" y="653"/>
                    </a:lnTo>
                    <a:lnTo>
                      <a:pt x="143" y="653"/>
                    </a:lnTo>
                    <a:lnTo>
                      <a:pt x="144" y="594"/>
                    </a:lnTo>
                    <a:lnTo>
                      <a:pt x="145" y="583"/>
                    </a:lnTo>
                    <a:lnTo>
                      <a:pt x="147" y="538"/>
                    </a:lnTo>
                    <a:lnTo>
                      <a:pt x="148" y="542"/>
                    </a:lnTo>
                    <a:lnTo>
                      <a:pt x="150" y="548"/>
                    </a:lnTo>
                    <a:lnTo>
                      <a:pt x="151" y="600"/>
                    </a:lnTo>
                    <a:lnTo>
                      <a:pt x="152" y="625"/>
                    </a:lnTo>
                    <a:lnTo>
                      <a:pt x="154" y="507"/>
                    </a:lnTo>
                    <a:lnTo>
                      <a:pt x="155" y="444"/>
                    </a:lnTo>
                    <a:lnTo>
                      <a:pt x="156" y="437"/>
                    </a:lnTo>
                    <a:lnTo>
                      <a:pt x="158" y="416"/>
                    </a:lnTo>
                    <a:lnTo>
                      <a:pt x="160" y="416"/>
                    </a:lnTo>
                    <a:lnTo>
                      <a:pt x="162" y="354"/>
                    </a:lnTo>
                    <a:lnTo>
                      <a:pt x="163" y="351"/>
                    </a:lnTo>
                    <a:lnTo>
                      <a:pt x="164" y="385"/>
                    </a:lnTo>
                    <a:lnTo>
                      <a:pt x="166" y="344"/>
                    </a:lnTo>
                    <a:lnTo>
                      <a:pt x="167" y="333"/>
                    </a:lnTo>
                    <a:lnTo>
                      <a:pt x="168" y="424"/>
                    </a:lnTo>
                    <a:lnTo>
                      <a:pt x="170" y="458"/>
                    </a:lnTo>
                    <a:lnTo>
                      <a:pt x="171" y="333"/>
                    </a:lnTo>
                    <a:lnTo>
                      <a:pt x="173" y="320"/>
                    </a:lnTo>
                    <a:lnTo>
                      <a:pt x="174" y="278"/>
                    </a:lnTo>
                    <a:lnTo>
                      <a:pt x="175" y="309"/>
                    </a:lnTo>
                    <a:lnTo>
                      <a:pt x="177" y="292"/>
                    </a:lnTo>
                    <a:lnTo>
                      <a:pt x="178" y="341"/>
                    </a:lnTo>
                    <a:lnTo>
                      <a:pt x="179" y="365"/>
                    </a:lnTo>
                    <a:lnTo>
                      <a:pt x="181" y="271"/>
                    </a:lnTo>
                    <a:lnTo>
                      <a:pt x="182" y="236"/>
                    </a:lnTo>
                    <a:lnTo>
                      <a:pt x="185" y="227"/>
                    </a:lnTo>
                    <a:lnTo>
                      <a:pt x="186" y="209"/>
                    </a:lnTo>
                    <a:lnTo>
                      <a:pt x="187" y="257"/>
                    </a:lnTo>
                    <a:lnTo>
                      <a:pt x="189" y="257"/>
                    </a:lnTo>
                    <a:lnTo>
                      <a:pt x="190" y="271"/>
                    </a:lnTo>
                    <a:lnTo>
                      <a:pt x="191" y="216"/>
                    </a:lnTo>
                    <a:lnTo>
                      <a:pt x="193" y="133"/>
                    </a:lnTo>
                    <a:lnTo>
                      <a:pt x="194" y="133"/>
                    </a:lnTo>
                    <a:lnTo>
                      <a:pt x="196" y="112"/>
                    </a:lnTo>
                    <a:lnTo>
                      <a:pt x="197" y="102"/>
                    </a:lnTo>
                    <a:lnTo>
                      <a:pt x="198" y="126"/>
                    </a:lnTo>
                    <a:lnTo>
                      <a:pt x="200" y="102"/>
                    </a:lnTo>
                    <a:lnTo>
                      <a:pt x="201" y="105"/>
                    </a:lnTo>
                    <a:lnTo>
                      <a:pt x="202" y="92"/>
                    </a:lnTo>
                    <a:lnTo>
                      <a:pt x="204" y="133"/>
                    </a:lnTo>
                    <a:lnTo>
                      <a:pt x="205" y="105"/>
                    </a:lnTo>
                    <a:lnTo>
                      <a:pt x="207" y="129"/>
                    </a:lnTo>
                    <a:lnTo>
                      <a:pt x="209" y="112"/>
                    </a:lnTo>
                    <a:lnTo>
                      <a:pt x="210" y="105"/>
                    </a:lnTo>
                    <a:lnTo>
                      <a:pt x="212" y="81"/>
                    </a:lnTo>
                    <a:lnTo>
                      <a:pt x="213" y="81"/>
                    </a:lnTo>
                    <a:lnTo>
                      <a:pt x="215" y="62"/>
                    </a:lnTo>
                    <a:lnTo>
                      <a:pt x="216" y="81"/>
                    </a:lnTo>
                    <a:lnTo>
                      <a:pt x="217" y="62"/>
                    </a:lnTo>
                    <a:lnTo>
                      <a:pt x="219" y="81"/>
                    </a:lnTo>
                    <a:lnTo>
                      <a:pt x="220" y="92"/>
                    </a:lnTo>
                    <a:lnTo>
                      <a:pt x="221" y="84"/>
                    </a:lnTo>
                    <a:lnTo>
                      <a:pt x="223" y="92"/>
                    </a:lnTo>
                    <a:lnTo>
                      <a:pt x="224" y="112"/>
                    </a:lnTo>
                    <a:lnTo>
                      <a:pt x="226" y="126"/>
                    </a:lnTo>
                    <a:lnTo>
                      <a:pt x="227" y="102"/>
                    </a:lnTo>
                    <a:lnTo>
                      <a:pt x="228" y="126"/>
                    </a:lnTo>
                    <a:lnTo>
                      <a:pt x="230" y="58"/>
                    </a:lnTo>
                    <a:lnTo>
                      <a:pt x="231" y="71"/>
                    </a:lnTo>
                    <a:lnTo>
                      <a:pt x="233" y="81"/>
                    </a:lnTo>
                    <a:lnTo>
                      <a:pt x="235" y="105"/>
                    </a:lnTo>
                    <a:lnTo>
                      <a:pt x="236" y="112"/>
                    </a:lnTo>
                    <a:lnTo>
                      <a:pt x="238" y="51"/>
                    </a:lnTo>
                    <a:lnTo>
                      <a:pt x="239" y="92"/>
                    </a:lnTo>
                    <a:lnTo>
                      <a:pt x="240" y="65"/>
                    </a:lnTo>
                    <a:lnTo>
                      <a:pt x="242" y="92"/>
                    </a:lnTo>
                    <a:lnTo>
                      <a:pt x="243" y="92"/>
                    </a:lnTo>
                    <a:lnTo>
                      <a:pt x="244" y="105"/>
                    </a:lnTo>
                    <a:lnTo>
                      <a:pt x="246" y="92"/>
                    </a:lnTo>
                    <a:lnTo>
                      <a:pt x="247" y="92"/>
                    </a:lnTo>
                    <a:lnTo>
                      <a:pt x="249" y="92"/>
                    </a:lnTo>
                    <a:lnTo>
                      <a:pt x="250" y="105"/>
                    </a:lnTo>
                    <a:lnTo>
                      <a:pt x="251" y="92"/>
                    </a:lnTo>
                    <a:lnTo>
                      <a:pt x="253" y="92"/>
                    </a:lnTo>
                    <a:lnTo>
                      <a:pt x="254" y="92"/>
                    </a:lnTo>
                    <a:lnTo>
                      <a:pt x="255" y="105"/>
                    </a:lnTo>
                    <a:lnTo>
                      <a:pt x="258" y="62"/>
                    </a:lnTo>
                    <a:lnTo>
                      <a:pt x="259" y="115"/>
                    </a:lnTo>
                    <a:lnTo>
                      <a:pt x="261" y="102"/>
                    </a:lnTo>
                    <a:lnTo>
                      <a:pt x="262" y="92"/>
                    </a:lnTo>
                    <a:lnTo>
                      <a:pt x="263" y="115"/>
                    </a:lnTo>
                    <a:lnTo>
                      <a:pt x="265" y="102"/>
                    </a:lnTo>
                    <a:lnTo>
                      <a:pt x="266" y="102"/>
                    </a:lnTo>
                    <a:lnTo>
                      <a:pt x="267" y="102"/>
                    </a:lnTo>
                    <a:lnTo>
                      <a:pt x="269" y="126"/>
                    </a:lnTo>
                    <a:lnTo>
                      <a:pt x="270" y="112"/>
                    </a:lnTo>
                    <a:lnTo>
                      <a:pt x="272" y="112"/>
                    </a:lnTo>
                    <a:lnTo>
                      <a:pt x="273" y="112"/>
                    </a:lnTo>
                    <a:lnTo>
                      <a:pt x="274" y="112"/>
                    </a:lnTo>
                    <a:lnTo>
                      <a:pt x="276" y="126"/>
                    </a:lnTo>
                    <a:lnTo>
                      <a:pt x="277" y="112"/>
                    </a:lnTo>
                    <a:lnTo>
                      <a:pt x="279" y="126"/>
                    </a:lnTo>
                    <a:lnTo>
                      <a:pt x="280" y="126"/>
                    </a:lnTo>
                    <a:lnTo>
                      <a:pt x="282" y="112"/>
                    </a:lnTo>
                    <a:lnTo>
                      <a:pt x="284" y="126"/>
                    </a:lnTo>
                    <a:lnTo>
                      <a:pt x="285" y="112"/>
                    </a:lnTo>
                    <a:lnTo>
                      <a:pt x="286" y="112"/>
                    </a:lnTo>
                    <a:lnTo>
                      <a:pt x="288" y="126"/>
                    </a:lnTo>
                    <a:lnTo>
                      <a:pt x="289" y="112"/>
                    </a:lnTo>
                    <a:lnTo>
                      <a:pt x="291" y="112"/>
                    </a:lnTo>
                    <a:lnTo>
                      <a:pt x="292" y="136"/>
                    </a:lnTo>
                    <a:lnTo>
                      <a:pt x="293" y="136"/>
                    </a:lnTo>
                    <a:lnTo>
                      <a:pt x="295" y="123"/>
                    </a:lnTo>
                    <a:lnTo>
                      <a:pt x="296" y="126"/>
                    </a:lnTo>
                    <a:lnTo>
                      <a:pt x="297" y="136"/>
                    </a:lnTo>
                    <a:lnTo>
                      <a:pt x="299" y="123"/>
                    </a:lnTo>
                    <a:lnTo>
                      <a:pt x="300" y="123"/>
                    </a:lnTo>
                    <a:lnTo>
                      <a:pt x="302" y="136"/>
                    </a:lnTo>
                    <a:lnTo>
                      <a:pt x="303" y="126"/>
                    </a:lnTo>
                    <a:lnTo>
                      <a:pt x="304" y="126"/>
                    </a:lnTo>
                    <a:lnTo>
                      <a:pt x="307" y="123"/>
                    </a:lnTo>
                    <a:lnTo>
                      <a:pt x="308" y="136"/>
                    </a:lnTo>
                    <a:lnTo>
                      <a:pt x="309" y="123"/>
                    </a:lnTo>
                    <a:lnTo>
                      <a:pt x="311" y="123"/>
                    </a:lnTo>
                    <a:lnTo>
                      <a:pt x="312" y="123"/>
                    </a:lnTo>
                    <a:lnTo>
                      <a:pt x="314" y="136"/>
                    </a:lnTo>
                    <a:lnTo>
                      <a:pt x="315" y="123"/>
                    </a:lnTo>
                    <a:lnTo>
                      <a:pt x="316" y="123"/>
                    </a:lnTo>
                    <a:lnTo>
                      <a:pt x="318" y="142"/>
                    </a:lnTo>
                    <a:lnTo>
                      <a:pt x="319" y="123"/>
                    </a:lnTo>
                    <a:lnTo>
                      <a:pt x="320" y="123"/>
                    </a:lnTo>
                    <a:lnTo>
                      <a:pt x="322" y="123"/>
                    </a:lnTo>
                    <a:lnTo>
                      <a:pt x="323" y="123"/>
                    </a:lnTo>
                    <a:lnTo>
                      <a:pt x="325" y="123"/>
                    </a:lnTo>
                    <a:lnTo>
                      <a:pt x="326" y="117"/>
                    </a:lnTo>
                    <a:lnTo>
                      <a:pt x="327" y="123"/>
                    </a:lnTo>
                    <a:lnTo>
                      <a:pt x="329" y="147"/>
                    </a:lnTo>
                    <a:lnTo>
                      <a:pt x="331" y="147"/>
                    </a:lnTo>
                    <a:lnTo>
                      <a:pt x="332" y="133"/>
                    </a:lnTo>
                    <a:lnTo>
                      <a:pt x="334" y="147"/>
                    </a:lnTo>
                    <a:lnTo>
                      <a:pt x="335" y="133"/>
                    </a:lnTo>
                    <a:lnTo>
                      <a:pt x="337" y="133"/>
                    </a:lnTo>
                    <a:lnTo>
                      <a:pt x="338" y="144"/>
                    </a:lnTo>
                    <a:lnTo>
                      <a:pt x="339" y="133"/>
                    </a:lnTo>
                    <a:lnTo>
                      <a:pt x="341" y="113"/>
                    </a:lnTo>
                    <a:lnTo>
                      <a:pt x="342" y="157"/>
                    </a:lnTo>
                    <a:lnTo>
                      <a:pt x="343" y="144"/>
                    </a:lnTo>
                    <a:lnTo>
                      <a:pt x="345" y="154"/>
                    </a:lnTo>
                    <a:lnTo>
                      <a:pt x="346" y="154"/>
                    </a:lnTo>
                    <a:lnTo>
                      <a:pt x="348" y="175"/>
                    </a:lnTo>
                    <a:lnTo>
                      <a:pt x="349" y="175"/>
                    </a:lnTo>
                    <a:lnTo>
                      <a:pt x="350" y="167"/>
                    </a:lnTo>
                    <a:lnTo>
                      <a:pt x="352" y="164"/>
                    </a:lnTo>
                    <a:lnTo>
                      <a:pt x="353" y="164"/>
                    </a:lnTo>
                    <a:lnTo>
                      <a:pt x="356" y="175"/>
                    </a:lnTo>
                    <a:lnTo>
                      <a:pt x="357" y="178"/>
                    </a:lnTo>
                    <a:lnTo>
                      <a:pt x="358" y="164"/>
                    </a:lnTo>
                    <a:lnTo>
                      <a:pt x="360" y="164"/>
                    </a:lnTo>
                    <a:lnTo>
                      <a:pt x="361" y="178"/>
                    </a:lnTo>
                    <a:lnTo>
                      <a:pt x="362" y="188"/>
                    </a:lnTo>
                    <a:lnTo>
                      <a:pt x="364" y="175"/>
                    </a:lnTo>
                    <a:lnTo>
                      <a:pt x="365" y="188"/>
                    </a:lnTo>
                    <a:lnTo>
                      <a:pt x="367" y="175"/>
                    </a:lnTo>
                    <a:lnTo>
                      <a:pt x="368" y="188"/>
                    </a:lnTo>
                    <a:lnTo>
                      <a:pt x="369" y="195"/>
                    </a:lnTo>
                    <a:lnTo>
                      <a:pt x="371" y="247"/>
                    </a:lnTo>
                    <a:lnTo>
                      <a:pt x="372" y="289"/>
                    </a:lnTo>
                    <a:lnTo>
                      <a:pt x="373" y="375"/>
                    </a:lnTo>
                    <a:lnTo>
                      <a:pt x="375" y="468"/>
                    </a:lnTo>
                    <a:lnTo>
                      <a:pt x="376" y="548"/>
                    </a:lnTo>
                    <a:lnTo>
                      <a:pt x="378" y="518"/>
                    </a:lnTo>
                    <a:lnTo>
                      <a:pt x="380" y="653"/>
                    </a:lnTo>
                    <a:lnTo>
                      <a:pt x="381" y="708"/>
                    </a:lnTo>
                    <a:lnTo>
                      <a:pt x="383" y="708"/>
                    </a:lnTo>
                    <a:lnTo>
                      <a:pt x="384" y="695"/>
                    </a:lnTo>
                    <a:lnTo>
                      <a:pt x="385" y="729"/>
                    </a:lnTo>
                    <a:lnTo>
                      <a:pt x="387" y="758"/>
                    </a:lnTo>
                    <a:lnTo>
                      <a:pt x="388" y="758"/>
                    </a:lnTo>
                    <a:lnTo>
                      <a:pt x="390" y="751"/>
                    </a:lnTo>
                    <a:lnTo>
                      <a:pt x="391" y="715"/>
                    </a:lnTo>
                    <a:lnTo>
                      <a:pt x="392" y="740"/>
                    </a:lnTo>
                    <a:lnTo>
                      <a:pt x="394" y="751"/>
                    </a:lnTo>
                    <a:lnTo>
                      <a:pt x="395" y="746"/>
                    </a:lnTo>
                    <a:lnTo>
                      <a:pt x="396" y="726"/>
                    </a:lnTo>
                    <a:lnTo>
                      <a:pt x="398" y="740"/>
                    </a:lnTo>
                    <a:lnTo>
                      <a:pt x="399" y="737"/>
                    </a:lnTo>
                    <a:lnTo>
                      <a:pt x="401" y="706"/>
                    </a:lnTo>
                    <a:lnTo>
                      <a:pt x="402" y="737"/>
                    </a:lnTo>
                    <a:lnTo>
                      <a:pt x="404" y="737"/>
                    </a:lnTo>
                    <a:lnTo>
                      <a:pt x="406" y="737"/>
                    </a:lnTo>
                    <a:lnTo>
                      <a:pt x="407" y="758"/>
                    </a:lnTo>
                    <a:lnTo>
                      <a:pt x="408" y="737"/>
                    </a:lnTo>
                    <a:lnTo>
                      <a:pt x="410" y="706"/>
                    </a:lnTo>
                    <a:lnTo>
                      <a:pt x="411" y="768"/>
                    </a:lnTo>
                    <a:lnTo>
                      <a:pt x="413" y="779"/>
                    </a:lnTo>
                    <a:lnTo>
                      <a:pt x="414" y="779"/>
                    </a:lnTo>
                    <a:lnTo>
                      <a:pt x="415" y="792"/>
                    </a:lnTo>
                    <a:lnTo>
                      <a:pt x="417" y="799"/>
                    </a:lnTo>
                    <a:lnTo>
                      <a:pt x="418" y="779"/>
                    </a:lnTo>
                    <a:lnTo>
                      <a:pt x="420" y="845"/>
                    </a:lnTo>
                    <a:lnTo>
                      <a:pt x="421" y="866"/>
                    </a:lnTo>
                    <a:lnTo>
                      <a:pt x="422" y="842"/>
                    </a:lnTo>
                    <a:lnTo>
                      <a:pt x="424" y="830"/>
                    </a:lnTo>
                    <a:lnTo>
                      <a:pt x="425" y="830"/>
                    </a:lnTo>
                    <a:lnTo>
                      <a:pt x="426" y="820"/>
                    </a:lnTo>
                    <a:lnTo>
                      <a:pt x="429" y="830"/>
                    </a:lnTo>
                    <a:lnTo>
                      <a:pt x="430" y="842"/>
                    </a:lnTo>
                    <a:lnTo>
                      <a:pt x="432" y="834"/>
                    </a:lnTo>
                    <a:lnTo>
                      <a:pt x="433" y="820"/>
                    </a:lnTo>
                    <a:lnTo>
                      <a:pt x="434" y="824"/>
                    </a:lnTo>
                    <a:lnTo>
                      <a:pt x="436" y="834"/>
                    </a:lnTo>
                    <a:lnTo>
                      <a:pt x="437" y="811"/>
                    </a:lnTo>
                    <a:lnTo>
                      <a:pt x="438" y="817"/>
                    </a:lnTo>
                    <a:lnTo>
                      <a:pt x="440" y="799"/>
                    </a:lnTo>
                    <a:lnTo>
                      <a:pt x="441" y="813"/>
                    </a:lnTo>
                    <a:lnTo>
                      <a:pt x="443" y="792"/>
                    </a:lnTo>
                    <a:lnTo>
                      <a:pt x="444" y="792"/>
                    </a:lnTo>
                    <a:lnTo>
                      <a:pt x="445" y="779"/>
                    </a:lnTo>
                    <a:lnTo>
                      <a:pt x="447" y="768"/>
                    </a:lnTo>
                    <a:lnTo>
                      <a:pt x="448" y="758"/>
                    </a:lnTo>
                    <a:lnTo>
                      <a:pt x="449" y="726"/>
                    </a:lnTo>
                    <a:lnTo>
                      <a:pt x="451" y="726"/>
                    </a:lnTo>
                    <a:lnTo>
                      <a:pt x="453" y="726"/>
                    </a:lnTo>
                    <a:lnTo>
                      <a:pt x="455" y="729"/>
                    </a:lnTo>
                    <a:lnTo>
                      <a:pt x="456" y="723"/>
                    </a:lnTo>
                    <a:lnTo>
                      <a:pt x="457" y="719"/>
                    </a:lnTo>
                    <a:lnTo>
                      <a:pt x="459" y="695"/>
                    </a:lnTo>
                    <a:lnTo>
                      <a:pt x="460" y="684"/>
                    </a:lnTo>
                    <a:lnTo>
                      <a:pt x="461" y="644"/>
                    </a:lnTo>
                    <a:lnTo>
                      <a:pt x="463" y="612"/>
                    </a:lnTo>
                    <a:lnTo>
                      <a:pt x="464" y="591"/>
                    </a:lnTo>
                    <a:lnTo>
                      <a:pt x="466" y="625"/>
                    </a:lnTo>
                    <a:lnTo>
                      <a:pt x="467" y="642"/>
                    </a:lnTo>
                    <a:lnTo>
                      <a:pt x="468" y="538"/>
                    </a:lnTo>
                    <a:lnTo>
                      <a:pt x="470" y="499"/>
                    </a:lnTo>
                    <a:lnTo>
                      <a:pt x="471" y="542"/>
                    </a:lnTo>
                    <a:lnTo>
                      <a:pt x="472" y="559"/>
                    </a:lnTo>
                    <a:lnTo>
                      <a:pt x="474" y="486"/>
                    </a:lnTo>
                    <a:lnTo>
                      <a:pt x="475" y="490"/>
                    </a:lnTo>
                    <a:lnTo>
                      <a:pt x="478" y="413"/>
                    </a:lnTo>
                    <a:lnTo>
                      <a:pt x="479" y="372"/>
                    </a:lnTo>
                    <a:lnTo>
                      <a:pt x="480" y="385"/>
                    </a:lnTo>
                    <a:lnTo>
                      <a:pt x="482" y="393"/>
                    </a:lnTo>
                    <a:lnTo>
                      <a:pt x="483" y="396"/>
                    </a:lnTo>
                    <a:lnTo>
                      <a:pt x="484" y="344"/>
                    </a:lnTo>
                    <a:lnTo>
                      <a:pt x="486" y="296"/>
                    </a:lnTo>
                    <a:lnTo>
                      <a:pt x="487" y="292"/>
                    </a:lnTo>
                    <a:lnTo>
                      <a:pt x="489" y="282"/>
                    </a:lnTo>
                    <a:lnTo>
                      <a:pt x="490" y="236"/>
                    </a:lnTo>
                    <a:lnTo>
                      <a:pt x="491" y="219"/>
                    </a:lnTo>
                    <a:lnTo>
                      <a:pt x="493" y="236"/>
                    </a:lnTo>
                    <a:lnTo>
                      <a:pt x="494" y="206"/>
                    </a:lnTo>
                    <a:lnTo>
                      <a:pt x="496" y="175"/>
                    </a:lnTo>
                    <a:lnTo>
                      <a:pt x="497" y="154"/>
                    </a:lnTo>
                    <a:lnTo>
                      <a:pt x="498" y="167"/>
                    </a:lnTo>
                    <a:lnTo>
                      <a:pt x="500" y="164"/>
                    </a:lnTo>
                    <a:lnTo>
                      <a:pt x="502" y="164"/>
                    </a:lnTo>
                    <a:lnTo>
                      <a:pt x="503" y="126"/>
                    </a:lnTo>
                    <a:lnTo>
                      <a:pt x="505" y="133"/>
                    </a:lnTo>
                    <a:lnTo>
                      <a:pt x="506" y="167"/>
                    </a:lnTo>
                    <a:lnTo>
                      <a:pt x="508" y="188"/>
                    </a:lnTo>
                    <a:lnTo>
                      <a:pt x="509" y="178"/>
                    </a:lnTo>
                    <a:lnTo>
                      <a:pt x="510" y="71"/>
                    </a:lnTo>
                    <a:lnTo>
                      <a:pt x="512" y="71"/>
                    </a:lnTo>
                    <a:lnTo>
                      <a:pt x="513" y="50"/>
                    </a:lnTo>
                    <a:lnTo>
                      <a:pt x="514" y="50"/>
                    </a:lnTo>
                    <a:lnTo>
                      <a:pt x="516" y="30"/>
                    </a:lnTo>
                    <a:lnTo>
                      <a:pt x="517" y="71"/>
                    </a:lnTo>
                    <a:lnTo>
                      <a:pt x="519" y="64"/>
                    </a:lnTo>
                    <a:lnTo>
                      <a:pt x="520" y="41"/>
                    </a:lnTo>
                    <a:lnTo>
                      <a:pt x="521" y="64"/>
                    </a:lnTo>
                    <a:lnTo>
                      <a:pt x="523" y="44"/>
                    </a:lnTo>
                    <a:lnTo>
                      <a:pt x="524" y="0"/>
                    </a:lnTo>
                    <a:lnTo>
                      <a:pt x="526" y="53"/>
                    </a:lnTo>
                    <a:lnTo>
                      <a:pt x="528" y="53"/>
                    </a:lnTo>
                    <a:lnTo>
                      <a:pt x="529" y="50"/>
                    </a:lnTo>
                    <a:lnTo>
                      <a:pt x="531" y="64"/>
                    </a:lnTo>
                    <a:lnTo>
                      <a:pt x="532" y="64"/>
                    </a:lnTo>
                    <a:lnTo>
                      <a:pt x="533" y="64"/>
                    </a:lnTo>
                    <a:lnTo>
                      <a:pt x="535" y="20"/>
                    </a:lnTo>
                    <a:lnTo>
                      <a:pt x="536" y="50"/>
                    </a:lnTo>
                    <a:lnTo>
                      <a:pt x="537" y="50"/>
                    </a:lnTo>
                    <a:lnTo>
                      <a:pt x="539" y="50"/>
                    </a:lnTo>
                    <a:lnTo>
                      <a:pt x="540" y="74"/>
                    </a:lnTo>
                    <a:lnTo>
                      <a:pt x="542" y="64"/>
                    </a:lnTo>
                    <a:lnTo>
                      <a:pt x="543" y="64"/>
                    </a:lnTo>
                    <a:lnTo>
                      <a:pt x="544" y="64"/>
                    </a:lnTo>
                    <a:lnTo>
                      <a:pt x="546" y="26"/>
                    </a:lnTo>
                    <a:lnTo>
                      <a:pt x="547" y="62"/>
                    </a:lnTo>
                    <a:lnTo>
                      <a:pt x="548" y="71"/>
                    </a:lnTo>
                    <a:lnTo>
                      <a:pt x="551" y="64"/>
                    </a:lnTo>
                    <a:lnTo>
                      <a:pt x="552" y="50"/>
                    </a:lnTo>
                    <a:lnTo>
                      <a:pt x="554" y="50"/>
                    </a:lnTo>
                    <a:lnTo>
                      <a:pt x="555" y="50"/>
                    </a:lnTo>
                    <a:lnTo>
                      <a:pt x="556" y="64"/>
                    </a:lnTo>
                    <a:lnTo>
                      <a:pt x="558" y="50"/>
                    </a:lnTo>
                    <a:lnTo>
                      <a:pt x="559" y="50"/>
                    </a:lnTo>
                    <a:lnTo>
                      <a:pt x="560" y="50"/>
                    </a:lnTo>
                    <a:lnTo>
                      <a:pt x="562" y="30"/>
                    </a:lnTo>
                    <a:lnTo>
                      <a:pt x="563" y="62"/>
                    </a:lnTo>
                    <a:lnTo>
                      <a:pt x="565" y="81"/>
                    </a:lnTo>
                    <a:lnTo>
                      <a:pt x="566" y="74"/>
                    </a:lnTo>
                    <a:lnTo>
                      <a:pt x="567" y="74"/>
                    </a:lnTo>
                    <a:lnTo>
                      <a:pt x="569" y="74"/>
                    </a:lnTo>
                    <a:lnTo>
                      <a:pt x="570" y="71"/>
                    </a:lnTo>
                    <a:lnTo>
                      <a:pt x="572" y="71"/>
                    </a:lnTo>
                    <a:lnTo>
                      <a:pt x="573" y="71"/>
                    </a:lnTo>
                    <a:lnTo>
                      <a:pt x="575" y="71"/>
                    </a:lnTo>
                    <a:lnTo>
                      <a:pt x="577" y="71"/>
                    </a:lnTo>
                    <a:lnTo>
                      <a:pt x="578" y="84"/>
                    </a:lnTo>
                    <a:lnTo>
                      <a:pt x="579" y="84"/>
                    </a:lnTo>
                    <a:lnTo>
                      <a:pt x="581" y="71"/>
                    </a:lnTo>
                    <a:lnTo>
                      <a:pt x="582" y="71"/>
                    </a:lnTo>
                    <a:lnTo>
                      <a:pt x="584" y="71"/>
                    </a:lnTo>
                    <a:lnTo>
                      <a:pt x="585" y="71"/>
                    </a:lnTo>
                    <a:lnTo>
                      <a:pt x="586" y="71"/>
                    </a:lnTo>
                    <a:lnTo>
                      <a:pt x="588" y="71"/>
                    </a:lnTo>
                    <a:lnTo>
                      <a:pt x="589" y="71"/>
                    </a:lnTo>
                    <a:lnTo>
                      <a:pt x="590" y="84"/>
                    </a:lnTo>
                    <a:lnTo>
                      <a:pt x="592" y="71"/>
                    </a:lnTo>
                    <a:lnTo>
                      <a:pt x="593" y="71"/>
                    </a:lnTo>
                    <a:lnTo>
                      <a:pt x="595" y="71"/>
                    </a:lnTo>
                    <a:lnTo>
                      <a:pt x="596" y="41"/>
                    </a:lnTo>
                    <a:lnTo>
                      <a:pt x="597" y="71"/>
                    </a:lnTo>
                    <a:lnTo>
                      <a:pt x="600" y="71"/>
                    </a:lnTo>
                    <a:lnTo>
                      <a:pt x="601" y="71"/>
                    </a:lnTo>
                    <a:lnTo>
                      <a:pt x="602" y="84"/>
                    </a:lnTo>
                    <a:lnTo>
                      <a:pt x="604" y="84"/>
                    </a:lnTo>
                    <a:lnTo>
                      <a:pt x="605" y="71"/>
                    </a:lnTo>
                    <a:lnTo>
                      <a:pt x="607" y="84"/>
                    </a:lnTo>
                    <a:lnTo>
                      <a:pt x="608" y="62"/>
                    </a:lnTo>
                    <a:lnTo>
                      <a:pt x="609" y="71"/>
                    </a:lnTo>
                    <a:lnTo>
                      <a:pt x="611" y="71"/>
                    </a:lnTo>
                    <a:lnTo>
                      <a:pt x="612" y="71"/>
                    </a:lnTo>
                    <a:lnTo>
                      <a:pt x="613" y="71"/>
                    </a:lnTo>
                    <a:lnTo>
                      <a:pt x="615" y="71"/>
                    </a:lnTo>
                    <a:lnTo>
                      <a:pt x="616" y="71"/>
                    </a:lnTo>
                    <a:lnTo>
                      <a:pt x="618" y="84"/>
                    </a:lnTo>
                    <a:lnTo>
                      <a:pt x="619" y="71"/>
                    </a:lnTo>
                    <a:lnTo>
                      <a:pt x="620" y="71"/>
                    </a:lnTo>
                    <a:lnTo>
                      <a:pt x="622" y="84"/>
                    </a:lnTo>
                    <a:lnTo>
                      <a:pt x="624" y="84"/>
                    </a:lnTo>
                    <a:lnTo>
                      <a:pt x="625" y="81"/>
                    </a:lnTo>
                    <a:lnTo>
                      <a:pt x="627" y="96"/>
                    </a:lnTo>
                    <a:lnTo>
                      <a:pt x="628" y="105"/>
                    </a:lnTo>
                    <a:lnTo>
                      <a:pt x="630" y="92"/>
                    </a:lnTo>
                    <a:lnTo>
                      <a:pt x="631" y="92"/>
                    </a:lnTo>
                    <a:lnTo>
                      <a:pt x="632" y="92"/>
                    </a:lnTo>
                    <a:lnTo>
                      <a:pt x="634" y="92"/>
                    </a:lnTo>
                    <a:lnTo>
                      <a:pt x="635" y="115"/>
                    </a:lnTo>
                    <a:lnTo>
                      <a:pt x="637" y="92"/>
                    </a:lnTo>
                    <a:lnTo>
                      <a:pt x="638" y="105"/>
                    </a:lnTo>
                    <a:lnTo>
                      <a:pt x="639" y="102"/>
                    </a:lnTo>
                    <a:lnTo>
                      <a:pt x="641" y="115"/>
                    </a:lnTo>
                    <a:lnTo>
                      <a:pt x="642" y="112"/>
                    </a:lnTo>
                    <a:lnTo>
                      <a:pt x="643" y="112"/>
                    </a:lnTo>
                    <a:lnTo>
                      <a:pt x="645" y="112"/>
                    </a:lnTo>
                    <a:lnTo>
                      <a:pt x="646" y="123"/>
                    </a:lnTo>
                    <a:lnTo>
                      <a:pt x="649" y="123"/>
                    </a:lnTo>
                    <a:lnTo>
                      <a:pt x="650" y="133"/>
                    </a:lnTo>
                    <a:lnTo>
                      <a:pt x="651" y="133"/>
                    </a:lnTo>
                    <a:lnTo>
                      <a:pt x="653" y="154"/>
                    </a:lnTo>
                    <a:lnTo>
                      <a:pt x="654" y="199"/>
                    </a:lnTo>
                    <a:lnTo>
                      <a:pt x="655" y="195"/>
                    </a:lnTo>
                    <a:lnTo>
                      <a:pt x="657" y="185"/>
                    </a:lnTo>
                    <a:lnTo>
                      <a:pt x="658" y="236"/>
                    </a:lnTo>
                    <a:lnTo>
                      <a:pt x="660" y="302"/>
                    </a:lnTo>
                    <a:lnTo>
                      <a:pt x="661" y="434"/>
                    </a:lnTo>
                    <a:lnTo>
                      <a:pt x="662" y="434"/>
                    </a:lnTo>
                    <a:lnTo>
                      <a:pt x="664" y="510"/>
                    </a:lnTo>
                    <a:lnTo>
                      <a:pt x="665" y="507"/>
                    </a:lnTo>
                    <a:lnTo>
                      <a:pt x="666" y="551"/>
                    </a:lnTo>
                    <a:lnTo>
                      <a:pt x="668" y="527"/>
                    </a:lnTo>
                    <a:lnTo>
                      <a:pt x="669" y="600"/>
                    </a:lnTo>
                    <a:lnTo>
                      <a:pt x="671" y="625"/>
                    </a:lnTo>
                    <a:lnTo>
                      <a:pt x="673" y="591"/>
                    </a:lnTo>
                    <a:lnTo>
                      <a:pt x="674" y="615"/>
                    </a:lnTo>
                    <a:lnTo>
                      <a:pt x="676" y="560"/>
                    </a:lnTo>
                    <a:lnTo>
                      <a:pt x="677" y="591"/>
                    </a:lnTo>
                    <a:lnTo>
                      <a:pt x="678" y="591"/>
                    </a:lnTo>
                    <a:lnTo>
                      <a:pt x="680" y="632"/>
                    </a:lnTo>
                    <a:lnTo>
                      <a:pt x="681" y="695"/>
                    </a:lnTo>
                    <a:lnTo>
                      <a:pt x="683" y="663"/>
                    </a:lnTo>
                    <a:lnTo>
                      <a:pt x="684" y="625"/>
                    </a:lnTo>
                    <a:lnTo>
                      <a:pt x="685" y="656"/>
                    </a:lnTo>
                    <a:lnTo>
                      <a:pt x="687" y="688"/>
                    </a:lnTo>
                    <a:lnTo>
                      <a:pt x="688" y="729"/>
                    </a:lnTo>
                    <a:lnTo>
                      <a:pt x="689" y="726"/>
                    </a:lnTo>
                    <a:lnTo>
                      <a:pt x="691" y="737"/>
                    </a:lnTo>
                    <a:lnTo>
                      <a:pt x="692" y="726"/>
                    </a:lnTo>
                    <a:lnTo>
                      <a:pt x="694" y="779"/>
                    </a:lnTo>
                    <a:lnTo>
                      <a:pt x="695" y="789"/>
                    </a:lnTo>
                    <a:lnTo>
                      <a:pt x="696" y="789"/>
                    </a:lnTo>
                    <a:lnTo>
                      <a:pt x="699" y="820"/>
                    </a:lnTo>
                    <a:lnTo>
                      <a:pt x="700" y="824"/>
                    </a:lnTo>
                    <a:lnTo>
                      <a:pt x="701" y="830"/>
                    </a:lnTo>
                    <a:lnTo>
                      <a:pt x="703" y="830"/>
                    </a:lnTo>
                    <a:lnTo>
                      <a:pt x="704" y="830"/>
                    </a:lnTo>
                    <a:lnTo>
                      <a:pt x="706" y="820"/>
                    </a:lnTo>
                    <a:lnTo>
                      <a:pt x="707" y="820"/>
                    </a:lnTo>
                    <a:lnTo>
                      <a:pt x="708" y="834"/>
                    </a:lnTo>
                    <a:lnTo>
                      <a:pt x="710" y="824"/>
                    </a:lnTo>
                    <a:lnTo>
                      <a:pt x="711" y="799"/>
                    </a:lnTo>
                    <a:lnTo>
                      <a:pt x="713" y="820"/>
                    </a:lnTo>
                    <a:lnTo>
                      <a:pt x="714" y="799"/>
                    </a:lnTo>
                    <a:lnTo>
                      <a:pt x="715" y="799"/>
                    </a:lnTo>
                    <a:lnTo>
                      <a:pt x="717" y="799"/>
                    </a:lnTo>
                    <a:lnTo>
                      <a:pt x="718" y="811"/>
                    </a:lnTo>
                    <a:lnTo>
                      <a:pt x="719" y="799"/>
                    </a:lnTo>
                    <a:lnTo>
                      <a:pt x="722" y="779"/>
                    </a:lnTo>
                    <a:lnTo>
                      <a:pt x="723" y="768"/>
                    </a:lnTo>
                    <a:lnTo>
                      <a:pt x="725" y="771"/>
                    </a:lnTo>
                    <a:lnTo>
                      <a:pt x="726" y="768"/>
                    </a:lnTo>
                    <a:lnTo>
                      <a:pt x="727" y="761"/>
                    </a:lnTo>
                    <a:lnTo>
                      <a:pt x="729" y="751"/>
                    </a:lnTo>
                    <a:lnTo>
                      <a:pt x="730" y="706"/>
                    </a:lnTo>
                    <a:lnTo>
                      <a:pt x="731" y="708"/>
                    </a:lnTo>
                    <a:lnTo>
                      <a:pt x="733" y="653"/>
                    </a:lnTo>
                    <a:lnTo>
                      <a:pt x="734" y="688"/>
                    </a:lnTo>
                    <a:lnTo>
                      <a:pt x="736" y="653"/>
                    </a:lnTo>
                    <a:lnTo>
                      <a:pt x="737" y="656"/>
                    </a:lnTo>
                    <a:lnTo>
                      <a:pt x="738" y="612"/>
                    </a:lnTo>
                    <a:lnTo>
                      <a:pt x="740" y="580"/>
                    </a:lnTo>
                    <a:lnTo>
                      <a:pt x="741" y="569"/>
                    </a:lnTo>
                    <a:lnTo>
                      <a:pt x="742" y="538"/>
                    </a:lnTo>
                    <a:lnTo>
                      <a:pt x="744" y="542"/>
                    </a:lnTo>
                    <a:lnTo>
                      <a:pt x="746" y="527"/>
                    </a:lnTo>
                    <a:lnTo>
                      <a:pt x="748" y="542"/>
                    </a:lnTo>
                    <a:lnTo>
                      <a:pt x="749" y="527"/>
                    </a:lnTo>
                    <a:lnTo>
                      <a:pt x="750" y="517"/>
                    </a:lnTo>
                    <a:lnTo>
                      <a:pt x="752" y="507"/>
                    </a:lnTo>
                    <a:lnTo>
                      <a:pt x="753" y="486"/>
                    </a:lnTo>
                    <a:lnTo>
                      <a:pt x="754" y="499"/>
                    </a:lnTo>
                    <a:lnTo>
                      <a:pt x="756" y="465"/>
                    </a:lnTo>
                    <a:lnTo>
                      <a:pt x="757" y="458"/>
                    </a:lnTo>
                    <a:lnTo>
                      <a:pt x="759" y="444"/>
                    </a:lnTo>
                    <a:lnTo>
                      <a:pt x="760" y="458"/>
                    </a:lnTo>
                    <a:lnTo>
                      <a:pt x="761" y="413"/>
                    </a:lnTo>
                    <a:lnTo>
                      <a:pt x="763" y="403"/>
                    </a:lnTo>
                    <a:lnTo>
                      <a:pt x="764" y="382"/>
                    </a:lnTo>
                    <a:lnTo>
                      <a:pt x="765" y="396"/>
                    </a:lnTo>
                    <a:lnTo>
                      <a:pt x="767" y="361"/>
                    </a:lnTo>
                    <a:lnTo>
                      <a:pt x="768" y="392"/>
                    </a:lnTo>
                    <a:lnTo>
                      <a:pt x="771" y="403"/>
                    </a:lnTo>
                    <a:lnTo>
                      <a:pt x="772" y="330"/>
                    </a:lnTo>
                    <a:lnTo>
                      <a:pt x="773" y="351"/>
                    </a:lnTo>
                    <a:lnTo>
                      <a:pt x="775" y="330"/>
                    </a:lnTo>
                    <a:lnTo>
                      <a:pt x="776" y="344"/>
                    </a:lnTo>
                    <a:lnTo>
                      <a:pt x="777" y="341"/>
                    </a:lnTo>
                    <a:lnTo>
                      <a:pt x="779" y="320"/>
                    </a:lnTo>
                    <a:lnTo>
                      <a:pt x="780" y="320"/>
                    </a:lnTo>
                    <a:lnTo>
                      <a:pt x="782" y="313"/>
                    </a:lnTo>
                    <a:lnTo>
                      <a:pt x="783" y="289"/>
                    </a:lnTo>
                    <a:lnTo>
                      <a:pt x="784" y="313"/>
                    </a:lnTo>
                    <a:lnTo>
                      <a:pt x="786" y="292"/>
                    </a:lnTo>
                    <a:lnTo>
                      <a:pt x="787" y="278"/>
                    </a:lnTo>
                    <a:lnTo>
                      <a:pt x="789" y="268"/>
                    </a:lnTo>
                    <a:lnTo>
                      <a:pt x="790" y="236"/>
                    </a:lnTo>
                    <a:lnTo>
                      <a:pt x="791" y="185"/>
                    </a:lnTo>
                    <a:lnTo>
                      <a:pt x="793" y="175"/>
                    </a:lnTo>
                    <a:lnTo>
                      <a:pt x="795" y="178"/>
                    </a:lnTo>
                    <a:lnTo>
                      <a:pt x="796" y="147"/>
                    </a:lnTo>
                    <a:lnTo>
                      <a:pt x="798" y="157"/>
                    </a:lnTo>
                    <a:lnTo>
                      <a:pt x="799" y="133"/>
                    </a:lnTo>
                    <a:lnTo>
                      <a:pt x="801" y="133"/>
                    </a:lnTo>
                    <a:lnTo>
                      <a:pt x="802" y="133"/>
                    </a:lnTo>
                    <a:lnTo>
                      <a:pt x="803" y="126"/>
                    </a:lnTo>
                    <a:lnTo>
                      <a:pt x="805" y="81"/>
                    </a:lnTo>
                    <a:lnTo>
                      <a:pt x="806" y="133"/>
                    </a:lnTo>
                    <a:lnTo>
                      <a:pt x="807" y="92"/>
                    </a:lnTo>
                    <a:lnTo>
                      <a:pt x="809" y="71"/>
                    </a:lnTo>
                    <a:lnTo>
                      <a:pt x="810" y="81"/>
                    </a:lnTo>
                    <a:lnTo>
                      <a:pt x="812" y="92"/>
                    </a:lnTo>
                    <a:lnTo>
                      <a:pt x="813" y="74"/>
                    </a:lnTo>
                    <a:lnTo>
                      <a:pt x="814" y="62"/>
                    </a:lnTo>
                    <a:lnTo>
                      <a:pt x="816" y="71"/>
                    </a:lnTo>
                    <a:lnTo>
                      <a:pt x="817" y="64"/>
                    </a:lnTo>
                    <a:lnTo>
                      <a:pt x="818" y="50"/>
                    </a:lnTo>
                    <a:lnTo>
                      <a:pt x="821" y="50"/>
                    </a:lnTo>
                    <a:lnTo>
                      <a:pt x="822" y="50"/>
                    </a:lnTo>
                    <a:lnTo>
                      <a:pt x="824" y="71"/>
                    </a:lnTo>
                    <a:lnTo>
                      <a:pt x="825" y="71"/>
                    </a:lnTo>
                    <a:lnTo>
                      <a:pt x="826" y="50"/>
                    </a:lnTo>
                    <a:lnTo>
                      <a:pt x="828" y="50"/>
                    </a:lnTo>
                    <a:lnTo>
                      <a:pt x="829" y="62"/>
                    </a:lnTo>
                    <a:lnTo>
                      <a:pt x="830" y="50"/>
                    </a:lnTo>
                    <a:lnTo>
                      <a:pt x="832" y="60"/>
                    </a:lnTo>
                    <a:lnTo>
                      <a:pt x="833" y="29"/>
                    </a:lnTo>
                    <a:lnTo>
                      <a:pt x="835" y="41"/>
                    </a:lnTo>
                    <a:lnTo>
                      <a:pt x="836" y="53"/>
                    </a:lnTo>
                    <a:lnTo>
                      <a:pt x="837" y="41"/>
                    </a:lnTo>
                    <a:lnTo>
                      <a:pt x="839" y="50"/>
                    </a:lnTo>
                    <a:lnTo>
                      <a:pt x="840" y="41"/>
                    </a:lnTo>
                    <a:lnTo>
                      <a:pt x="841" y="41"/>
                    </a:lnTo>
                    <a:lnTo>
                      <a:pt x="844" y="64"/>
                    </a:lnTo>
                    <a:lnTo>
                      <a:pt x="845" y="64"/>
                    </a:lnTo>
                    <a:lnTo>
                      <a:pt x="847" y="41"/>
                    </a:lnTo>
                    <a:lnTo>
                      <a:pt x="848" y="50"/>
                    </a:lnTo>
                    <a:lnTo>
                      <a:pt x="849" y="50"/>
                    </a:lnTo>
                    <a:lnTo>
                      <a:pt x="851" y="50"/>
                    </a:lnTo>
                    <a:lnTo>
                      <a:pt x="852" y="50"/>
                    </a:lnTo>
                    <a:lnTo>
                      <a:pt x="854" y="50"/>
                    </a:lnTo>
                    <a:lnTo>
                      <a:pt x="855" y="20"/>
                    </a:lnTo>
                    <a:lnTo>
                      <a:pt x="856" y="50"/>
                    </a:lnTo>
                    <a:lnTo>
                      <a:pt x="858" y="50"/>
                    </a:lnTo>
                    <a:lnTo>
                      <a:pt x="859" y="50"/>
                    </a:lnTo>
                    <a:lnTo>
                      <a:pt x="860" y="20"/>
                    </a:lnTo>
                    <a:lnTo>
                      <a:pt x="862" y="64"/>
                    </a:lnTo>
                    <a:lnTo>
                      <a:pt x="863" y="50"/>
                    </a:lnTo>
                    <a:lnTo>
                      <a:pt x="865" y="74"/>
                    </a:lnTo>
                    <a:lnTo>
                      <a:pt x="866" y="74"/>
                    </a:lnTo>
                    <a:lnTo>
                      <a:pt x="867" y="74"/>
                    </a:lnTo>
                    <a:lnTo>
                      <a:pt x="870" y="62"/>
                    </a:lnTo>
                    <a:lnTo>
                      <a:pt x="871" y="71"/>
                    </a:lnTo>
                    <a:lnTo>
                      <a:pt x="872" y="74"/>
                    </a:lnTo>
                    <a:lnTo>
                      <a:pt x="874" y="50"/>
                    </a:lnTo>
                    <a:lnTo>
                      <a:pt x="875" y="81"/>
                    </a:lnTo>
                    <a:lnTo>
                      <a:pt x="877" y="74"/>
                    </a:lnTo>
                    <a:lnTo>
                      <a:pt x="878" y="74"/>
                    </a:lnTo>
                    <a:lnTo>
                      <a:pt x="879" y="62"/>
                    </a:lnTo>
                    <a:lnTo>
                      <a:pt x="881" y="62"/>
                    </a:lnTo>
                    <a:lnTo>
                      <a:pt x="882" y="62"/>
                    </a:lnTo>
                    <a:lnTo>
                      <a:pt x="883" y="62"/>
                    </a:lnTo>
                    <a:lnTo>
                      <a:pt x="885" y="62"/>
                    </a:lnTo>
                    <a:lnTo>
                      <a:pt x="886" y="74"/>
                    </a:lnTo>
                    <a:lnTo>
                      <a:pt x="888" y="62"/>
                    </a:lnTo>
                    <a:lnTo>
                      <a:pt x="889" y="71"/>
                    </a:lnTo>
                    <a:lnTo>
                      <a:pt x="890" y="71"/>
                    </a:lnTo>
                    <a:lnTo>
                      <a:pt x="893" y="74"/>
                    </a:lnTo>
                    <a:lnTo>
                      <a:pt x="894" y="74"/>
                    </a:lnTo>
                    <a:lnTo>
                      <a:pt x="895" y="62"/>
                    </a:lnTo>
                    <a:lnTo>
                      <a:pt x="897" y="84"/>
                    </a:lnTo>
                    <a:lnTo>
                      <a:pt x="898" y="71"/>
                    </a:lnTo>
                    <a:lnTo>
                      <a:pt x="900" y="71"/>
                    </a:lnTo>
                    <a:lnTo>
                      <a:pt x="901" y="71"/>
                    </a:lnTo>
                    <a:lnTo>
                      <a:pt x="902" y="84"/>
                    </a:lnTo>
                    <a:lnTo>
                      <a:pt x="904" y="71"/>
                    </a:lnTo>
                    <a:lnTo>
                      <a:pt x="905" y="71"/>
                    </a:lnTo>
                    <a:lnTo>
                      <a:pt x="906" y="84"/>
                    </a:lnTo>
                    <a:lnTo>
                      <a:pt x="908" y="96"/>
                    </a:lnTo>
                    <a:lnTo>
                      <a:pt x="909" y="96"/>
                    </a:lnTo>
                    <a:lnTo>
                      <a:pt x="911" y="96"/>
                    </a:lnTo>
                    <a:lnTo>
                      <a:pt x="912" y="71"/>
                    </a:lnTo>
                    <a:lnTo>
                      <a:pt x="913" y="71"/>
                    </a:lnTo>
                    <a:lnTo>
                      <a:pt x="915" y="96"/>
                    </a:lnTo>
                    <a:lnTo>
                      <a:pt x="916" y="71"/>
                    </a:lnTo>
                    <a:lnTo>
                      <a:pt x="918" y="71"/>
                    </a:lnTo>
                    <a:lnTo>
                      <a:pt x="920" y="96"/>
                    </a:lnTo>
                    <a:lnTo>
                      <a:pt x="921" y="96"/>
                    </a:lnTo>
                    <a:lnTo>
                      <a:pt x="923" y="112"/>
                    </a:lnTo>
                    <a:lnTo>
                      <a:pt x="924" y="92"/>
                    </a:lnTo>
                    <a:lnTo>
                      <a:pt x="925" y="92"/>
                    </a:lnTo>
                    <a:lnTo>
                      <a:pt x="927" y="72"/>
                    </a:lnTo>
                    <a:lnTo>
                      <a:pt x="928" y="92"/>
                    </a:lnTo>
                    <a:lnTo>
                      <a:pt x="930" y="112"/>
                    </a:lnTo>
                    <a:lnTo>
                      <a:pt x="931" y="112"/>
                    </a:lnTo>
                    <a:lnTo>
                      <a:pt x="932" y="123"/>
                    </a:lnTo>
                    <a:lnTo>
                      <a:pt x="934" y="178"/>
                    </a:lnTo>
                    <a:lnTo>
                      <a:pt x="935" y="227"/>
                    </a:lnTo>
                    <a:lnTo>
                      <a:pt x="936" y="333"/>
                    </a:lnTo>
                    <a:lnTo>
                      <a:pt x="938" y="382"/>
                    </a:lnTo>
                    <a:lnTo>
                      <a:pt x="939" y="455"/>
                    </a:lnTo>
                    <a:lnTo>
                      <a:pt x="942" y="531"/>
                    </a:lnTo>
                    <a:lnTo>
                      <a:pt x="943" y="635"/>
                    </a:lnTo>
                    <a:lnTo>
                      <a:pt x="944" y="677"/>
                    </a:lnTo>
                    <a:lnTo>
                      <a:pt x="946" y="715"/>
                    </a:lnTo>
                    <a:lnTo>
                      <a:pt x="947" y="740"/>
                    </a:lnTo>
                    <a:lnTo>
                      <a:pt x="948" y="751"/>
                    </a:lnTo>
                    <a:lnTo>
                      <a:pt x="950" y="771"/>
                    </a:lnTo>
                    <a:lnTo>
                      <a:pt x="951" y="758"/>
                    </a:lnTo>
                    <a:lnTo>
                      <a:pt x="953" y="758"/>
                    </a:lnTo>
                    <a:lnTo>
                      <a:pt x="954" y="758"/>
                    </a:lnTo>
                    <a:lnTo>
                      <a:pt x="955" y="747"/>
                    </a:lnTo>
                    <a:lnTo>
                      <a:pt x="957" y="802"/>
                    </a:lnTo>
                    <a:lnTo>
                      <a:pt x="958" y="813"/>
                    </a:lnTo>
                    <a:lnTo>
                      <a:pt x="959" y="789"/>
                    </a:lnTo>
                    <a:lnTo>
                      <a:pt x="961" y="799"/>
                    </a:lnTo>
                    <a:lnTo>
                      <a:pt x="962" y="813"/>
                    </a:lnTo>
                    <a:lnTo>
                      <a:pt x="964" y="820"/>
                    </a:lnTo>
                    <a:lnTo>
                      <a:pt x="965" y="824"/>
                    </a:lnTo>
                    <a:lnTo>
                      <a:pt x="967" y="845"/>
                    </a:lnTo>
                    <a:lnTo>
                      <a:pt x="969" y="824"/>
                    </a:lnTo>
                    <a:lnTo>
                      <a:pt x="970" y="811"/>
                    </a:lnTo>
                    <a:lnTo>
                      <a:pt x="971" y="813"/>
                    </a:lnTo>
                    <a:lnTo>
                      <a:pt x="973" y="799"/>
                    </a:lnTo>
                    <a:lnTo>
                      <a:pt x="974" y="824"/>
                    </a:lnTo>
                    <a:lnTo>
                      <a:pt x="976" y="811"/>
                    </a:lnTo>
                    <a:lnTo>
                      <a:pt x="977" y="813"/>
                    </a:lnTo>
                    <a:lnTo>
                      <a:pt x="978" y="799"/>
                    </a:lnTo>
                    <a:lnTo>
                      <a:pt x="980" y="779"/>
                    </a:lnTo>
                    <a:lnTo>
                      <a:pt x="981" y="779"/>
                    </a:lnTo>
                    <a:lnTo>
                      <a:pt x="982" y="747"/>
                    </a:lnTo>
                    <a:lnTo>
                      <a:pt x="984" y="747"/>
                    </a:lnTo>
                    <a:lnTo>
                      <a:pt x="985" y="771"/>
                    </a:lnTo>
                    <a:lnTo>
                      <a:pt x="987" y="751"/>
                    </a:lnTo>
                    <a:lnTo>
                      <a:pt x="988" y="729"/>
                    </a:lnTo>
                    <a:lnTo>
                      <a:pt x="989" y="751"/>
                    </a:lnTo>
                    <a:lnTo>
                      <a:pt x="992" y="674"/>
                    </a:lnTo>
                    <a:lnTo>
                      <a:pt x="993" y="674"/>
                    </a:lnTo>
                    <a:lnTo>
                      <a:pt x="995" y="622"/>
                    </a:lnTo>
                    <a:lnTo>
                      <a:pt x="996" y="666"/>
                    </a:lnTo>
                    <a:lnTo>
                      <a:pt x="997" y="677"/>
                    </a:lnTo>
                    <a:lnTo>
                      <a:pt x="999" y="580"/>
                    </a:lnTo>
                    <a:lnTo>
                      <a:pt x="1000" y="615"/>
                    </a:lnTo>
                    <a:lnTo>
                      <a:pt x="1001" y="612"/>
                    </a:lnTo>
                    <a:lnTo>
                      <a:pt x="1003" y="612"/>
                    </a:lnTo>
                    <a:lnTo>
                      <a:pt x="1004" y="612"/>
                    </a:lnTo>
                    <a:lnTo>
                      <a:pt x="1006" y="591"/>
                    </a:lnTo>
                    <a:lnTo>
                      <a:pt x="1007" y="625"/>
                    </a:lnTo>
                    <a:lnTo>
                      <a:pt x="1008" y="591"/>
                    </a:lnTo>
                    <a:lnTo>
                      <a:pt x="1010" y="580"/>
                    </a:lnTo>
                    <a:lnTo>
                      <a:pt x="1011" y="560"/>
                    </a:lnTo>
                    <a:lnTo>
                      <a:pt x="1012" y="563"/>
                    </a:lnTo>
                    <a:lnTo>
                      <a:pt x="1015" y="548"/>
                    </a:lnTo>
                    <a:lnTo>
                      <a:pt x="1016" y="538"/>
                    </a:lnTo>
                    <a:lnTo>
                      <a:pt x="1018" y="527"/>
                    </a:lnTo>
                    <a:lnTo>
                      <a:pt x="1019" y="517"/>
                    </a:lnTo>
                    <a:lnTo>
                      <a:pt x="1020" y="527"/>
                    </a:lnTo>
                    <a:lnTo>
                      <a:pt x="1022" y="487"/>
                    </a:lnTo>
                    <a:lnTo>
                      <a:pt x="1023" y="520"/>
                    </a:lnTo>
                    <a:lnTo>
                      <a:pt x="1024" y="476"/>
                    </a:lnTo>
                    <a:lnTo>
                      <a:pt x="1026" y="455"/>
                    </a:lnTo>
                    <a:lnTo>
                      <a:pt x="1027" y="458"/>
                    </a:lnTo>
                    <a:lnTo>
                      <a:pt x="1029" y="413"/>
                    </a:lnTo>
                    <a:lnTo>
                      <a:pt x="1030" y="416"/>
                    </a:lnTo>
                    <a:lnTo>
                      <a:pt x="1031" y="372"/>
                    </a:lnTo>
                    <a:lnTo>
                      <a:pt x="1033" y="330"/>
                    </a:lnTo>
                    <a:lnTo>
                      <a:pt x="1034" y="268"/>
                    </a:lnTo>
                    <a:lnTo>
                      <a:pt x="1035" y="268"/>
                    </a:lnTo>
                    <a:lnTo>
                      <a:pt x="1037" y="289"/>
                    </a:lnTo>
                    <a:lnTo>
                      <a:pt x="1038" y="271"/>
                    </a:lnTo>
                    <a:lnTo>
                      <a:pt x="1041" y="282"/>
                    </a:lnTo>
                    <a:lnTo>
                      <a:pt x="1042" y="216"/>
                    </a:lnTo>
                    <a:lnTo>
                      <a:pt x="1043" y="282"/>
                    </a:lnTo>
                    <a:lnTo>
                      <a:pt x="1045" y="247"/>
                    </a:lnTo>
                    <a:lnTo>
                      <a:pt x="1046" y="227"/>
                    </a:lnTo>
                    <a:lnTo>
                      <a:pt x="1047" y="185"/>
                    </a:lnTo>
                    <a:lnTo>
                      <a:pt x="1049" y="178"/>
                    </a:lnTo>
                    <a:lnTo>
                      <a:pt x="1050" y="154"/>
                    </a:lnTo>
                    <a:lnTo>
                      <a:pt x="1052" y="144"/>
                    </a:lnTo>
                    <a:lnTo>
                      <a:pt x="1053" y="178"/>
                    </a:lnTo>
                    <a:lnTo>
                      <a:pt x="1054" y="151"/>
                    </a:lnTo>
                    <a:lnTo>
                      <a:pt x="1056" y="164"/>
                    </a:lnTo>
                    <a:lnTo>
                      <a:pt x="1057" y="167"/>
                    </a:lnTo>
                    <a:lnTo>
                      <a:pt x="1058" y="154"/>
                    </a:lnTo>
                    <a:lnTo>
                      <a:pt x="1060" y="154"/>
                    </a:lnTo>
                    <a:lnTo>
                      <a:pt x="1061" y="123"/>
                    </a:lnTo>
                    <a:lnTo>
                      <a:pt x="1064" y="92"/>
                    </a:lnTo>
                    <a:lnTo>
                      <a:pt x="1065" y="126"/>
                    </a:lnTo>
                    <a:lnTo>
                      <a:pt x="1066" y="112"/>
                    </a:lnTo>
                    <a:lnTo>
                      <a:pt x="1068" y="112"/>
                    </a:lnTo>
                    <a:lnTo>
                      <a:pt x="1069" y="72"/>
                    </a:lnTo>
                    <a:lnTo>
                      <a:pt x="1071" y="92"/>
                    </a:lnTo>
                    <a:lnTo>
                      <a:pt x="1072" y="92"/>
                    </a:lnTo>
                    <a:lnTo>
                      <a:pt x="1073" y="74"/>
                    </a:lnTo>
                    <a:lnTo>
                      <a:pt x="1075" y="62"/>
                    </a:lnTo>
                    <a:lnTo>
                      <a:pt x="1076" y="41"/>
                    </a:lnTo>
                    <a:lnTo>
                      <a:pt x="1077" y="29"/>
                    </a:lnTo>
                    <a:lnTo>
                      <a:pt x="1079" y="23"/>
                    </a:lnTo>
                    <a:lnTo>
                      <a:pt x="1080" y="44"/>
                    </a:lnTo>
                    <a:lnTo>
                      <a:pt x="1082" y="29"/>
                    </a:lnTo>
                    <a:lnTo>
                      <a:pt x="1083" y="44"/>
                    </a:lnTo>
                    <a:lnTo>
                      <a:pt x="1084" y="44"/>
                    </a:lnTo>
                    <a:lnTo>
                      <a:pt x="1086" y="44"/>
                    </a:lnTo>
                    <a:lnTo>
                      <a:pt x="1087" y="0"/>
                    </a:lnTo>
                    <a:lnTo>
                      <a:pt x="1089" y="44"/>
                    </a:lnTo>
                    <a:lnTo>
                      <a:pt x="1091" y="44"/>
                    </a:lnTo>
                    <a:lnTo>
                      <a:pt x="1092" y="29"/>
                    </a:lnTo>
                    <a:lnTo>
                      <a:pt x="1094" y="0"/>
                    </a:lnTo>
                    <a:lnTo>
                      <a:pt x="1095" y="44"/>
                    </a:lnTo>
                    <a:lnTo>
                      <a:pt x="1096" y="29"/>
                    </a:lnTo>
                    <a:lnTo>
                      <a:pt x="1098" y="53"/>
                    </a:lnTo>
                    <a:lnTo>
                      <a:pt x="1099" y="29"/>
                    </a:lnTo>
                    <a:lnTo>
                      <a:pt x="1100" y="41"/>
                    </a:lnTo>
                    <a:lnTo>
                      <a:pt x="1102" y="44"/>
                    </a:lnTo>
                    <a:lnTo>
                      <a:pt x="1103" y="44"/>
                    </a:lnTo>
                    <a:lnTo>
                      <a:pt x="1105" y="41"/>
                    </a:lnTo>
                    <a:lnTo>
                      <a:pt x="1106" y="41"/>
                    </a:lnTo>
                    <a:lnTo>
                      <a:pt x="1107" y="50"/>
                    </a:lnTo>
                    <a:lnTo>
                      <a:pt x="1109" y="60"/>
                    </a:lnTo>
                    <a:lnTo>
                      <a:pt x="1110" y="29"/>
                    </a:lnTo>
                    <a:lnTo>
                      <a:pt x="1111" y="29"/>
                    </a:lnTo>
                    <a:lnTo>
                      <a:pt x="1114" y="29"/>
                    </a:lnTo>
                    <a:lnTo>
                      <a:pt x="1115" y="29"/>
                    </a:lnTo>
                    <a:lnTo>
                      <a:pt x="1117" y="29"/>
                    </a:lnTo>
                    <a:lnTo>
                      <a:pt x="1118" y="44"/>
                    </a:lnTo>
                    <a:lnTo>
                      <a:pt x="1119" y="44"/>
                    </a:lnTo>
                    <a:lnTo>
                      <a:pt x="1121" y="29"/>
                    </a:lnTo>
                    <a:lnTo>
                      <a:pt x="1122" y="53"/>
                    </a:lnTo>
                    <a:lnTo>
                      <a:pt x="1123" y="44"/>
                    </a:lnTo>
                    <a:lnTo>
                      <a:pt x="1125" y="50"/>
                    </a:lnTo>
                    <a:lnTo>
                      <a:pt x="1126" y="29"/>
                    </a:lnTo>
                    <a:lnTo>
                      <a:pt x="1128" y="29"/>
                    </a:lnTo>
                    <a:lnTo>
                      <a:pt x="1129" y="44"/>
                    </a:lnTo>
                    <a:lnTo>
                      <a:pt x="1130" y="29"/>
                    </a:lnTo>
                    <a:lnTo>
                      <a:pt x="1132" y="53"/>
                    </a:lnTo>
                    <a:lnTo>
                      <a:pt x="1133" y="29"/>
                    </a:lnTo>
                    <a:lnTo>
                      <a:pt x="1134" y="44"/>
                    </a:lnTo>
                    <a:lnTo>
                      <a:pt x="1136" y="44"/>
                    </a:lnTo>
                    <a:lnTo>
                      <a:pt x="1138" y="44"/>
                    </a:lnTo>
                    <a:lnTo>
                      <a:pt x="1140" y="29"/>
                    </a:lnTo>
                    <a:lnTo>
                      <a:pt x="1141" y="41"/>
                    </a:lnTo>
                    <a:lnTo>
                      <a:pt x="1142" y="53"/>
                    </a:lnTo>
                    <a:lnTo>
                      <a:pt x="1144" y="53"/>
                    </a:lnTo>
                    <a:lnTo>
                      <a:pt x="1145" y="44"/>
                    </a:lnTo>
                    <a:lnTo>
                      <a:pt x="1147" y="41"/>
                    </a:lnTo>
                    <a:lnTo>
                      <a:pt x="1148" y="60"/>
                    </a:lnTo>
                    <a:lnTo>
                      <a:pt x="1149" y="41"/>
                    </a:lnTo>
                    <a:lnTo>
                      <a:pt x="1151" y="41"/>
                    </a:lnTo>
                    <a:lnTo>
                      <a:pt x="1152" y="41"/>
                    </a:lnTo>
                    <a:lnTo>
                      <a:pt x="1153" y="50"/>
                    </a:lnTo>
                    <a:lnTo>
                      <a:pt x="1155" y="64"/>
                    </a:lnTo>
                    <a:lnTo>
                      <a:pt x="1156" y="50"/>
                    </a:lnTo>
                    <a:lnTo>
                      <a:pt x="1158" y="74"/>
                    </a:lnTo>
                    <a:lnTo>
                      <a:pt x="1159" y="62"/>
                    </a:lnTo>
                    <a:lnTo>
                      <a:pt x="1160" y="62"/>
                    </a:lnTo>
                    <a:lnTo>
                      <a:pt x="1163" y="71"/>
                    </a:lnTo>
                    <a:lnTo>
                      <a:pt x="1164" y="84"/>
                    </a:lnTo>
                    <a:lnTo>
                      <a:pt x="1165" y="96"/>
                    </a:lnTo>
                    <a:lnTo>
                      <a:pt x="1167" y="84"/>
                    </a:lnTo>
                    <a:lnTo>
                      <a:pt x="1168" y="71"/>
                    </a:lnTo>
                    <a:lnTo>
                      <a:pt x="1170" y="71"/>
                    </a:lnTo>
                    <a:lnTo>
                      <a:pt x="1171" y="84"/>
                    </a:lnTo>
                    <a:lnTo>
                      <a:pt x="1172" y="81"/>
                    </a:lnTo>
                    <a:lnTo>
                      <a:pt x="1174" y="96"/>
                    </a:lnTo>
                    <a:lnTo>
                      <a:pt x="1175" y="81"/>
                    </a:lnTo>
                    <a:lnTo>
                      <a:pt x="1176" y="81"/>
                    </a:lnTo>
                    <a:lnTo>
                      <a:pt x="1178" y="96"/>
                    </a:lnTo>
                    <a:lnTo>
                      <a:pt x="1179" y="96"/>
                    </a:lnTo>
                    <a:lnTo>
                      <a:pt x="1181" y="81"/>
                    </a:lnTo>
                    <a:lnTo>
                      <a:pt x="1182" y="81"/>
                    </a:lnTo>
                    <a:lnTo>
                      <a:pt x="1183" y="105"/>
                    </a:lnTo>
                    <a:lnTo>
                      <a:pt x="1185" y="92"/>
                    </a:lnTo>
                    <a:lnTo>
                      <a:pt x="1187" y="92"/>
                    </a:lnTo>
                    <a:lnTo>
                      <a:pt x="1188" y="105"/>
                    </a:lnTo>
                    <a:lnTo>
                      <a:pt x="1190" y="105"/>
                    </a:lnTo>
                    <a:lnTo>
                      <a:pt x="1191" y="92"/>
                    </a:lnTo>
                    <a:lnTo>
                      <a:pt x="1193" y="89"/>
                    </a:lnTo>
                    <a:lnTo>
                      <a:pt x="1194" y="115"/>
                    </a:lnTo>
                    <a:lnTo>
                      <a:pt x="1195" y="112"/>
                    </a:lnTo>
                    <a:lnTo>
                      <a:pt x="1197" y="102"/>
                    </a:lnTo>
                    <a:lnTo>
                      <a:pt x="1198" y="133"/>
                    </a:lnTo>
                    <a:lnTo>
                      <a:pt x="1199" y="136"/>
                    </a:lnTo>
                    <a:lnTo>
                      <a:pt x="1201" y="147"/>
                    </a:lnTo>
                    <a:lnTo>
                      <a:pt x="1202" y="133"/>
                    </a:lnTo>
                    <a:lnTo>
                      <a:pt x="1204" y="133"/>
                    </a:lnTo>
                    <a:lnTo>
                      <a:pt x="1205" y="144"/>
                    </a:lnTo>
                    <a:lnTo>
                      <a:pt x="1206" y="144"/>
                    </a:lnTo>
                    <a:lnTo>
                      <a:pt x="1208" y="157"/>
                    </a:lnTo>
                    <a:lnTo>
                      <a:pt x="1209" y="154"/>
                    </a:lnTo>
                    <a:lnTo>
                      <a:pt x="1212" y="154"/>
                    </a:lnTo>
                    <a:lnTo>
                      <a:pt x="1213" y="154"/>
                    </a:lnTo>
                    <a:lnTo>
                      <a:pt x="1214" y="124"/>
                    </a:lnTo>
                    <a:lnTo>
                      <a:pt x="1216" y="154"/>
                    </a:lnTo>
                    <a:lnTo>
                      <a:pt x="1217" y="167"/>
                    </a:lnTo>
                    <a:lnTo>
                      <a:pt x="1218" y="154"/>
                    </a:lnTo>
                    <a:lnTo>
                      <a:pt x="1220" y="178"/>
                    </a:lnTo>
                    <a:lnTo>
                      <a:pt x="1221" y="164"/>
                    </a:lnTo>
                    <a:lnTo>
                      <a:pt x="1223" y="178"/>
                    </a:lnTo>
                    <a:lnTo>
                      <a:pt x="1224" y="175"/>
                    </a:lnTo>
                    <a:lnTo>
                      <a:pt x="1225" y="199"/>
                    </a:lnTo>
                    <a:lnTo>
                      <a:pt x="1227" y="175"/>
                    </a:lnTo>
                    <a:lnTo>
                      <a:pt x="1228" y="185"/>
                    </a:lnTo>
                    <a:lnTo>
                      <a:pt x="1229" y="209"/>
                    </a:lnTo>
                    <a:lnTo>
                      <a:pt x="1231" y="206"/>
                    </a:lnTo>
                    <a:lnTo>
                      <a:pt x="1232" y="240"/>
                    </a:lnTo>
                    <a:lnTo>
                      <a:pt x="1234" y="247"/>
                    </a:lnTo>
                    <a:lnTo>
                      <a:pt x="1236" y="278"/>
                    </a:lnTo>
                    <a:lnTo>
                      <a:pt x="1237" y="289"/>
                    </a:lnTo>
                    <a:lnTo>
                      <a:pt x="1239" y="298"/>
                    </a:lnTo>
                    <a:lnTo>
                      <a:pt x="1240" y="309"/>
                    </a:lnTo>
                    <a:lnTo>
                      <a:pt x="1241" y="354"/>
                    </a:lnTo>
                    <a:lnTo>
                      <a:pt x="1243" y="455"/>
                    </a:lnTo>
                    <a:lnTo>
                      <a:pt x="1244" y="517"/>
                    </a:lnTo>
                    <a:lnTo>
                      <a:pt x="1246" y="542"/>
                    </a:lnTo>
                    <a:lnTo>
                      <a:pt x="1247" y="573"/>
                    </a:lnTo>
                    <a:lnTo>
                      <a:pt x="1248" y="569"/>
                    </a:lnTo>
                    <a:lnTo>
                      <a:pt x="1250" y="580"/>
                    </a:lnTo>
                    <a:lnTo>
                      <a:pt x="1251" y="706"/>
                    </a:lnTo>
                    <a:lnTo>
                      <a:pt x="1252" y="719"/>
                    </a:lnTo>
                    <a:lnTo>
                      <a:pt x="1254" y="751"/>
                    </a:lnTo>
                    <a:lnTo>
                      <a:pt x="1255" y="737"/>
                    </a:lnTo>
                    <a:lnTo>
                      <a:pt x="1257" y="758"/>
                    </a:lnTo>
                    <a:lnTo>
                      <a:pt x="1258" y="789"/>
                    </a:lnTo>
                    <a:lnTo>
                      <a:pt x="1260" y="771"/>
                    </a:lnTo>
                    <a:lnTo>
                      <a:pt x="1262" y="799"/>
                    </a:lnTo>
                    <a:lnTo>
                      <a:pt x="1263" y="789"/>
                    </a:lnTo>
                    <a:lnTo>
                      <a:pt x="1264" y="811"/>
                    </a:lnTo>
                    <a:lnTo>
                      <a:pt x="1266" y="811"/>
                    </a:lnTo>
                    <a:lnTo>
                      <a:pt x="1267" y="863"/>
                    </a:lnTo>
                    <a:lnTo>
                      <a:pt x="1269" y="800"/>
                    </a:lnTo>
                    <a:lnTo>
                      <a:pt x="1270" y="866"/>
                    </a:lnTo>
                    <a:lnTo>
                      <a:pt x="1271" y="855"/>
                    </a:lnTo>
                    <a:lnTo>
                      <a:pt x="1273" y="842"/>
                    </a:lnTo>
                    <a:lnTo>
                      <a:pt x="1274" y="876"/>
                    </a:lnTo>
                    <a:lnTo>
                      <a:pt x="1275" y="873"/>
                    </a:lnTo>
                    <a:lnTo>
                      <a:pt x="1277" y="873"/>
                    </a:lnTo>
                    <a:lnTo>
                      <a:pt x="1278" y="842"/>
                    </a:lnTo>
                    <a:lnTo>
                      <a:pt x="1280" y="866"/>
                    </a:lnTo>
                    <a:lnTo>
                      <a:pt x="1281" y="863"/>
                    </a:lnTo>
                    <a:lnTo>
                      <a:pt x="1282" y="863"/>
                    </a:lnTo>
                    <a:lnTo>
                      <a:pt x="1285" y="873"/>
                    </a:lnTo>
                    <a:lnTo>
                      <a:pt x="1286" y="876"/>
                    </a:lnTo>
                    <a:lnTo>
                      <a:pt x="1288" y="898"/>
                    </a:lnTo>
                    <a:lnTo>
                      <a:pt x="1289" y="845"/>
                    </a:lnTo>
                    <a:lnTo>
                      <a:pt x="1290" y="863"/>
                    </a:lnTo>
                    <a:lnTo>
                      <a:pt x="1292" y="852"/>
                    </a:lnTo>
                    <a:lnTo>
                      <a:pt x="1293" y="863"/>
                    </a:lnTo>
                    <a:lnTo>
                      <a:pt x="1294" y="898"/>
                    </a:lnTo>
                    <a:lnTo>
                      <a:pt x="1296" y="883"/>
                    </a:lnTo>
                    <a:lnTo>
                      <a:pt x="1297" y="873"/>
                    </a:lnTo>
                    <a:lnTo>
                      <a:pt x="1299" y="855"/>
                    </a:lnTo>
                    <a:lnTo>
                      <a:pt x="1300" y="830"/>
                    </a:lnTo>
                    <a:lnTo>
                      <a:pt x="1301" y="842"/>
                    </a:lnTo>
                    <a:lnTo>
                      <a:pt x="1303" y="876"/>
                    </a:lnTo>
                    <a:lnTo>
                      <a:pt x="1304" y="863"/>
                    </a:lnTo>
                    <a:lnTo>
                      <a:pt x="1305" y="830"/>
                    </a:lnTo>
                    <a:lnTo>
                      <a:pt x="1307" y="820"/>
                    </a:lnTo>
                    <a:lnTo>
                      <a:pt x="1309" y="820"/>
                    </a:lnTo>
                    <a:lnTo>
                      <a:pt x="1311" y="789"/>
                    </a:lnTo>
                    <a:lnTo>
                      <a:pt x="1312" y="813"/>
                    </a:lnTo>
                    <a:lnTo>
                      <a:pt x="1313" y="813"/>
                    </a:lnTo>
                    <a:lnTo>
                      <a:pt x="1315" y="799"/>
                    </a:lnTo>
                    <a:lnTo>
                      <a:pt x="1316" y="824"/>
                    </a:lnTo>
                    <a:lnTo>
                      <a:pt x="1317" y="813"/>
                    </a:lnTo>
                    <a:lnTo>
                      <a:pt x="1319" y="811"/>
                    </a:lnTo>
                    <a:lnTo>
                      <a:pt x="1320" y="768"/>
                    </a:lnTo>
                    <a:lnTo>
                      <a:pt x="1322" y="758"/>
                    </a:lnTo>
                    <a:lnTo>
                      <a:pt x="1323" y="746"/>
                    </a:lnTo>
                    <a:lnTo>
                      <a:pt x="1324" y="751"/>
                    </a:lnTo>
                    <a:lnTo>
                      <a:pt x="1326" y="709"/>
                    </a:lnTo>
                    <a:lnTo>
                      <a:pt x="1327" y="726"/>
                    </a:lnTo>
                    <a:lnTo>
                      <a:pt x="1328" y="715"/>
                    </a:lnTo>
                    <a:lnTo>
                      <a:pt x="1330" y="706"/>
                    </a:lnTo>
                    <a:lnTo>
                      <a:pt x="1331" y="695"/>
                    </a:lnTo>
                    <a:lnTo>
                      <a:pt x="1334" y="663"/>
                    </a:lnTo>
                    <a:lnTo>
                      <a:pt x="1335" y="674"/>
                    </a:lnTo>
                    <a:lnTo>
                      <a:pt x="1336" y="684"/>
                    </a:lnTo>
                    <a:lnTo>
                      <a:pt x="1338" y="653"/>
                    </a:lnTo>
                    <a:lnTo>
                      <a:pt x="1339" y="677"/>
                    </a:lnTo>
                    <a:lnTo>
                      <a:pt x="1340" y="684"/>
                    </a:lnTo>
                    <a:lnTo>
                      <a:pt x="1342" y="688"/>
                    </a:lnTo>
                    <a:lnTo>
                      <a:pt x="1343" y="663"/>
                    </a:lnTo>
                    <a:lnTo>
                      <a:pt x="1345" y="643"/>
                    </a:lnTo>
                    <a:lnTo>
                      <a:pt x="1346" y="632"/>
                    </a:lnTo>
                    <a:lnTo>
                      <a:pt x="1347" y="612"/>
                    </a:lnTo>
                    <a:lnTo>
                      <a:pt x="1349" y="621"/>
                    </a:lnTo>
                    <a:lnTo>
                      <a:pt x="1350" y="632"/>
                    </a:lnTo>
                    <a:lnTo>
                      <a:pt x="1351" y="621"/>
                    </a:lnTo>
                    <a:lnTo>
                      <a:pt x="1353" y="632"/>
                    </a:lnTo>
                    <a:lnTo>
                      <a:pt x="1354" y="573"/>
                    </a:lnTo>
                    <a:lnTo>
                      <a:pt x="1356" y="563"/>
                    </a:lnTo>
                    <a:lnTo>
                      <a:pt x="1358" y="497"/>
                    </a:lnTo>
                    <a:lnTo>
                      <a:pt x="1359" y="548"/>
                    </a:lnTo>
                    <a:lnTo>
                      <a:pt x="1361" y="591"/>
                    </a:lnTo>
                    <a:lnTo>
                      <a:pt x="1362" y="615"/>
                    </a:lnTo>
                    <a:lnTo>
                      <a:pt x="1364" y="612"/>
                    </a:lnTo>
                    <a:lnTo>
                      <a:pt x="1365" y="583"/>
                    </a:lnTo>
                    <a:lnTo>
                      <a:pt x="1366" y="560"/>
                    </a:lnTo>
                    <a:lnTo>
                      <a:pt x="1368" y="458"/>
                    </a:lnTo>
                    <a:lnTo>
                      <a:pt x="1369" y="424"/>
                    </a:lnTo>
                    <a:lnTo>
                      <a:pt x="1370" y="458"/>
                    </a:lnTo>
                    <a:lnTo>
                      <a:pt x="1372" y="413"/>
                    </a:lnTo>
                    <a:lnTo>
                      <a:pt x="1373" y="393"/>
                    </a:lnTo>
                    <a:lnTo>
                      <a:pt x="1375" y="369"/>
                    </a:lnTo>
                    <a:lnTo>
                      <a:pt x="1376" y="341"/>
                    </a:lnTo>
                    <a:lnTo>
                      <a:pt x="1377" y="372"/>
                    </a:lnTo>
                    <a:lnTo>
                      <a:pt x="1379" y="424"/>
                    </a:lnTo>
                    <a:lnTo>
                      <a:pt x="1380" y="430"/>
                    </a:lnTo>
                    <a:lnTo>
                      <a:pt x="1382" y="341"/>
                    </a:lnTo>
                    <a:lnTo>
                      <a:pt x="1384" y="320"/>
                    </a:lnTo>
                    <a:lnTo>
                      <a:pt x="1385" y="247"/>
                    </a:lnTo>
                    <a:lnTo>
                      <a:pt x="1387" y="282"/>
                    </a:lnTo>
                    <a:lnTo>
                      <a:pt x="1388" y="257"/>
                    </a:lnTo>
                    <a:lnTo>
                      <a:pt x="1389" y="257"/>
                    </a:lnTo>
                    <a:lnTo>
                      <a:pt x="1391" y="247"/>
                    </a:lnTo>
                    <a:lnTo>
                      <a:pt x="1392" y="278"/>
                    </a:lnTo>
                    <a:lnTo>
                      <a:pt x="1393" y="354"/>
                    </a:lnTo>
                    <a:lnTo>
                      <a:pt x="1395" y="320"/>
                    </a:lnTo>
                    <a:lnTo>
                      <a:pt x="1396" y="207"/>
                    </a:lnTo>
                    <a:lnTo>
                      <a:pt x="1398" y="216"/>
                    </a:lnTo>
                    <a:lnTo>
                      <a:pt x="1399" y="206"/>
                    </a:lnTo>
                    <a:lnTo>
                      <a:pt x="1400" y="261"/>
                    </a:lnTo>
                    <a:lnTo>
                      <a:pt x="1402" y="209"/>
                    </a:lnTo>
                    <a:lnTo>
                      <a:pt x="1403" y="199"/>
                    </a:lnTo>
                    <a:lnTo>
                      <a:pt x="1404" y="195"/>
                    </a:lnTo>
                    <a:lnTo>
                      <a:pt x="1407" y="164"/>
                    </a:lnTo>
                    <a:lnTo>
                      <a:pt x="1408" y="261"/>
                    </a:lnTo>
                    <a:lnTo>
                      <a:pt x="1410" y="236"/>
                    </a:lnTo>
                    <a:lnTo>
                      <a:pt x="1411" y="206"/>
                    </a:lnTo>
                    <a:lnTo>
                      <a:pt x="1412" y="261"/>
                    </a:lnTo>
                    <a:lnTo>
                      <a:pt x="1414" y="175"/>
                    </a:lnTo>
                    <a:lnTo>
                      <a:pt x="1415" y="209"/>
                    </a:lnTo>
                    <a:lnTo>
                      <a:pt x="1416" y="155"/>
                    </a:lnTo>
                    <a:lnTo>
                      <a:pt x="1418" y="195"/>
                    </a:lnTo>
                    <a:lnTo>
                      <a:pt x="1419" y="175"/>
                    </a:lnTo>
                    <a:lnTo>
                      <a:pt x="1421" y="206"/>
                    </a:lnTo>
                    <a:lnTo>
                      <a:pt x="1422" y="216"/>
                    </a:lnTo>
                    <a:lnTo>
                      <a:pt x="1423" y="188"/>
                    </a:lnTo>
                    <a:lnTo>
                      <a:pt x="1425" y="154"/>
                    </a:lnTo>
                    <a:lnTo>
                      <a:pt x="1426" y="147"/>
                    </a:lnTo>
                    <a:lnTo>
                      <a:pt x="1428" y="102"/>
                    </a:lnTo>
                    <a:lnTo>
                      <a:pt x="1429" y="126"/>
                    </a:lnTo>
                    <a:lnTo>
                      <a:pt x="1431" y="136"/>
                    </a:lnTo>
                    <a:lnTo>
                      <a:pt x="1433" y="81"/>
                    </a:lnTo>
                    <a:lnTo>
                      <a:pt x="1434" y="126"/>
                    </a:lnTo>
                    <a:lnTo>
                      <a:pt x="1435" y="144"/>
                    </a:lnTo>
                    <a:lnTo>
                      <a:pt x="1437" y="123"/>
                    </a:lnTo>
                    <a:lnTo>
                      <a:pt x="1438" y="154"/>
                    </a:lnTo>
                    <a:lnTo>
                      <a:pt x="1440" y="133"/>
                    </a:lnTo>
                    <a:lnTo>
                      <a:pt x="1441" y="154"/>
                    </a:lnTo>
                    <a:lnTo>
                      <a:pt x="1442" y="123"/>
                    </a:lnTo>
                    <a:lnTo>
                      <a:pt x="1444" y="144"/>
                    </a:lnTo>
                    <a:lnTo>
                      <a:pt x="1445" y="175"/>
                    </a:lnTo>
                    <a:lnTo>
                      <a:pt x="1446" y="164"/>
                    </a:lnTo>
                    <a:lnTo>
                      <a:pt x="1448" y="144"/>
                    </a:lnTo>
                    <a:lnTo>
                      <a:pt x="1449" y="157"/>
                    </a:lnTo>
                    <a:lnTo>
                      <a:pt x="1451" y="154"/>
                    </a:lnTo>
                    <a:lnTo>
                      <a:pt x="1452" y="144"/>
                    </a:lnTo>
                    <a:lnTo>
                      <a:pt x="1453" y="178"/>
                    </a:lnTo>
                    <a:lnTo>
                      <a:pt x="1456" y="164"/>
                    </a:lnTo>
                    <a:lnTo>
                      <a:pt x="1457" y="175"/>
                    </a:lnTo>
                    <a:lnTo>
                      <a:pt x="1458" y="144"/>
                    </a:lnTo>
                    <a:lnTo>
                      <a:pt x="1460" y="184"/>
                    </a:lnTo>
                    <a:lnTo>
                      <a:pt x="1461" y="188"/>
                    </a:lnTo>
                    <a:lnTo>
                      <a:pt x="1463" y="175"/>
                    </a:lnTo>
                    <a:lnTo>
                      <a:pt x="1464" y="133"/>
                    </a:lnTo>
                    <a:lnTo>
                      <a:pt x="1465" y="112"/>
                    </a:lnTo>
                    <a:lnTo>
                      <a:pt x="1467" y="112"/>
                    </a:lnTo>
                    <a:lnTo>
                      <a:pt x="1468" y="136"/>
                    </a:lnTo>
                    <a:lnTo>
                      <a:pt x="1469" y="147"/>
                    </a:lnTo>
                    <a:lnTo>
                      <a:pt x="1471" y="147"/>
                    </a:lnTo>
                    <a:lnTo>
                      <a:pt x="1472" y="126"/>
                    </a:lnTo>
                    <a:lnTo>
                      <a:pt x="1474" y="123"/>
                    </a:lnTo>
                    <a:lnTo>
                      <a:pt x="1475" y="123"/>
                    </a:lnTo>
                    <a:lnTo>
                      <a:pt x="1476" y="136"/>
                    </a:lnTo>
                    <a:lnTo>
                      <a:pt x="1478" y="133"/>
                    </a:lnTo>
                    <a:lnTo>
                      <a:pt x="1480" y="133"/>
                    </a:lnTo>
                    <a:lnTo>
                      <a:pt x="1481" y="167"/>
                    </a:lnTo>
                    <a:lnTo>
                      <a:pt x="1483" y="120"/>
                    </a:lnTo>
                    <a:lnTo>
                      <a:pt x="1484" y="147"/>
                    </a:lnTo>
                    <a:lnTo>
                      <a:pt x="1486" y="157"/>
                    </a:lnTo>
                    <a:lnTo>
                      <a:pt x="1487" y="144"/>
                    </a:lnTo>
                    <a:lnTo>
                      <a:pt x="1488" y="147"/>
                    </a:lnTo>
                    <a:lnTo>
                      <a:pt x="1490" y="147"/>
                    </a:lnTo>
                    <a:lnTo>
                      <a:pt x="1491" y="147"/>
                    </a:lnTo>
                    <a:lnTo>
                      <a:pt x="1492" y="157"/>
                    </a:lnTo>
                    <a:lnTo>
                      <a:pt x="1494" y="144"/>
                    </a:lnTo>
                    <a:lnTo>
                      <a:pt x="1495" y="144"/>
                    </a:lnTo>
                    <a:lnTo>
                      <a:pt x="1497" y="157"/>
                    </a:lnTo>
                    <a:lnTo>
                      <a:pt x="1498" y="144"/>
                    </a:lnTo>
                    <a:lnTo>
                      <a:pt x="1499" y="167"/>
                    </a:lnTo>
                    <a:lnTo>
                      <a:pt x="1501" y="167"/>
                    </a:lnTo>
                    <a:lnTo>
                      <a:pt x="1502" y="124"/>
                    </a:lnTo>
                    <a:lnTo>
                      <a:pt x="1505" y="154"/>
                    </a:lnTo>
                    <a:lnTo>
                      <a:pt x="1506" y="164"/>
                    </a:lnTo>
                    <a:lnTo>
                      <a:pt x="1507" y="164"/>
                    </a:lnTo>
                    <a:lnTo>
                      <a:pt x="1509" y="164"/>
                    </a:lnTo>
                    <a:lnTo>
                      <a:pt x="1510" y="178"/>
                    </a:lnTo>
                    <a:lnTo>
                      <a:pt x="1511" y="188"/>
                    </a:lnTo>
                    <a:lnTo>
                      <a:pt x="1513" y="188"/>
                    </a:lnTo>
                    <a:lnTo>
                      <a:pt x="1514" y="175"/>
                    </a:lnTo>
                    <a:lnTo>
                      <a:pt x="1516" y="188"/>
                    </a:lnTo>
                    <a:lnTo>
                      <a:pt x="1517" y="188"/>
                    </a:lnTo>
                    <a:lnTo>
                      <a:pt x="1518" y="175"/>
                    </a:lnTo>
                    <a:lnTo>
                      <a:pt x="1520" y="205"/>
                    </a:lnTo>
                    <a:lnTo>
                      <a:pt x="1521" y="161"/>
                    </a:lnTo>
                    <a:lnTo>
                      <a:pt x="1522" y="188"/>
                    </a:lnTo>
                    <a:lnTo>
                      <a:pt x="1524" y="175"/>
                    </a:lnTo>
                    <a:lnTo>
                      <a:pt x="1525" y="188"/>
                    </a:lnTo>
                    <a:lnTo>
                      <a:pt x="1527" y="175"/>
                    </a:lnTo>
                    <a:lnTo>
                      <a:pt x="1529" y="188"/>
                    </a:lnTo>
                    <a:lnTo>
                      <a:pt x="1530" y="185"/>
                    </a:lnTo>
                    <a:lnTo>
                      <a:pt x="1532" y="205"/>
                    </a:lnTo>
                    <a:lnTo>
                      <a:pt x="1533" y="195"/>
                    </a:lnTo>
                    <a:lnTo>
                      <a:pt x="1534" y="195"/>
                    </a:lnTo>
                    <a:lnTo>
                      <a:pt x="1536" y="219"/>
                    </a:lnTo>
                    <a:lnTo>
                      <a:pt x="1537" y="219"/>
                    </a:lnTo>
                    <a:lnTo>
                      <a:pt x="1539" y="206"/>
                    </a:lnTo>
                    <a:lnTo>
                      <a:pt x="1540" y="206"/>
                    </a:lnTo>
                    <a:lnTo>
                      <a:pt x="1541" y="206"/>
                    </a:lnTo>
                    <a:lnTo>
                      <a:pt x="1543" y="206"/>
                    </a:lnTo>
                    <a:lnTo>
                      <a:pt x="1544" y="175"/>
                    </a:lnTo>
                    <a:lnTo>
                      <a:pt x="1545" y="206"/>
                    </a:lnTo>
                    <a:lnTo>
                      <a:pt x="1547" y="206"/>
                    </a:lnTo>
                    <a:lnTo>
                      <a:pt x="1548" y="206"/>
                    </a:lnTo>
                    <a:lnTo>
                      <a:pt x="1550" y="230"/>
                    </a:lnTo>
                    <a:lnTo>
                      <a:pt x="1551" y="206"/>
                    </a:lnTo>
                    <a:lnTo>
                      <a:pt x="1553" y="216"/>
                    </a:lnTo>
                    <a:lnTo>
                      <a:pt x="1555" y="186"/>
                    </a:lnTo>
                    <a:lnTo>
                      <a:pt x="1556" y="186"/>
                    </a:lnTo>
                    <a:lnTo>
                      <a:pt x="1557" y="186"/>
                    </a:lnTo>
                    <a:lnTo>
                      <a:pt x="1559" y="230"/>
                    </a:lnTo>
                    <a:lnTo>
                      <a:pt x="1560" y="216"/>
                    </a:lnTo>
                    <a:lnTo>
                      <a:pt x="1562" y="240"/>
                    </a:lnTo>
                    <a:lnTo>
                      <a:pt x="1563" y="240"/>
                    </a:lnTo>
                    <a:lnTo>
                      <a:pt x="1564" y="240"/>
                    </a:lnTo>
                    <a:lnTo>
                      <a:pt x="1566" y="250"/>
                    </a:lnTo>
                    <a:lnTo>
                      <a:pt x="1567" y="240"/>
                    </a:lnTo>
                    <a:lnTo>
                      <a:pt x="1569" y="227"/>
                    </a:lnTo>
                    <a:lnTo>
                      <a:pt x="1570" y="227"/>
                    </a:lnTo>
                    <a:lnTo>
                      <a:pt x="1571" y="250"/>
                    </a:lnTo>
                    <a:lnTo>
                      <a:pt x="1573" y="236"/>
                    </a:lnTo>
                    <a:lnTo>
                      <a:pt x="1574" y="210"/>
                    </a:lnTo>
                    <a:lnTo>
                      <a:pt x="1575" y="236"/>
                    </a:lnTo>
                    <a:lnTo>
                      <a:pt x="1578" y="236"/>
                    </a:lnTo>
                    <a:lnTo>
                      <a:pt x="1579" y="236"/>
                    </a:lnTo>
                    <a:lnTo>
                      <a:pt x="1581" y="236"/>
                    </a:lnTo>
                    <a:lnTo>
                      <a:pt x="1582" y="250"/>
                    </a:lnTo>
                    <a:lnTo>
                      <a:pt x="1583" y="236"/>
                    </a:lnTo>
                    <a:lnTo>
                      <a:pt x="1585" y="247"/>
                    </a:lnTo>
                    <a:lnTo>
                      <a:pt x="1586" y="257"/>
                    </a:lnTo>
                    <a:lnTo>
                      <a:pt x="1587" y="271"/>
                    </a:lnTo>
                    <a:lnTo>
                      <a:pt x="1589" y="257"/>
                    </a:lnTo>
                    <a:lnTo>
                      <a:pt x="1590" y="228"/>
                    </a:lnTo>
                    <a:lnTo>
                      <a:pt x="1592" y="271"/>
                    </a:lnTo>
                    <a:lnTo>
                      <a:pt x="1593" y="268"/>
                    </a:lnTo>
                    <a:lnTo>
                      <a:pt x="1594" y="257"/>
                    </a:lnTo>
                    <a:lnTo>
                      <a:pt x="1596" y="268"/>
                    </a:lnTo>
                    <a:lnTo>
                      <a:pt x="1597" y="268"/>
                    </a:lnTo>
                    <a:lnTo>
                      <a:pt x="1598" y="257"/>
                    </a:lnTo>
                    <a:lnTo>
                      <a:pt x="1600" y="278"/>
                    </a:lnTo>
                    <a:lnTo>
                      <a:pt x="1602" y="268"/>
                    </a:lnTo>
                    <a:lnTo>
                      <a:pt x="1604" y="292"/>
                    </a:lnTo>
                    <a:lnTo>
                      <a:pt x="1605" y="268"/>
                    </a:lnTo>
                    <a:lnTo>
                      <a:pt x="1606" y="292"/>
                    </a:lnTo>
                    <a:lnTo>
                      <a:pt x="1608" y="292"/>
                    </a:lnTo>
                    <a:lnTo>
                      <a:pt x="1609" y="292"/>
                    </a:lnTo>
                    <a:lnTo>
                      <a:pt x="1610" y="278"/>
                    </a:lnTo>
                    <a:lnTo>
                      <a:pt x="1612" y="278"/>
                    </a:lnTo>
                    <a:lnTo>
                      <a:pt x="1613" y="278"/>
                    </a:lnTo>
                    <a:lnTo>
                      <a:pt x="1615" y="278"/>
                    </a:lnTo>
                    <a:lnTo>
                      <a:pt x="1616" y="289"/>
                    </a:lnTo>
                    <a:lnTo>
                      <a:pt x="1617" y="289"/>
                    </a:lnTo>
                    <a:lnTo>
                      <a:pt x="1619" y="289"/>
                    </a:lnTo>
                    <a:lnTo>
                      <a:pt x="1620" y="289"/>
                    </a:lnTo>
                    <a:lnTo>
                      <a:pt x="1621" y="289"/>
                    </a:lnTo>
                    <a:lnTo>
                      <a:pt x="1623" y="302"/>
                    </a:lnTo>
                    <a:lnTo>
                      <a:pt x="1624" y="299"/>
                    </a:lnTo>
                    <a:lnTo>
                      <a:pt x="1627" y="268"/>
                    </a:lnTo>
                    <a:lnTo>
                      <a:pt x="1628" y="313"/>
                    </a:lnTo>
                    <a:lnTo>
                      <a:pt x="1629" y="313"/>
                    </a:lnTo>
                    <a:lnTo>
                      <a:pt x="1631" y="275"/>
                    </a:lnTo>
                    <a:lnTo>
                      <a:pt x="1632" y="313"/>
                    </a:lnTo>
                    <a:lnTo>
                      <a:pt x="1633" y="313"/>
                    </a:lnTo>
                    <a:lnTo>
                      <a:pt x="1635" y="309"/>
                    </a:lnTo>
                    <a:lnTo>
                      <a:pt x="1636" y="323"/>
                    </a:lnTo>
                    <a:lnTo>
                      <a:pt x="1638" y="323"/>
                    </a:lnTo>
                    <a:lnTo>
                      <a:pt x="1639" y="309"/>
                    </a:lnTo>
                    <a:lnTo>
                      <a:pt x="1640" y="323"/>
                    </a:lnTo>
                    <a:lnTo>
                      <a:pt x="1642" y="320"/>
                    </a:lnTo>
                    <a:lnTo>
                      <a:pt x="1643" y="320"/>
                    </a:lnTo>
                    <a:lnTo>
                      <a:pt x="1645" y="330"/>
                    </a:lnTo>
                    <a:lnTo>
                      <a:pt x="1646" y="300"/>
                    </a:lnTo>
                    <a:lnTo>
                      <a:pt x="1647" y="341"/>
                    </a:lnTo>
                    <a:lnTo>
                      <a:pt x="1649" y="320"/>
                    </a:lnTo>
                    <a:lnTo>
                      <a:pt x="1651" y="330"/>
                    </a:lnTo>
                    <a:lnTo>
                      <a:pt x="1652" y="354"/>
                    </a:lnTo>
                    <a:lnTo>
                      <a:pt x="1654" y="351"/>
                    </a:lnTo>
                    <a:lnTo>
                      <a:pt x="1655" y="365"/>
                    </a:lnTo>
                    <a:lnTo>
                      <a:pt x="1657" y="330"/>
                    </a:lnTo>
                    <a:lnTo>
                      <a:pt x="1658" y="375"/>
                    </a:lnTo>
                    <a:lnTo>
                      <a:pt x="1659" y="372"/>
                    </a:lnTo>
                    <a:lnTo>
                      <a:pt x="1661" y="361"/>
                    </a:lnTo>
                    <a:lnTo>
                      <a:pt x="1662" y="403"/>
                    </a:lnTo>
                    <a:lnTo>
                      <a:pt x="1663" y="394"/>
                    </a:lnTo>
                    <a:lnTo>
                      <a:pt x="1665" y="465"/>
                    </a:lnTo>
                    <a:lnTo>
                      <a:pt x="1666" y="476"/>
                    </a:lnTo>
                    <a:lnTo>
                      <a:pt x="1668" y="542"/>
                    </a:lnTo>
                    <a:lnTo>
                      <a:pt x="1669" y="569"/>
                    </a:lnTo>
                    <a:lnTo>
                      <a:pt x="1670" y="615"/>
                    </a:lnTo>
                    <a:lnTo>
                      <a:pt x="1672" y="643"/>
                    </a:lnTo>
                    <a:lnTo>
                      <a:pt x="1673" y="622"/>
                    </a:lnTo>
                    <a:lnTo>
                      <a:pt x="1674" y="663"/>
                    </a:lnTo>
                    <a:lnTo>
                      <a:pt x="1677" y="663"/>
                    </a:lnTo>
                    <a:lnTo>
                      <a:pt x="1678" y="708"/>
                    </a:lnTo>
                    <a:lnTo>
                      <a:pt x="1680" y="751"/>
                    </a:lnTo>
                    <a:lnTo>
                      <a:pt x="1681" y="771"/>
                    </a:lnTo>
                    <a:lnTo>
                      <a:pt x="1682" y="758"/>
                    </a:lnTo>
                    <a:lnTo>
                      <a:pt x="1684" y="761"/>
                    </a:lnTo>
                    <a:lnTo>
                      <a:pt x="1685" y="758"/>
                    </a:lnTo>
                    <a:lnTo>
                      <a:pt x="1686" y="813"/>
                    </a:lnTo>
                    <a:lnTo>
                      <a:pt x="1688" y="799"/>
                    </a:lnTo>
                    <a:lnTo>
                      <a:pt x="1689" y="792"/>
                    </a:lnTo>
                    <a:lnTo>
                      <a:pt x="1691" y="813"/>
                    </a:lnTo>
                    <a:lnTo>
                      <a:pt x="1692" y="800"/>
                    </a:lnTo>
                    <a:lnTo>
                      <a:pt x="1693" y="845"/>
                    </a:lnTo>
                    <a:lnTo>
                      <a:pt x="1695" y="851"/>
                    </a:lnTo>
                    <a:lnTo>
                      <a:pt x="1696" y="855"/>
                    </a:lnTo>
                    <a:lnTo>
                      <a:pt x="1697" y="842"/>
                    </a:lnTo>
                    <a:lnTo>
                      <a:pt x="1700" y="828"/>
                    </a:lnTo>
                    <a:lnTo>
                      <a:pt x="1701" y="866"/>
                    </a:lnTo>
                    <a:lnTo>
                      <a:pt x="1703" y="852"/>
                    </a:lnTo>
                    <a:lnTo>
                      <a:pt x="1704" y="855"/>
                    </a:lnTo>
                    <a:lnTo>
                      <a:pt x="1705" y="863"/>
                    </a:lnTo>
                    <a:lnTo>
                      <a:pt x="1707" y="898"/>
                    </a:lnTo>
                    <a:lnTo>
                      <a:pt x="1708" y="883"/>
                    </a:lnTo>
                    <a:lnTo>
                      <a:pt x="1709" y="873"/>
                    </a:lnTo>
                    <a:lnTo>
                      <a:pt x="1711" y="876"/>
                    </a:lnTo>
                    <a:lnTo>
                      <a:pt x="1712" y="876"/>
                    </a:lnTo>
                    <a:lnTo>
                      <a:pt x="1714" y="883"/>
                    </a:lnTo>
                    <a:lnTo>
                      <a:pt x="1715" y="898"/>
                    </a:lnTo>
                    <a:lnTo>
                      <a:pt x="1716" y="842"/>
                    </a:lnTo>
                    <a:lnTo>
                      <a:pt x="1718" y="852"/>
                    </a:lnTo>
                    <a:lnTo>
                      <a:pt x="1719" y="883"/>
                    </a:lnTo>
                    <a:lnTo>
                      <a:pt x="1721" y="883"/>
                    </a:lnTo>
                    <a:lnTo>
                      <a:pt x="1722" y="863"/>
                    </a:lnTo>
                    <a:lnTo>
                      <a:pt x="1723" y="852"/>
                    </a:lnTo>
                    <a:lnTo>
                      <a:pt x="1726" y="863"/>
                    </a:lnTo>
                    <a:lnTo>
                      <a:pt x="1727" y="863"/>
                    </a:lnTo>
                    <a:lnTo>
                      <a:pt x="1728" y="863"/>
                    </a:lnTo>
                    <a:lnTo>
                      <a:pt x="1730" y="863"/>
                    </a:lnTo>
                    <a:lnTo>
                      <a:pt x="1731" y="834"/>
                    </a:lnTo>
                    <a:lnTo>
                      <a:pt x="1733" y="854"/>
                    </a:lnTo>
                    <a:lnTo>
                      <a:pt x="1734" y="823"/>
                    </a:lnTo>
                    <a:lnTo>
                      <a:pt x="1735" y="866"/>
                    </a:lnTo>
                    <a:lnTo>
                      <a:pt x="1737" y="900"/>
                    </a:lnTo>
                    <a:lnTo>
                      <a:pt x="1738" y="866"/>
                    </a:lnTo>
                    <a:lnTo>
                      <a:pt x="1739" y="844"/>
                    </a:lnTo>
                    <a:lnTo>
                      <a:pt x="1741" y="844"/>
                    </a:lnTo>
                    <a:lnTo>
                      <a:pt x="1742" y="844"/>
                    </a:lnTo>
                    <a:lnTo>
                      <a:pt x="1744" y="844"/>
                    </a:lnTo>
                    <a:lnTo>
                      <a:pt x="1745" y="878"/>
                    </a:lnTo>
                    <a:lnTo>
                      <a:pt x="1746" y="854"/>
                    </a:lnTo>
                    <a:lnTo>
                      <a:pt x="1749" y="857"/>
                    </a:lnTo>
                    <a:lnTo>
                      <a:pt x="1750" y="857"/>
                    </a:lnTo>
                    <a:lnTo>
                      <a:pt x="1751" y="844"/>
                    </a:lnTo>
                    <a:lnTo>
                      <a:pt x="1753" y="823"/>
                    </a:lnTo>
                    <a:lnTo>
                      <a:pt x="1754" y="834"/>
                    </a:lnTo>
                    <a:lnTo>
                      <a:pt x="1756" y="823"/>
                    </a:lnTo>
                    <a:lnTo>
                      <a:pt x="1757" y="837"/>
                    </a:lnTo>
                    <a:lnTo>
                      <a:pt x="1758" y="834"/>
                    </a:lnTo>
                    <a:lnTo>
                      <a:pt x="1760" y="813"/>
                    </a:lnTo>
                    <a:lnTo>
                      <a:pt x="1761" y="782"/>
                    </a:lnTo>
                    <a:lnTo>
                      <a:pt x="1762" y="823"/>
                    </a:lnTo>
                    <a:lnTo>
                      <a:pt x="1764" y="813"/>
                    </a:lnTo>
                    <a:lnTo>
                      <a:pt x="1765" y="806"/>
                    </a:lnTo>
                    <a:lnTo>
                      <a:pt x="1767" y="782"/>
                    </a:lnTo>
                    <a:lnTo>
                      <a:pt x="1768" y="770"/>
                    </a:lnTo>
                    <a:lnTo>
                      <a:pt x="1769" y="784"/>
                    </a:lnTo>
                    <a:lnTo>
                      <a:pt x="1771" y="760"/>
                    </a:lnTo>
                    <a:lnTo>
                      <a:pt x="1773" y="770"/>
                    </a:lnTo>
                    <a:lnTo>
                      <a:pt x="1774" y="794"/>
                    </a:lnTo>
                    <a:lnTo>
                      <a:pt x="1776" y="782"/>
                    </a:lnTo>
                    <a:lnTo>
                      <a:pt x="1777" y="794"/>
                    </a:lnTo>
                    <a:lnTo>
                      <a:pt x="1779" y="770"/>
                    </a:lnTo>
                    <a:lnTo>
                      <a:pt x="1780" y="782"/>
                    </a:lnTo>
                    <a:lnTo>
                      <a:pt x="1781" y="770"/>
                    </a:lnTo>
                    <a:lnTo>
                      <a:pt x="1783" y="715"/>
                    </a:lnTo>
                    <a:lnTo>
                      <a:pt x="1784" y="739"/>
                    </a:lnTo>
                    <a:lnTo>
                      <a:pt x="1786" y="742"/>
                    </a:lnTo>
                    <a:lnTo>
                      <a:pt x="1787" y="732"/>
                    </a:lnTo>
                    <a:lnTo>
                      <a:pt x="1788" y="732"/>
                    </a:lnTo>
                    <a:lnTo>
                      <a:pt x="1790" y="676"/>
                    </a:lnTo>
                    <a:lnTo>
                      <a:pt x="1791" y="676"/>
                    </a:lnTo>
                    <a:lnTo>
                      <a:pt x="1792" y="711"/>
                    </a:lnTo>
                    <a:lnTo>
                      <a:pt x="1794" y="665"/>
                    </a:lnTo>
                    <a:lnTo>
                      <a:pt x="1795" y="645"/>
                    </a:lnTo>
                    <a:lnTo>
                      <a:pt x="1798" y="624"/>
                    </a:lnTo>
                    <a:lnTo>
                      <a:pt x="1799" y="627"/>
                    </a:lnTo>
                    <a:lnTo>
                      <a:pt x="1800" y="614"/>
                    </a:lnTo>
                    <a:lnTo>
                      <a:pt x="1802" y="637"/>
                    </a:lnTo>
                    <a:lnTo>
                      <a:pt x="1803" y="593"/>
                    </a:lnTo>
                    <a:lnTo>
                      <a:pt x="1804" y="544"/>
                    </a:lnTo>
                    <a:lnTo>
                      <a:pt x="1806" y="571"/>
                    </a:lnTo>
                    <a:lnTo>
                      <a:pt x="1807" y="571"/>
                    </a:lnTo>
                    <a:lnTo>
                      <a:pt x="1809" y="586"/>
                    </a:lnTo>
                    <a:lnTo>
                      <a:pt x="1810" y="551"/>
                    </a:lnTo>
                    <a:lnTo>
                      <a:pt x="1811" y="519"/>
                    </a:lnTo>
                    <a:lnTo>
                      <a:pt x="1813" y="522"/>
                    </a:lnTo>
                    <a:lnTo>
                      <a:pt x="1814" y="541"/>
                    </a:lnTo>
                    <a:lnTo>
                      <a:pt x="1815" y="531"/>
                    </a:lnTo>
                    <a:lnTo>
                      <a:pt x="1817" y="530"/>
                    </a:lnTo>
                    <a:lnTo>
                      <a:pt x="1818" y="510"/>
                    </a:lnTo>
                    <a:lnTo>
                      <a:pt x="1820" y="478"/>
                    </a:lnTo>
                    <a:lnTo>
                      <a:pt x="1822" y="492"/>
                    </a:lnTo>
                    <a:lnTo>
                      <a:pt x="1823" y="420"/>
                    </a:lnTo>
                    <a:lnTo>
                      <a:pt x="1825" y="395"/>
                    </a:lnTo>
                    <a:lnTo>
                      <a:pt x="1826" y="440"/>
                    </a:lnTo>
                    <a:lnTo>
                      <a:pt x="1827" y="461"/>
                    </a:lnTo>
                    <a:lnTo>
                      <a:pt x="1829" y="467"/>
                    </a:lnTo>
                    <a:lnTo>
                      <a:pt x="1830" y="488"/>
                    </a:lnTo>
                    <a:lnTo>
                      <a:pt x="1832" y="384"/>
                    </a:lnTo>
                    <a:lnTo>
                      <a:pt x="1833" y="374"/>
                    </a:lnTo>
                    <a:lnTo>
                      <a:pt x="1834" y="457"/>
                    </a:lnTo>
                    <a:lnTo>
                      <a:pt x="1836" y="436"/>
                    </a:lnTo>
                    <a:lnTo>
                      <a:pt x="1837" y="384"/>
                    </a:lnTo>
                    <a:lnTo>
                      <a:pt x="1838" y="426"/>
                    </a:lnTo>
                    <a:lnTo>
                      <a:pt x="1840" y="374"/>
                    </a:lnTo>
                    <a:lnTo>
                      <a:pt x="1841" y="492"/>
                    </a:lnTo>
                    <a:lnTo>
                      <a:pt x="1843" y="343"/>
                    </a:lnTo>
                    <a:lnTo>
                      <a:pt x="1844" y="280"/>
                    </a:lnTo>
                    <a:lnTo>
                      <a:pt x="1845" y="271"/>
                    </a:lnTo>
                    <a:lnTo>
                      <a:pt x="1848" y="294"/>
                    </a:lnTo>
                    <a:lnTo>
                      <a:pt x="1849" y="301"/>
                    </a:lnTo>
                    <a:lnTo>
                      <a:pt x="1850" y="280"/>
                    </a:lnTo>
                    <a:lnTo>
                      <a:pt x="1852" y="363"/>
                    </a:lnTo>
                    <a:lnTo>
                      <a:pt x="1853" y="332"/>
                    </a:lnTo>
                    <a:lnTo>
                      <a:pt x="1855" y="270"/>
                    </a:lnTo>
                    <a:lnTo>
                      <a:pt x="1856" y="249"/>
                    </a:lnTo>
                    <a:lnTo>
                      <a:pt x="1857" y="273"/>
                    </a:lnTo>
                    <a:lnTo>
                      <a:pt x="1859" y="270"/>
                    </a:lnTo>
                    <a:lnTo>
                      <a:pt x="1860" y="301"/>
                    </a:lnTo>
                    <a:lnTo>
                      <a:pt x="1862" y="301"/>
                    </a:lnTo>
                    <a:lnTo>
                      <a:pt x="1863" y="332"/>
                    </a:lnTo>
                    <a:lnTo>
                      <a:pt x="1864" y="301"/>
                    </a:lnTo>
                    <a:lnTo>
                      <a:pt x="1866" y="218"/>
                    </a:lnTo>
                  </a:path>
                </a:pathLst>
              </a:custGeom>
              <a:noFill/>
              <a:ln w="13335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97" name="Freeform 269"/>
              <p:cNvSpPr>
                <a:spLocks noChangeAspect="1"/>
              </p:cNvSpPr>
              <p:nvPr/>
            </p:nvSpPr>
            <p:spPr bwMode="auto">
              <a:xfrm>
                <a:off x="6678" y="9929"/>
                <a:ext cx="1837" cy="796"/>
              </a:xfrm>
              <a:custGeom>
                <a:avLst/>
                <a:gdLst>
                  <a:gd name="T0" fmla="*/ 28 w 1865"/>
                  <a:gd name="T1" fmla="*/ 220 h 796"/>
                  <a:gd name="T2" fmla="*/ 58 w 1865"/>
                  <a:gd name="T3" fmla="*/ 85 h 796"/>
                  <a:gd name="T4" fmla="*/ 89 w 1865"/>
                  <a:gd name="T5" fmla="*/ 44 h 796"/>
                  <a:gd name="T6" fmla="*/ 119 w 1865"/>
                  <a:gd name="T7" fmla="*/ 42 h 796"/>
                  <a:gd name="T8" fmla="*/ 149 w 1865"/>
                  <a:gd name="T9" fmla="*/ 76 h 796"/>
                  <a:gd name="T10" fmla="*/ 179 w 1865"/>
                  <a:gd name="T11" fmla="*/ 83 h 796"/>
                  <a:gd name="T12" fmla="*/ 210 w 1865"/>
                  <a:gd name="T13" fmla="*/ 125 h 796"/>
                  <a:gd name="T14" fmla="*/ 240 w 1865"/>
                  <a:gd name="T15" fmla="*/ 125 h 796"/>
                  <a:gd name="T16" fmla="*/ 270 w 1865"/>
                  <a:gd name="T17" fmla="*/ 177 h 796"/>
                  <a:gd name="T18" fmla="*/ 299 w 1865"/>
                  <a:gd name="T19" fmla="*/ 208 h 796"/>
                  <a:gd name="T20" fmla="*/ 329 w 1865"/>
                  <a:gd name="T21" fmla="*/ 280 h 796"/>
                  <a:gd name="T22" fmla="*/ 360 w 1865"/>
                  <a:gd name="T23" fmla="*/ 688 h 796"/>
                  <a:gd name="T24" fmla="*/ 390 w 1865"/>
                  <a:gd name="T25" fmla="*/ 667 h 796"/>
                  <a:gd name="T26" fmla="*/ 420 w 1865"/>
                  <a:gd name="T27" fmla="*/ 699 h 796"/>
                  <a:gd name="T28" fmla="*/ 450 w 1865"/>
                  <a:gd name="T29" fmla="*/ 625 h 796"/>
                  <a:gd name="T30" fmla="*/ 481 w 1865"/>
                  <a:gd name="T31" fmla="*/ 405 h 796"/>
                  <a:gd name="T32" fmla="*/ 511 w 1865"/>
                  <a:gd name="T33" fmla="*/ 260 h 796"/>
                  <a:gd name="T34" fmla="*/ 541 w 1865"/>
                  <a:gd name="T35" fmla="*/ 94 h 796"/>
                  <a:gd name="T36" fmla="*/ 571 w 1865"/>
                  <a:gd name="T37" fmla="*/ 76 h 796"/>
                  <a:gd name="T38" fmla="*/ 602 w 1865"/>
                  <a:gd name="T39" fmla="*/ 86 h 796"/>
                  <a:gd name="T40" fmla="*/ 632 w 1865"/>
                  <a:gd name="T41" fmla="*/ 107 h 796"/>
                  <a:gd name="T42" fmla="*/ 662 w 1865"/>
                  <a:gd name="T43" fmla="*/ 104 h 796"/>
                  <a:gd name="T44" fmla="*/ 691 w 1865"/>
                  <a:gd name="T45" fmla="*/ 149 h 796"/>
                  <a:gd name="T46" fmla="*/ 722 w 1865"/>
                  <a:gd name="T47" fmla="*/ 156 h 796"/>
                  <a:gd name="T48" fmla="*/ 752 w 1865"/>
                  <a:gd name="T49" fmla="*/ 177 h 796"/>
                  <a:gd name="T50" fmla="*/ 782 w 1865"/>
                  <a:gd name="T51" fmla="*/ 221 h 796"/>
                  <a:gd name="T52" fmla="*/ 812 w 1865"/>
                  <a:gd name="T53" fmla="*/ 232 h 796"/>
                  <a:gd name="T54" fmla="*/ 842 w 1865"/>
                  <a:gd name="T55" fmla="*/ 451 h 796"/>
                  <a:gd name="T56" fmla="*/ 873 w 1865"/>
                  <a:gd name="T57" fmla="*/ 734 h 796"/>
                  <a:gd name="T58" fmla="*/ 903 w 1865"/>
                  <a:gd name="T59" fmla="*/ 752 h 796"/>
                  <a:gd name="T60" fmla="*/ 933 w 1865"/>
                  <a:gd name="T61" fmla="*/ 702 h 796"/>
                  <a:gd name="T62" fmla="*/ 963 w 1865"/>
                  <a:gd name="T63" fmla="*/ 551 h 796"/>
                  <a:gd name="T64" fmla="*/ 994 w 1865"/>
                  <a:gd name="T65" fmla="*/ 239 h 796"/>
                  <a:gd name="T66" fmla="*/ 1024 w 1865"/>
                  <a:gd name="T67" fmla="*/ 187 h 796"/>
                  <a:gd name="T68" fmla="*/ 1054 w 1865"/>
                  <a:gd name="T69" fmla="*/ 93 h 796"/>
                  <a:gd name="T70" fmla="*/ 1084 w 1865"/>
                  <a:gd name="T71" fmla="*/ 66 h 796"/>
                  <a:gd name="T72" fmla="*/ 1114 w 1865"/>
                  <a:gd name="T73" fmla="*/ 52 h 796"/>
                  <a:gd name="T74" fmla="*/ 1144 w 1865"/>
                  <a:gd name="T75" fmla="*/ 97 h 796"/>
                  <a:gd name="T76" fmla="*/ 1174 w 1865"/>
                  <a:gd name="T77" fmla="*/ 128 h 796"/>
                  <a:gd name="T78" fmla="*/ 1204 w 1865"/>
                  <a:gd name="T79" fmla="*/ 149 h 796"/>
                  <a:gd name="T80" fmla="*/ 1234 w 1865"/>
                  <a:gd name="T81" fmla="*/ 156 h 796"/>
                  <a:gd name="T82" fmla="*/ 1265 w 1865"/>
                  <a:gd name="T83" fmla="*/ 201 h 796"/>
                  <a:gd name="T84" fmla="*/ 1295 w 1865"/>
                  <a:gd name="T85" fmla="*/ 218 h 796"/>
                  <a:gd name="T86" fmla="*/ 1325 w 1865"/>
                  <a:gd name="T87" fmla="*/ 273 h 796"/>
                  <a:gd name="T88" fmla="*/ 1355 w 1865"/>
                  <a:gd name="T89" fmla="*/ 649 h 796"/>
                  <a:gd name="T90" fmla="*/ 1386 w 1865"/>
                  <a:gd name="T91" fmla="*/ 699 h 796"/>
                  <a:gd name="T92" fmla="*/ 1416 w 1865"/>
                  <a:gd name="T93" fmla="*/ 719 h 796"/>
                  <a:gd name="T94" fmla="*/ 1446 w 1865"/>
                  <a:gd name="T95" fmla="*/ 625 h 796"/>
                  <a:gd name="T96" fmla="*/ 1476 w 1865"/>
                  <a:gd name="T97" fmla="*/ 534 h 796"/>
                  <a:gd name="T98" fmla="*/ 1507 w 1865"/>
                  <a:gd name="T99" fmla="*/ 270 h 796"/>
                  <a:gd name="T100" fmla="*/ 1536 w 1865"/>
                  <a:gd name="T101" fmla="*/ 166 h 796"/>
                  <a:gd name="T102" fmla="*/ 1566 w 1865"/>
                  <a:gd name="T103" fmla="*/ 138 h 796"/>
                  <a:gd name="T104" fmla="*/ 1596 w 1865"/>
                  <a:gd name="T105" fmla="*/ 180 h 796"/>
                  <a:gd name="T106" fmla="*/ 1627 w 1865"/>
                  <a:gd name="T107" fmla="*/ 208 h 796"/>
                  <a:gd name="T108" fmla="*/ 1657 w 1865"/>
                  <a:gd name="T109" fmla="*/ 284 h 796"/>
                  <a:gd name="T110" fmla="*/ 1687 w 1865"/>
                  <a:gd name="T111" fmla="*/ 322 h 796"/>
                  <a:gd name="T112" fmla="*/ 1717 w 1865"/>
                  <a:gd name="T113" fmla="*/ 378 h 796"/>
                  <a:gd name="T114" fmla="*/ 1747 w 1865"/>
                  <a:gd name="T115" fmla="*/ 409 h 796"/>
                  <a:gd name="T116" fmla="*/ 1778 w 1865"/>
                  <a:gd name="T117" fmla="*/ 427 h 796"/>
                  <a:gd name="T118" fmla="*/ 1808 w 1865"/>
                  <a:gd name="T119" fmla="*/ 471 h 796"/>
                  <a:gd name="T120" fmla="*/ 1838 w 1865"/>
                  <a:gd name="T121" fmla="*/ 479 h 7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865" h="796">
                    <a:moveTo>
                      <a:pt x="0" y="422"/>
                    </a:moveTo>
                    <a:lnTo>
                      <a:pt x="1" y="387"/>
                    </a:lnTo>
                    <a:lnTo>
                      <a:pt x="2" y="355"/>
                    </a:lnTo>
                    <a:lnTo>
                      <a:pt x="4" y="358"/>
                    </a:lnTo>
                    <a:lnTo>
                      <a:pt x="5" y="377"/>
                    </a:lnTo>
                    <a:lnTo>
                      <a:pt x="6" y="367"/>
                    </a:lnTo>
                    <a:lnTo>
                      <a:pt x="8" y="366"/>
                    </a:lnTo>
                    <a:lnTo>
                      <a:pt x="9" y="346"/>
                    </a:lnTo>
                    <a:lnTo>
                      <a:pt x="11" y="314"/>
                    </a:lnTo>
                    <a:lnTo>
                      <a:pt x="13" y="328"/>
                    </a:lnTo>
                    <a:lnTo>
                      <a:pt x="14" y="256"/>
                    </a:lnTo>
                    <a:lnTo>
                      <a:pt x="16" y="231"/>
                    </a:lnTo>
                    <a:lnTo>
                      <a:pt x="17" y="276"/>
                    </a:lnTo>
                    <a:lnTo>
                      <a:pt x="18" y="297"/>
                    </a:lnTo>
                    <a:lnTo>
                      <a:pt x="20" y="303"/>
                    </a:lnTo>
                    <a:lnTo>
                      <a:pt x="21" y="324"/>
                    </a:lnTo>
                    <a:lnTo>
                      <a:pt x="23" y="220"/>
                    </a:lnTo>
                    <a:lnTo>
                      <a:pt x="24" y="210"/>
                    </a:lnTo>
                    <a:lnTo>
                      <a:pt x="25" y="293"/>
                    </a:lnTo>
                    <a:lnTo>
                      <a:pt x="27" y="272"/>
                    </a:lnTo>
                    <a:lnTo>
                      <a:pt x="28" y="220"/>
                    </a:lnTo>
                    <a:lnTo>
                      <a:pt x="29" y="262"/>
                    </a:lnTo>
                    <a:lnTo>
                      <a:pt x="31" y="210"/>
                    </a:lnTo>
                    <a:lnTo>
                      <a:pt x="32" y="328"/>
                    </a:lnTo>
                    <a:lnTo>
                      <a:pt x="34" y="179"/>
                    </a:lnTo>
                    <a:lnTo>
                      <a:pt x="35" y="116"/>
                    </a:lnTo>
                    <a:lnTo>
                      <a:pt x="36" y="107"/>
                    </a:lnTo>
                    <a:lnTo>
                      <a:pt x="39" y="130"/>
                    </a:lnTo>
                    <a:lnTo>
                      <a:pt x="40" y="137"/>
                    </a:lnTo>
                    <a:lnTo>
                      <a:pt x="41" y="116"/>
                    </a:lnTo>
                    <a:lnTo>
                      <a:pt x="43" y="199"/>
                    </a:lnTo>
                    <a:lnTo>
                      <a:pt x="44" y="168"/>
                    </a:lnTo>
                    <a:lnTo>
                      <a:pt x="46" y="106"/>
                    </a:lnTo>
                    <a:lnTo>
                      <a:pt x="47" y="85"/>
                    </a:lnTo>
                    <a:lnTo>
                      <a:pt x="48" y="109"/>
                    </a:lnTo>
                    <a:lnTo>
                      <a:pt x="50" y="106"/>
                    </a:lnTo>
                    <a:lnTo>
                      <a:pt x="51" y="137"/>
                    </a:lnTo>
                    <a:lnTo>
                      <a:pt x="53" y="137"/>
                    </a:lnTo>
                    <a:lnTo>
                      <a:pt x="54" y="168"/>
                    </a:lnTo>
                    <a:lnTo>
                      <a:pt x="55" y="137"/>
                    </a:lnTo>
                    <a:lnTo>
                      <a:pt x="57" y="54"/>
                    </a:lnTo>
                    <a:lnTo>
                      <a:pt x="58" y="85"/>
                    </a:lnTo>
                    <a:lnTo>
                      <a:pt x="59" y="116"/>
                    </a:lnTo>
                    <a:lnTo>
                      <a:pt x="62" y="96"/>
                    </a:lnTo>
                    <a:lnTo>
                      <a:pt x="63" y="116"/>
                    </a:lnTo>
                    <a:lnTo>
                      <a:pt x="65" y="137"/>
                    </a:lnTo>
                    <a:lnTo>
                      <a:pt x="66" y="75"/>
                    </a:lnTo>
                    <a:lnTo>
                      <a:pt x="67" y="120"/>
                    </a:lnTo>
                    <a:lnTo>
                      <a:pt x="69" y="106"/>
                    </a:lnTo>
                    <a:lnTo>
                      <a:pt x="70" y="75"/>
                    </a:lnTo>
                    <a:lnTo>
                      <a:pt x="71" y="78"/>
                    </a:lnTo>
                    <a:lnTo>
                      <a:pt x="73" y="54"/>
                    </a:lnTo>
                    <a:lnTo>
                      <a:pt x="74" y="96"/>
                    </a:lnTo>
                    <a:lnTo>
                      <a:pt x="76" y="96"/>
                    </a:lnTo>
                    <a:lnTo>
                      <a:pt x="77" y="54"/>
                    </a:lnTo>
                    <a:lnTo>
                      <a:pt x="78" y="68"/>
                    </a:lnTo>
                    <a:lnTo>
                      <a:pt x="80" y="33"/>
                    </a:lnTo>
                    <a:lnTo>
                      <a:pt x="81" y="47"/>
                    </a:lnTo>
                    <a:lnTo>
                      <a:pt x="82" y="68"/>
                    </a:lnTo>
                    <a:lnTo>
                      <a:pt x="84" y="54"/>
                    </a:lnTo>
                    <a:lnTo>
                      <a:pt x="85" y="65"/>
                    </a:lnTo>
                    <a:lnTo>
                      <a:pt x="88" y="65"/>
                    </a:lnTo>
                    <a:lnTo>
                      <a:pt x="89" y="44"/>
                    </a:lnTo>
                    <a:lnTo>
                      <a:pt x="90" y="47"/>
                    </a:lnTo>
                    <a:lnTo>
                      <a:pt x="92" y="23"/>
                    </a:lnTo>
                    <a:lnTo>
                      <a:pt x="93" y="33"/>
                    </a:lnTo>
                    <a:lnTo>
                      <a:pt x="94" y="2"/>
                    </a:lnTo>
                    <a:lnTo>
                      <a:pt x="96" y="47"/>
                    </a:lnTo>
                    <a:lnTo>
                      <a:pt x="97" y="57"/>
                    </a:lnTo>
                    <a:lnTo>
                      <a:pt x="99" y="47"/>
                    </a:lnTo>
                    <a:lnTo>
                      <a:pt x="100" y="47"/>
                    </a:lnTo>
                    <a:lnTo>
                      <a:pt x="101" y="45"/>
                    </a:lnTo>
                    <a:lnTo>
                      <a:pt x="103" y="63"/>
                    </a:lnTo>
                    <a:lnTo>
                      <a:pt x="104" y="66"/>
                    </a:lnTo>
                    <a:lnTo>
                      <a:pt x="105" y="66"/>
                    </a:lnTo>
                    <a:lnTo>
                      <a:pt x="107" y="31"/>
                    </a:lnTo>
                    <a:lnTo>
                      <a:pt x="108" y="31"/>
                    </a:lnTo>
                    <a:lnTo>
                      <a:pt x="111" y="31"/>
                    </a:lnTo>
                    <a:lnTo>
                      <a:pt x="112" y="42"/>
                    </a:lnTo>
                    <a:lnTo>
                      <a:pt x="113" y="63"/>
                    </a:lnTo>
                    <a:lnTo>
                      <a:pt x="115" y="42"/>
                    </a:lnTo>
                    <a:lnTo>
                      <a:pt x="116" y="42"/>
                    </a:lnTo>
                    <a:lnTo>
                      <a:pt x="117" y="42"/>
                    </a:lnTo>
                    <a:lnTo>
                      <a:pt x="119" y="42"/>
                    </a:lnTo>
                    <a:lnTo>
                      <a:pt x="120" y="42"/>
                    </a:lnTo>
                    <a:lnTo>
                      <a:pt x="122" y="55"/>
                    </a:lnTo>
                    <a:lnTo>
                      <a:pt x="123" y="66"/>
                    </a:lnTo>
                    <a:lnTo>
                      <a:pt x="124" y="52"/>
                    </a:lnTo>
                    <a:lnTo>
                      <a:pt x="126" y="66"/>
                    </a:lnTo>
                    <a:lnTo>
                      <a:pt x="127" y="52"/>
                    </a:lnTo>
                    <a:lnTo>
                      <a:pt x="129" y="66"/>
                    </a:lnTo>
                    <a:lnTo>
                      <a:pt x="130" y="52"/>
                    </a:lnTo>
                    <a:lnTo>
                      <a:pt x="131" y="66"/>
                    </a:lnTo>
                    <a:lnTo>
                      <a:pt x="133" y="66"/>
                    </a:lnTo>
                    <a:lnTo>
                      <a:pt x="134" y="52"/>
                    </a:lnTo>
                    <a:lnTo>
                      <a:pt x="136" y="72"/>
                    </a:lnTo>
                    <a:lnTo>
                      <a:pt x="138" y="63"/>
                    </a:lnTo>
                    <a:lnTo>
                      <a:pt x="139" y="63"/>
                    </a:lnTo>
                    <a:lnTo>
                      <a:pt x="141" y="63"/>
                    </a:lnTo>
                    <a:lnTo>
                      <a:pt x="142" y="63"/>
                    </a:lnTo>
                    <a:lnTo>
                      <a:pt x="143" y="63"/>
                    </a:lnTo>
                    <a:lnTo>
                      <a:pt x="145" y="63"/>
                    </a:lnTo>
                    <a:lnTo>
                      <a:pt x="146" y="76"/>
                    </a:lnTo>
                    <a:lnTo>
                      <a:pt x="147" y="72"/>
                    </a:lnTo>
                    <a:lnTo>
                      <a:pt x="149" y="76"/>
                    </a:lnTo>
                    <a:lnTo>
                      <a:pt x="150" y="72"/>
                    </a:lnTo>
                    <a:lnTo>
                      <a:pt x="152" y="76"/>
                    </a:lnTo>
                    <a:lnTo>
                      <a:pt x="153" y="86"/>
                    </a:lnTo>
                    <a:lnTo>
                      <a:pt x="154" y="72"/>
                    </a:lnTo>
                    <a:lnTo>
                      <a:pt x="156" y="72"/>
                    </a:lnTo>
                    <a:lnTo>
                      <a:pt x="157" y="72"/>
                    </a:lnTo>
                    <a:lnTo>
                      <a:pt x="158" y="76"/>
                    </a:lnTo>
                    <a:lnTo>
                      <a:pt x="161" y="72"/>
                    </a:lnTo>
                    <a:lnTo>
                      <a:pt x="162" y="86"/>
                    </a:lnTo>
                    <a:lnTo>
                      <a:pt x="164" y="86"/>
                    </a:lnTo>
                    <a:lnTo>
                      <a:pt x="165" y="72"/>
                    </a:lnTo>
                    <a:lnTo>
                      <a:pt x="166" y="86"/>
                    </a:lnTo>
                    <a:lnTo>
                      <a:pt x="168" y="86"/>
                    </a:lnTo>
                    <a:lnTo>
                      <a:pt x="169" y="86"/>
                    </a:lnTo>
                    <a:lnTo>
                      <a:pt x="170" y="72"/>
                    </a:lnTo>
                    <a:lnTo>
                      <a:pt x="172" y="43"/>
                    </a:lnTo>
                    <a:lnTo>
                      <a:pt x="173" y="83"/>
                    </a:lnTo>
                    <a:lnTo>
                      <a:pt x="175" y="97"/>
                    </a:lnTo>
                    <a:lnTo>
                      <a:pt x="176" y="107"/>
                    </a:lnTo>
                    <a:lnTo>
                      <a:pt x="177" y="83"/>
                    </a:lnTo>
                    <a:lnTo>
                      <a:pt x="179" y="83"/>
                    </a:lnTo>
                    <a:lnTo>
                      <a:pt x="180" y="107"/>
                    </a:lnTo>
                    <a:lnTo>
                      <a:pt x="181" y="93"/>
                    </a:lnTo>
                    <a:lnTo>
                      <a:pt x="184" y="107"/>
                    </a:lnTo>
                    <a:lnTo>
                      <a:pt x="185" y="107"/>
                    </a:lnTo>
                    <a:lnTo>
                      <a:pt x="187" y="93"/>
                    </a:lnTo>
                    <a:lnTo>
                      <a:pt x="188" y="107"/>
                    </a:lnTo>
                    <a:lnTo>
                      <a:pt x="189" y="93"/>
                    </a:lnTo>
                    <a:lnTo>
                      <a:pt x="191" y="107"/>
                    </a:lnTo>
                    <a:lnTo>
                      <a:pt x="192" y="104"/>
                    </a:lnTo>
                    <a:lnTo>
                      <a:pt x="194" y="104"/>
                    </a:lnTo>
                    <a:lnTo>
                      <a:pt x="195" y="104"/>
                    </a:lnTo>
                    <a:lnTo>
                      <a:pt x="196" y="118"/>
                    </a:lnTo>
                    <a:lnTo>
                      <a:pt x="198" y="104"/>
                    </a:lnTo>
                    <a:lnTo>
                      <a:pt x="199" y="114"/>
                    </a:lnTo>
                    <a:lnTo>
                      <a:pt x="200" y="114"/>
                    </a:lnTo>
                    <a:lnTo>
                      <a:pt x="202" y="114"/>
                    </a:lnTo>
                    <a:lnTo>
                      <a:pt x="203" y="128"/>
                    </a:lnTo>
                    <a:lnTo>
                      <a:pt x="205" y="128"/>
                    </a:lnTo>
                    <a:lnTo>
                      <a:pt x="206" y="114"/>
                    </a:lnTo>
                    <a:lnTo>
                      <a:pt x="207" y="138"/>
                    </a:lnTo>
                    <a:lnTo>
                      <a:pt x="210" y="125"/>
                    </a:lnTo>
                    <a:lnTo>
                      <a:pt x="211" y="114"/>
                    </a:lnTo>
                    <a:lnTo>
                      <a:pt x="212" y="125"/>
                    </a:lnTo>
                    <a:lnTo>
                      <a:pt x="214" y="114"/>
                    </a:lnTo>
                    <a:lnTo>
                      <a:pt x="215" y="125"/>
                    </a:lnTo>
                    <a:lnTo>
                      <a:pt x="217" y="125"/>
                    </a:lnTo>
                    <a:lnTo>
                      <a:pt x="218" y="94"/>
                    </a:lnTo>
                    <a:lnTo>
                      <a:pt x="219" y="138"/>
                    </a:lnTo>
                    <a:lnTo>
                      <a:pt x="221" y="83"/>
                    </a:lnTo>
                    <a:lnTo>
                      <a:pt x="222" y="135"/>
                    </a:lnTo>
                    <a:lnTo>
                      <a:pt x="223" y="135"/>
                    </a:lnTo>
                    <a:lnTo>
                      <a:pt x="225" y="135"/>
                    </a:lnTo>
                    <a:lnTo>
                      <a:pt x="226" y="135"/>
                    </a:lnTo>
                    <a:lnTo>
                      <a:pt x="228" y="145"/>
                    </a:lnTo>
                    <a:lnTo>
                      <a:pt x="229" y="159"/>
                    </a:lnTo>
                    <a:lnTo>
                      <a:pt x="230" y="145"/>
                    </a:lnTo>
                    <a:lnTo>
                      <a:pt x="233" y="145"/>
                    </a:lnTo>
                    <a:lnTo>
                      <a:pt x="234" y="159"/>
                    </a:lnTo>
                    <a:lnTo>
                      <a:pt x="235" y="145"/>
                    </a:lnTo>
                    <a:lnTo>
                      <a:pt x="237" y="156"/>
                    </a:lnTo>
                    <a:lnTo>
                      <a:pt x="238" y="159"/>
                    </a:lnTo>
                    <a:lnTo>
                      <a:pt x="240" y="125"/>
                    </a:lnTo>
                    <a:lnTo>
                      <a:pt x="241" y="156"/>
                    </a:lnTo>
                    <a:lnTo>
                      <a:pt x="242" y="156"/>
                    </a:lnTo>
                    <a:lnTo>
                      <a:pt x="244" y="156"/>
                    </a:lnTo>
                    <a:lnTo>
                      <a:pt x="245" y="180"/>
                    </a:lnTo>
                    <a:lnTo>
                      <a:pt x="246" y="156"/>
                    </a:lnTo>
                    <a:lnTo>
                      <a:pt x="248" y="156"/>
                    </a:lnTo>
                    <a:lnTo>
                      <a:pt x="249" y="156"/>
                    </a:lnTo>
                    <a:lnTo>
                      <a:pt x="251" y="156"/>
                    </a:lnTo>
                    <a:lnTo>
                      <a:pt x="252" y="156"/>
                    </a:lnTo>
                    <a:lnTo>
                      <a:pt x="253" y="156"/>
                    </a:lnTo>
                    <a:lnTo>
                      <a:pt x="255" y="166"/>
                    </a:lnTo>
                    <a:lnTo>
                      <a:pt x="256" y="166"/>
                    </a:lnTo>
                    <a:lnTo>
                      <a:pt x="258" y="180"/>
                    </a:lnTo>
                    <a:lnTo>
                      <a:pt x="260" y="180"/>
                    </a:lnTo>
                    <a:lnTo>
                      <a:pt x="261" y="180"/>
                    </a:lnTo>
                    <a:lnTo>
                      <a:pt x="263" y="177"/>
                    </a:lnTo>
                    <a:lnTo>
                      <a:pt x="264" y="146"/>
                    </a:lnTo>
                    <a:lnTo>
                      <a:pt x="265" y="157"/>
                    </a:lnTo>
                    <a:lnTo>
                      <a:pt x="267" y="190"/>
                    </a:lnTo>
                    <a:lnTo>
                      <a:pt x="268" y="177"/>
                    </a:lnTo>
                    <a:lnTo>
                      <a:pt x="270" y="177"/>
                    </a:lnTo>
                    <a:lnTo>
                      <a:pt x="271" y="177"/>
                    </a:lnTo>
                    <a:lnTo>
                      <a:pt x="272" y="177"/>
                    </a:lnTo>
                    <a:lnTo>
                      <a:pt x="274" y="190"/>
                    </a:lnTo>
                    <a:lnTo>
                      <a:pt x="275" y="177"/>
                    </a:lnTo>
                    <a:lnTo>
                      <a:pt x="276" y="190"/>
                    </a:lnTo>
                    <a:lnTo>
                      <a:pt x="278" y="201"/>
                    </a:lnTo>
                    <a:lnTo>
                      <a:pt x="279" y="190"/>
                    </a:lnTo>
                    <a:lnTo>
                      <a:pt x="282" y="201"/>
                    </a:lnTo>
                    <a:lnTo>
                      <a:pt x="283" y="197"/>
                    </a:lnTo>
                    <a:lnTo>
                      <a:pt x="284" y="197"/>
                    </a:lnTo>
                    <a:lnTo>
                      <a:pt x="286" y="201"/>
                    </a:lnTo>
                    <a:lnTo>
                      <a:pt x="287" y="201"/>
                    </a:lnTo>
                    <a:lnTo>
                      <a:pt x="288" y="197"/>
                    </a:lnTo>
                    <a:lnTo>
                      <a:pt x="290" y="197"/>
                    </a:lnTo>
                    <a:lnTo>
                      <a:pt x="291" y="208"/>
                    </a:lnTo>
                    <a:lnTo>
                      <a:pt x="293" y="197"/>
                    </a:lnTo>
                    <a:lnTo>
                      <a:pt x="294" y="211"/>
                    </a:lnTo>
                    <a:lnTo>
                      <a:pt x="295" y="208"/>
                    </a:lnTo>
                    <a:lnTo>
                      <a:pt x="297" y="166"/>
                    </a:lnTo>
                    <a:lnTo>
                      <a:pt x="298" y="177"/>
                    </a:lnTo>
                    <a:lnTo>
                      <a:pt x="299" y="208"/>
                    </a:lnTo>
                    <a:lnTo>
                      <a:pt x="301" y="221"/>
                    </a:lnTo>
                    <a:lnTo>
                      <a:pt x="302" y="221"/>
                    </a:lnTo>
                    <a:lnTo>
                      <a:pt x="304" y="184"/>
                    </a:lnTo>
                    <a:lnTo>
                      <a:pt x="305" y="208"/>
                    </a:lnTo>
                    <a:lnTo>
                      <a:pt x="307" y="232"/>
                    </a:lnTo>
                    <a:lnTo>
                      <a:pt x="309" y="218"/>
                    </a:lnTo>
                    <a:lnTo>
                      <a:pt x="310" y="218"/>
                    </a:lnTo>
                    <a:lnTo>
                      <a:pt x="311" y="218"/>
                    </a:lnTo>
                    <a:lnTo>
                      <a:pt x="313" y="218"/>
                    </a:lnTo>
                    <a:lnTo>
                      <a:pt x="314" y="218"/>
                    </a:lnTo>
                    <a:lnTo>
                      <a:pt x="316" y="218"/>
                    </a:lnTo>
                    <a:lnTo>
                      <a:pt x="317" y="239"/>
                    </a:lnTo>
                    <a:lnTo>
                      <a:pt x="318" y="239"/>
                    </a:lnTo>
                    <a:lnTo>
                      <a:pt x="320" y="239"/>
                    </a:lnTo>
                    <a:lnTo>
                      <a:pt x="321" y="209"/>
                    </a:lnTo>
                    <a:lnTo>
                      <a:pt x="322" y="233"/>
                    </a:lnTo>
                    <a:lnTo>
                      <a:pt x="324" y="239"/>
                    </a:lnTo>
                    <a:lnTo>
                      <a:pt x="325" y="239"/>
                    </a:lnTo>
                    <a:lnTo>
                      <a:pt x="327" y="260"/>
                    </a:lnTo>
                    <a:lnTo>
                      <a:pt x="328" y="270"/>
                    </a:lnTo>
                    <a:lnTo>
                      <a:pt x="329" y="280"/>
                    </a:lnTo>
                    <a:lnTo>
                      <a:pt x="332" y="291"/>
                    </a:lnTo>
                    <a:lnTo>
                      <a:pt x="333" y="315"/>
                    </a:lnTo>
                    <a:lnTo>
                      <a:pt x="335" y="335"/>
                    </a:lnTo>
                    <a:lnTo>
                      <a:pt x="336" y="343"/>
                    </a:lnTo>
                    <a:lnTo>
                      <a:pt x="337" y="363"/>
                    </a:lnTo>
                    <a:lnTo>
                      <a:pt x="339" y="427"/>
                    </a:lnTo>
                    <a:lnTo>
                      <a:pt x="340" y="468"/>
                    </a:lnTo>
                    <a:lnTo>
                      <a:pt x="341" y="524"/>
                    </a:lnTo>
                    <a:lnTo>
                      <a:pt x="343" y="542"/>
                    </a:lnTo>
                    <a:lnTo>
                      <a:pt x="344" y="551"/>
                    </a:lnTo>
                    <a:lnTo>
                      <a:pt x="346" y="573"/>
                    </a:lnTo>
                    <a:lnTo>
                      <a:pt x="347" y="582"/>
                    </a:lnTo>
                    <a:lnTo>
                      <a:pt x="348" y="638"/>
                    </a:lnTo>
                    <a:lnTo>
                      <a:pt x="350" y="660"/>
                    </a:lnTo>
                    <a:lnTo>
                      <a:pt x="351" y="656"/>
                    </a:lnTo>
                    <a:lnTo>
                      <a:pt x="352" y="666"/>
                    </a:lnTo>
                    <a:lnTo>
                      <a:pt x="354" y="626"/>
                    </a:lnTo>
                    <a:lnTo>
                      <a:pt x="356" y="666"/>
                    </a:lnTo>
                    <a:lnTo>
                      <a:pt x="358" y="699"/>
                    </a:lnTo>
                    <a:lnTo>
                      <a:pt x="359" y="688"/>
                    </a:lnTo>
                    <a:lnTo>
                      <a:pt x="360" y="688"/>
                    </a:lnTo>
                    <a:lnTo>
                      <a:pt x="362" y="678"/>
                    </a:lnTo>
                    <a:lnTo>
                      <a:pt x="363" y="636"/>
                    </a:lnTo>
                    <a:lnTo>
                      <a:pt x="364" y="702"/>
                    </a:lnTo>
                    <a:lnTo>
                      <a:pt x="366" y="699"/>
                    </a:lnTo>
                    <a:lnTo>
                      <a:pt x="367" y="667"/>
                    </a:lnTo>
                    <a:lnTo>
                      <a:pt x="369" y="691"/>
                    </a:lnTo>
                    <a:lnTo>
                      <a:pt x="370" y="656"/>
                    </a:lnTo>
                    <a:lnTo>
                      <a:pt x="371" y="688"/>
                    </a:lnTo>
                    <a:lnTo>
                      <a:pt x="373" y="740"/>
                    </a:lnTo>
                    <a:lnTo>
                      <a:pt x="374" y="712"/>
                    </a:lnTo>
                    <a:lnTo>
                      <a:pt x="375" y="699"/>
                    </a:lnTo>
                    <a:lnTo>
                      <a:pt x="377" y="688"/>
                    </a:lnTo>
                    <a:lnTo>
                      <a:pt x="378" y="699"/>
                    </a:lnTo>
                    <a:lnTo>
                      <a:pt x="381" y="699"/>
                    </a:lnTo>
                    <a:lnTo>
                      <a:pt x="382" y="699"/>
                    </a:lnTo>
                    <a:lnTo>
                      <a:pt x="383" y="709"/>
                    </a:lnTo>
                    <a:lnTo>
                      <a:pt x="385" y="712"/>
                    </a:lnTo>
                    <a:lnTo>
                      <a:pt x="386" y="699"/>
                    </a:lnTo>
                    <a:lnTo>
                      <a:pt x="387" y="688"/>
                    </a:lnTo>
                    <a:lnTo>
                      <a:pt x="389" y="734"/>
                    </a:lnTo>
                    <a:lnTo>
                      <a:pt x="390" y="667"/>
                    </a:lnTo>
                    <a:lnTo>
                      <a:pt x="392" y="678"/>
                    </a:lnTo>
                    <a:lnTo>
                      <a:pt x="393" y="678"/>
                    </a:lnTo>
                    <a:lnTo>
                      <a:pt x="394" y="699"/>
                    </a:lnTo>
                    <a:lnTo>
                      <a:pt x="396" y="699"/>
                    </a:lnTo>
                    <a:lnTo>
                      <a:pt x="397" y="699"/>
                    </a:lnTo>
                    <a:lnTo>
                      <a:pt x="398" y="699"/>
                    </a:lnTo>
                    <a:lnTo>
                      <a:pt x="400" y="699"/>
                    </a:lnTo>
                    <a:lnTo>
                      <a:pt x="401" y="734"/>
                    </a:lnTo>
                    <a:lnTo>
                      <a:pt x="403" y="719"/>
                    </a:lnTo>
                    <a:lnTo>
                      <a:pt x="405" y="719"/>
                    </a:lnTo>
                    <a:lnTo>
                      <a:pt x="406" y="719"/>
                    </a:lnTo>
                    <a:lnTo>
                      <a:pt x="408" y="719"/>
                    </a:lnTo>
                    <a:lnTo>
                      <a:pt x="409" y="730"/>
                    </a:lnTo>
                    <a:lnTo>
                      <a:pt x="411" y="675"/>
                    </a:lnTo>
                    <a:lnTo>
                      <a:pt x="412" y="730"/>
                    </a:lnTo>
                    <a:lnTo>
                      <a:pt x="413" y="699"/>
                    </a:lnTo>
                    <a:lnTo>
                      <a:pt x="415" y="699"/>
                    </a:lnTo>
                    <a:lnTo>
                      <a:pt x="416" y="734"/>
                    </a:lnTo>
                    <a:lnTo>
                      <a:pt x="417" y="712"/>
                    </a:lnTo>
                    <a:lnTo>
                      <a:pt x="419" y="699"/>
                    </a:lnTo>
                    <a:lnTo>
                      <a:pt x="420" y="699"/>
                    </a:lnTo>
                    <a:lnTo>
                      <a:pt x="422" y="712"/>
                    </a:lnTo>
                    <a:lnTo>
                      <a:pt x="423" y="702"/>
                    </a:lnTo>
                    <a:lnTo>
                      <a:pt x="424" y="702"/>
                    </a:lnTo>
                    <a:lnTo>
                      <a:pt x="426" y="688"/>
                    </a:lnTo>
                    <a:lnTo>
                      <a:pt x="427" y="699"/>
                    </a:lnTo>
                    <a:lnTo>
                      <a:pt x="429" y="691"/>
                    </a:lnTo>
                    <a:lnTo>
                      <a:pt x="431" y="678"/>
                    </a:lnTo>
                    <a:lnTo>
                      <a:pt x="432" y="678"/>
                    </a:lnTo>
                    <a:lnTo>
                      <a:pt x="434" y="678"/>
                    </a:lnTo>
                    <a:lnTo>
                      <a:pt x="435" y="681"/>
                    </a:lnTo>
                    <a:lnTo>
                      <a:pt x="436" y="691"/>
                    </a:lnTo>
                    <a:lnTo>
                      <a:pt x="438" y="656"/>
                    </a:lnTo>
                    <a:lnTo>
                      <a:pt x="439" y="656"/>
                    </a:lnTo>
                    <a:lnTo>
                      <a:pt x="440" y="670"/>
                    </a:lnTo>
                    <a:lnTo>
                      <a:pt x="442" y="647"/>
                    </a:lnTo>
                    <a:lnTo>
                      <a:pt x="443" y="647"/>
                    </a:lnTo>
                    <a:lnTo>
                      <a:pt x="445" y="660"/>
                    </a:lnTo>
                    <a:lnTo>
                      <a:pt x="446" y="638"/>
                    </a:lnTo>
                    <a:lnTo>
                      <a:pt x="447" y="635"/>
                    </a:lnTo>
                    <a:lnTo>
                      <a:pt x="449" y="649"/>
                    </a:lnTo>
                    <a:lnTo>
                      <a:pt x="450" y="625"/>
                    </a:lnTo>
                    <a:lnTo>
                      <a:pt x="451" y="594"/>
                    </a:lnTo>
                    <a:lnTo>
                      <a:pt x="454" y="607"/>
                    </a:lnTo>
                    <a:lnTo>
                      <a:pt x="455" y="594"/>
                    </a:lnTo>
                    <a:lnTo>
                      <a:pt x="457" y="615"/>
                    </a:lnTo>
                    <a:lnTo>
                      <a:pt x="458" y="594"/>
                    </a:lnTo>
                    <a:lnTo>
                      <a:pt x="459" y="603"/>
                    </a:lnTo>
                    <a:lnTo>
                      <a:pt x="461" y="582"/>
                    </a:lnTo>
                    <a:lnTo>
                      <a:pt x="462" y="573"/>
                    </a:lnTo>
                    <a:lnTo>
                      <a:pt x="463" y="597"/>
                    </a:lnTo>
                    <a:lnTo>
                      <a:pt x="465" y="582"/>
                    </a:lnTo>
                    <a:lnTo>
                      <a:pt x="466" y="573"/>
                    </a:lnTo>
                    <a:lnTo>
                      <a:pt x="468" y="587"/>
                    </a:lnTo>
                    <a:lnTo>
                      <a:pt x="469" y="582"/>
                    </a:lnTo>
                    <a:lnTo>
                      <a:pt x="470" y="582"/>
                    </a:lnTo>
                    <a:lnTo>
                      <a:pt x="472" y="582"/>
                    </a:lnTo>
                    <a:lnTo>
                      <a:pt x="473" y="597"/>
                    </a:lnTo>
                    <a:lnTo>
                      <a:pt x="474" y="542"/>
                    </a:lnTo>
                    <a:lnTo>
                      <a:pt x="476" y="489"/>
                    </a:lnTo>
                    <a:lnTo>
                      <a:pt x="478" y="482"/>
                    </a:lnTo>
                    <a:lnTo>
                      <a:pt x="480" y="471"/>
                    </a:lnTo>
                    <a:lnTo>
                      <a:pt x="481" y="405"/>
                    </a:lnTo>
                    <a:lnTo>
                      <a:pt x="482" y="430"/>
                    </a:lnTo>
                    <a:lnTo>
                      <a:pt x="484" y="436"/>
                    </a:lnTo>
                    <a:lnTo>
                      <a:pt x="485" y="416"/>
                    </a:lnTo>
                    <a:lnTo>
                      <a:pt x="487" y="461"/>
                    </a:lnTo>
                    <a:lnTo>
                      <a:pt x="488" y="419"/>
                    </a:lnTo>
                    <a:lnTo>
                      <a:pt x="489" y="419"/>
                    </a:lnTo>
                    <a:lnTo>
                      <a:pt x="491" y="374"/>
                    </a:lnTo>
                    <a:lnTo>
                      <a:pt x="492" y="399"/>
                    </a:lnTo>
                    <a:lnTo>
                      <a:pt x="493" y="399"/>
                    </a:lnTo>
                    <a:lnTo>
                      <a:pt x="495" y="409"/>
                    </a:lnTo>
                    <a:lnTo>
                      <a:pt x="496" y="399"/>
                    </a:lnTo>
                    <a:lnTo>
                      <a:pt x="498" y="356"/>
                    </a:lnTo>
                    <a:lnTo>
                      <a:pt x="499" y="312"/>
                    </a:lnTo>
                    <a:lnTo>
                      <a:pt x="500" y="356"/>
                    </a:lnTo>
                    <a:lnTo>
                      <a:pt x="503" y="280"/>
                    </a:lnTo>
                    <a:lnTo>
                      <a:pt x="504" y="301"/>
                    </a:lnTo>
                    <a:lnTo>
                      <a:pt x="505" y="281"/>
                    </a:lnTo>
                    <a:lnTo>
                      <a:pt x="507" y="242"/>
                    </a:lnTo>
                    <a:lnTo>
                      <a:pt x="508" y="273"/>
                    </a:lnTo>
                    <a:lnTo>
                      <a:pt x="510" y="209"/>
                    </a:lnTo>
                    <a:lnTo>
                      <a:pt x="511" y="260"/>
                    </a:lnTo>
                    <a:lnTo>
                      <a:pt x="512" y="294"/>
                    </a:lnTo>
                    <a:lnTo>
                      <a:pt x="514" y="260"/>
                    </a:lnTo>
                    <a:lnTo>
                      <a:pt x="515" y="249"/>
                    </a:lnTo>
                    <a:lnTo>
                      <a:pt x="516" y="239"/>
                    </a:lnTo>
                    <a:lnTo>
                      <a:pt x="518" y="229"/>
                    </a:lnTo>
                    <a:lnTo>
                      <a:pt x="519" y="177"/>
                    </a:lnTo>
                    <a:lnTo>
                      <a:pt x="521" y="197"/>
                    </a:lnTo>
                    <a:lnTo>
                      <a:pt x="522" y="208"/>
                    </a:lnTo>
                    <a:lnTo>
                      <a:pt x="523" y="252"/>
                    </a:lnTo>
                    <a:lnTo>
                      <a:pt x="525" y="229"/>
                    </a:lnTo>
                    <a:lnTo>
                      <a:pt x="527" y="135"/>
                    </a:lnTo>
                    <a:lnTo>
                      <a:pt x="528" y="125"/>
                    </a:lnTo>
                    <a:lnTo>
                      <a:pt x="530" y="169"/>
                    </a:lnTo>
                    <a:lnTo>
                      <a:pt x="531" y="166"/>
                    </a:lnTo>
                    <a:lnTo>
                      <a:pt x="533" y="91"/>
                    </a:lnTo>
                    <a:lnTo>
                      <a:pt x="534" y="135"/>
                    </a:lnTo>
                    <a:lnTo>
                      <a:pt x="535" y="156"/>
                    </a:lnTo>
                    <a:lnTo>
                      <a:pt x="537" y="114"/>
                    </a:lnTo>
                    <a:lnTo>
                      <a:pt x="538" y="118"/>
                    </a:lnTo>
                    <a:lnTo>
                      <a:pt x="539" y="93"/>
                    </a:lnTo>
                    <a:lnTo>
                      <a:pt x="541" y="94"/>
                    </a:lnTo>
                    <a:lnTo>
                      <a:pt x="542" y="93"/>
                    </a:lnTo>
                    <a:lnTo>
                      <a:pt x="544" y="72"/>
                    </a:lnTo>
                    <a:lnTo>
                      <a:pt x="545" y="107"/>
                    </a:lnTo>
                    <a:lnTo>
                      <a:pt x="546" y="72"/>
                    </a:lnTo>
                    <a:lnTo>
                      <a:pt x="548" y="63"/>
                    </a:lnTo>
                    <a:lnTo>
                      <a:pt x="549" y="52"/>
                    </a:lnTo>
                    <a:lnTo>
                      <a:pt x="552" y="52"/>
                    </a:lnTo>
                    <a:lnTo>
                      <a:pt x="553" y="52"/>
                    </a:lnTo>
                    <a:lnTo>
                      <a:pt x="554" y="66"/>
                    </a:lnTo>
                    <a:lnTo>
                      <a:pt x="556" y="52"/>
                    </a:lnTo>
                    <a:lnTo>
                      <a:pt x="557" y="72"/>
                    </a:lnTo>
                    <a:lnTo>
                      <a:pt x="558" y="114"/>
                    </a:lnTo>
                    <a:lnTo>
                      <a:pt x="560" y="93"/>
                    </a:lnTo>
                    <a:lnTo>
                      <a:pt x="561" y="72"/>
                    </a:lnTo>
                    <a:lnTo>
                      <a:pt x="563" y="86"/>
                    </a:lnTo>
                    <a:lnTo>
                      <a:pt x="564" y="86"/>
                    </a:lnTo>
                    <a:lnTo>
                      <a:pt x="565" y="72"/>
                    </a:lnTo>
                    <a:lnTo>
                      <a:pt x="567" y="49"/>
                    </a:lnTo>
                    <a:lnTo>
                      <a:pt x="568" y="83"/>
                    </a:lnTo>
                    <a:lnTo>
                      <a:pt x="569" y="86"/>
                    </a:lnTo>
                    <a:lnTo>
                      <a:pt x="571" y="76"/>
                    </a:lnTo>
                    <a:lnTo>
                      <a:pt x="572" y="72"/>
                    </a:lnTo>
                    <a:lnTo>
                      <a:pt x="574" y="72"/>
                    </a:lnTo>
                    <a:lnTo>
                      <a:pt x="576" y="72"/>
                    </a:lnTo>
                    <a:lnTo>
                      <a:pt x="577" y="83"/>
                    </a:lnTo>
                    <a:lnTo>
                      <a:pt x="579" y="72"/>
                    </a:lnTo>
                    <a:lnTo>
                      <a:pt x="580" y="107"/>
                    </a:lnTo>
                    <a:lnTo>
                      <a:pt x="581" y="63"/>
                    </a:lnTo>
                    <a:lnTo>
                      <a:pt x="583" y="52"/>
                    </a:lnTo>
                    <a:lnTo>
                      <a:pt x="584" y="52"/>
                    </a:lnTo>
                    <a:lnTo>
                      <a:pt x="586" y="66"/>
                    </a:lnTo>
                    <a:lnTo>
                      <a:pt x="587" y="66"/>
                    </a:lnTo>
                    <a:lnTo>
                      <a:pt x="588" y="66"/>
                    </a:lnTo>
                    <a:lnTo>
                      <a:pt x="590" y="63"/>
                    </a:lnTo>
                    <a:lnTo>
                      <a:pt x="591" y="72"/>
                    </a:lnTo>
                    <a:lnTo>
                      <a:pt x="592" y="66"/>
                    </a:lnTo>
                    <a:lnTo>
                      <a:pt x="594" y="52"/>
                    </a:lnTo>
                    <a:lnTo>
                      <a:pt x="595" y="63"/>
                    </a:lnTo>
                    <a:lnTo>
                      <a:pt x="597" y="76"/>
                    </a:lnTo>
                    <a:lnTo>
                      <a:pt x="598" y="63"/>
                    </a:lnTo>
                    <a:lnTo>
                      <a:pt x="600" y="72"/>
                    </a:lnTo>
                    <a:lnTo>
                      <a:pt x="602" y="86"/>
                    </a:lnTo>
                    <a:lnTo>
                      <a:pt x="603" y="43"/>
                    </a:lnTo>
                    <a:lnTo>
                      <a:pt x="604" y="72"/>
                    </a:lnTo>
                    <a:lnTo>
                      <a:pt x="606" y="86"/>
                    </a:lnTo>
                    <a:lnTo>
                      <a:pt x="607" y="76"/>
                    </a:lnTo>
                    <a:lnTo>
                      <a:pt x="609" y="63"/>
                    </a:lnTo>
                    <a:lnTo>
                      <a:pt x="610" y="63"/>
                    </a:lnTo>
                    <a:lnTo>
                      <a:pt x="611" y="72"/>
                    </a:lnTo>
                    <a:lnTo>
                      <a:pt x="613" y="72"/>
                    </a:lnTo>
                    <a:lnTo>
                      <a:pt x="614" y="72"/>
                    </a:lnTo>
                    <a:lnTo>
                      <a:pt x="615" y="86"/>
                    </a:lnTo>
                    <a:lnTo>
                      <a:pt x="617" y="72"/>
                    </a:lnTo>
                    <a:lnTo>
                      <a:pt x="618" y="86"/>
                    </a:lnTo>
                    <a:lnTo>
                      <a:pt x="620" y="72"/>
                    </a:lnTo>
                    <a:lnTo>
                      <a:pt x="621" y="72"/>
                    </a:lnTo>
                    <a:lnTo>
                      <a:pt x="622" y="72"/>
                    </a:lnTo>
                    <a:lnTo>
                      <a:pt x="625" y="83"/>
                    </a:lnTo>
                    <a:lnTo>
                      <a:pt x="626" y="59"/>
                    </a:lnTo>
                    <a:lnTo>
                      <a:pt x="628" y="83"/>
                    </a:lnTo>
                    <a:lnTo>
                      <a:pt x="629" y="83"/>
                    </a:lnTo>
                    <a:lnTo>
                      <a:pt x="630" y="83"/>
                    </a:lnTo>
                    <a:lnTo>
                      <a:pt x="632" y="107"/>
                    </a:lnTo>
                    <a:lnTo>
                      <a:pt x="633" y="93"/>
                    </a:lnTo>
                    <a:lnTo>
                      <a:pt x="634" y="107"/>
                    </a:lnTo>
                    <a:lnTo>
                      <a:pt x="636" y="93"/>
                    </a:lnTo>
                    <a:lnTo>
                      <a:pt x="637" y="93"/>
                    </a:lnTo>
                    <a:lnTo>
                      <a:pt x="639" y="64"/>
                    </a:lnTo>
                    <a:lnTo>
                      <a:pt x="640" y="93"/>
                    </a:lnTo>
                    <a:lnTo>
                      <a:pt x="641" y="64"/>
                    </a:lnTo>
                    <a:lnTo>
                      <a:pt x="643" y="93"/>
                    </a:lnTo>
                    <a:lnTo>
                      <a:pt x="644" y="107"/>
                    </a:lnTo>
                    <a:lnTo>
                      <a:pt x="645" y="64"/>
                    </a:lnTo>
                    <a:lnTo>
                      <a:pt x="647" y="107"/>
                    </a:lnTo>
                    <a:lnTo>
                      <a:pt x="649" y="107"/>
                    </a:lnTo>
                    <a:lnTo>
                      <a:pt x="651" y="107"/>
                    </a:lnTo>
                    <a:lnTo>
                      <a:pt x="652" y="118"/>
                    </a:lnTo>
                    <a:lnTo>
                      <a:pt x="653" y="104"/>
                    </a:lnTo>
                    <a:lnTo>
                      <a:pt x="655" y="107"/>
                    </a:lnTo>
                    <a:lnTo>
                      <a:pt x="656" y="107"/>
                    </a:lnTo>
                    <a:lnTo>
                      <a:pt x="657" y="64"/>
                    </a:lnTo>
                    <a:lnTo>
                      <a:pt x="659" y="93"/>
                    </a:lnTo>
                    <a:lnTo>
                      <a:pt x="660" y="107"/>
                    </a:lnTo>
                    <a:lnTo>
                      <a:pt x="662" y="104"/>
                    </a:lnTo>
                    <a:lnTo>
                      <a:pt x="663" y="93"/>
                    </a:lnTo>
                    <a:lnTo>
                      <a:pt x="664" y="104"/>
                    </a:lnTo>
                    <a:lnTo>
                      <a:pt x="666" y="104"/>
                    </a:lnTo>
                    <a:lnTo>
                      <a:pt x="667" y="125"/>
                    </a:lnTo>
                    <a:lnTo>
                      <a:pt x="668" y="104"/>
                    </a:lnTo>
                    <a:lnTo>
                      <a:pt x="670" y="114"/>
                    </a:lnTo>
                    <a:lnTo>
                      <a:pt x="671" y="128"/>
                    </a:lnTo>
                    <a:lnTo>
                      <a:pt x="674" y="114"/>
                    </a:lnTo>
                    <a:lnTo>
                      <a:pt x="675" y="104"/>
                    </a:lnTo>
                    <a:lnTo>
                      <a:pt x="676" y="114"/>
                    </a:lnTo>
                    <a:lnTo>
                      <a:pt x="678" y="114"/>
                    </a:lnTo>
                    <a:lnTo>
                      <a:pt x="679" y="128"/>
                    </a:lnTo>
                    <a:lnTo>
                      <a:pt x="680" y="128"/>
                    </a:lnTo>
                    <a:lnTo>
                      <a:pt x="682" y="114"/>
                    </a:lnTo>
                    <a:lnTo>
                      <a:pt x="683" y="125"/>
                    </a:lnTo>
                    <a:lnTo>
                      <a:pt x="685" y="128"/>
                    </a:lnTo>
                    <a:lnTo>
                      <a:pt x="686" y="125"/>
                    </a:lnTo>
                    <a:lnTo>
                      <a:pt x="687" y="125"/>
                    </a:lnTo>
                    <a:lnTo>
                      <a:pt x="689" y="135"/>
                    </a:lnTo>
                    <a:lnTo>
                      <a:pt x="690" y="138"/>
                    </a:lnTo>
                    <a:lnTo>
                      <a:pt x="691" y="149"/>
                    </a:lnTo>
                    <a:lnTo>
                      <a:pt x="693" y="135"/>
                    </a:lnTo>
                    <a:lnTo>
                      <a:pt x="694" y="135"/>
                    </a:lnTo>
                    <a:lnTo>
                      <a:pt x="696" y="155"/>
                    </a:lnTo>
                    <a:lnTo>
                      <a:pt x="698" y="149"/>
                    </a:lnTo>
                    <a:lnTo>
                      <a:pt x="699" y="149"/>
                    </a:lnTo>
                    <a:lnTo>
                      <a:pt x="701" y="135"/>
                    </a:lnTo>
                    <a:lnTo>
                      <a:pt x="702" y="149"/>
                    </a:lnTo>
                    <a:lnTo>
                      <a:pt x="704" y="159"/>
                    </a:lnTo>
                    <a:lnTo>
                      <a:pt x="705" y="176"/>
                    </a:lnTo>
                    <a:lnTo>
                      <a:pt x="706" y="125"/>
                    </a:lnTo>
                    <a:lnTo>
                      <a:pt x="708" y="159"/>
                    </a:lnTo>
                    <a:lnTo>
                      <a:pt x="709" y="145"/>
                    </a:lnTo>
                    <a:lnTo>
                      <a:pt x="710" y="156"/>
                    </a:lnTo>
                    <a:lnTo>
                      <a:pt x="712" y="125"/>
                    </a:lnTo>
                    <a:lnTo>
                      <a:pt x="713" y="156"/>
                    </a:lnTo>
                    <a:lnTo>
                      <a:pt x="715" y="156"/>
                    </a:lnTo>
                    <a:lnTo>
                      <a:pt x="716" y="156"/>
                    </a:lnTo>
                    <a:lnTo>
                      <a:pt x="717" y="156"/>
                    </a:lnTo>
                    <a:lnTo>
                      <a:pt x="719" y="169"/>
                    </a:lnTo>
                    <a:lnTo>
                      <a:pt x="720" y="156"/>
                    </a:lnTo>
                    <a:lnTo>
                      <a:pt x="722" y="156"/>
                    </a:lnTo>
                    <a:lnTo>
                      <a:pt x="724" y="169"/>
                    </a:lnTo>
                    <a:lnTo>
                      <a:pt x="725" y="169"/>
                    </a:lnTo>
                    <a:lnTo>
                      <a:pt x="727" y="156"/>
                    </a:lnTo>
                    <a:lnTo>
                      <a:pt x="728" y="169"/>
                    </a:lnTo>
                    <a:lnTo>
                      <a:pt x="729" y="125"/>
                    </a:lnTo>
                    <a:lnTo>
                      <a:pt x="731" y="169"/>
                    </a:lnTo>
                    <a:lnTo>
                      <a:pt x="732" y="169"/>
                    </a:lnTo>
                    <a:lnTo>
                      <a:pt x="733" y="156"/>
                    </a:lnTo>
                    <a:lnTo>
                      <a:pt x="735" y="156"/>
                    </a:lnTo>
                    <a:lnTo>
                      <a:pt x="736" y="136"/>
                    </a:lnTo>
                    <a:lnTo>
                      <a:pt x="738" y="166"/>
                    </a:lnTo>
                    <a:lnTo>
                      <a:pt x="739" y="166"/>
                    </a:lnTo>
                    <a:lnTo>
                      <a:pt x="740" y="166"/>
                    </a:lnTo>
                    <a:lnTo>
                      <a:pt x="742" y="146"/>
                    </a:lnTo>
                    <a:lnTo>
                      <a:pt x="743" y="166"/>
                    </a:lnTo>
                    <a:lnTo>
                      <a:pt x="744" y="190"/>
                    </a:lnTo>
                    <a:lnTo>
                      <a:pt x="747" y="190"/>
                    </a:lnTo>
                    <a:lnTo>
                      <a:pt x="748" y="146"/>
                    </a:lnTo>
                    <a:lnTo>
                      <a:pt x="750" y="177"/>
                    </a:lnTo>
                    <a:lnTo>
                      <a:pt x="751" y="190"/>
                    </a:lnTo>
                    <a:lnTo>
                      <a:pt x="752" y="177"/>
                    </a:lnTo>
                    <a:lnTo>
                      <a:pt x="754" y="177"/>
                    </a:lnTo>
                    <a:lnTo>
                      <a:pt x="755" y="177"/>
                    </a:lnTo>
                    <a:lnTo>
                      <a:pt x="756" y="177"/>
                    </a:lnTo>
                    <a:lnTo>
                      <a:pt x="758" y="177"/>
                    </a:lnTo>
                    <a:lnTo>
                      <a:pt x="759" y="177"/>
                    </a:lnTo>
                    <a:lnTo>
                      <a:pt x="761" y="146"/>
                    </a:lnTo>
                    <a:lnTo>
                      <a:pt x="762" y="177"/>
                    </a:lnTo>
                    <a:lnTo>
                      <a:pt x="763" y="201"/>
                    </a:lnTo>
                    <a:lnTo>
                      <a:pt x="765" y="211"/>
                    </a:lnTo>
                    <a:lnTo>
                      <a:pt x="766" y="157"/>
                    </a:lnTo>
                    <a:lnTo>
                      <a:pt x="768" y="197"/>
                    </a:lnTo>
                    <a:lnTo>
                      <a:pt x="769" y="187"/>
                    </a:lnTo>
                    <a:lnTo>
                      <a:pt x="771" y="187"/>
                    </a:lnTo>
                    <a:lnTo>
                      <a:pt x="773" y="166"/>
                    </a:lnTo>
                    <a:lnTo>
                      <a:pt x="774" y="187"/>
                    </a:lnTo>
                    <a:lnTo>
                      <a:pt x="775" y="197"/>
                    </a:lnTo>
                    <a:lnTo>
                      <a:pt x="777" y="187"/>
                    </a:lnTo>
                    <a:lnTo>
                      <a:pt x="778" y="187"/>
                    </a:lnTo>
                    <a:lnTo>
                      <a:pt x="780" y="197"/>
                    </a:lnTo>
                    <a:lnTo>
                      <a:pt x="781" y="197"/>
                    </a:lnTo>
                    <a:lnTo>
                      <a:pt x="782" y="221"/>
                    </a:lnTo>
                    <a:lnTo>
                      <a:pt x="784" y="208"/>
                    </a:lnTo>
                    <a:lnTo>
                      <a:pt x="785" y="221"/>
                    </a:lnTo>
                    <a:lnTo>
                      <a:pt x="786" y="197"/>
                    </a:lnTo>
                    <a:lnTo>
                      <a:pt x="788" y="197"/>
                    </a:lnTo>
                    <a:lnTo>
                      <a:pt x="789" y="211"/>
                    </a:lnTo>
                    <a:lnTo>
                      <a:pt x="791" y="208"/>
                    </a:lnTo>
                    <a:lnTo>
                      <a:pt x="792" y="221"/>
                    </a:lnTo>
                    <a:lnTo>
                      <a:pt x="793" y="208"/>
                    </a:lnTo>
                    <a:lnTo>
                      <a:pt x="796" y="208"/>
                    </a:lnTo>
                    <a:lnTo>
                      <a:pt x="797" y="208"/>
                    </a:lnTo>
                    <a:lnTo>
                      <a:pt x="798" y="177"/>
                    </a:lnTo>
                    <a:lnTo>
                      <a:pt x="800" y="221"/>
                    </a:lnTo>
                    <a:lnTo>
                      <a:pt x="801" y="232"/>
                    </a:lnTo>
                    <a:lnTo>
                      <a:pt x="803" y="221"/>
                    </a:lnTo>
                    <a:lnTo>
                      <a:pt x="804" y="187"/>
                    </a:lnTo>
                    <a:lnTo>
                      <a:pt x="805" y="232"/>
                    </a:lnTo>
                    <a:lnTo>
                      <a:pt x="807" y="218"/>
                    </a:lnTo>
                    <a:lnTo>
                      <a:pt x="808" y="218"/>
                    </a:lnTo>
                    <a:lnTo>
                      <a:pt x="809" y="218"/>
                    </a:lnTo>
                    <a:lnTo>
                      <a:pt x="811" y="232"/>
                    </a:lnTo>
                    <a:lnTo>
                      <a:pt x="812" y="232"/>
                    </a:lnTo>
                    <a:lnTo>
                      <a:pt x="814" y="242"/>
                    </a:lnTo>
                    <a:lnTo>
                      <a:pt x="815" y="239"/>
                    </a:lnTo>
                    <a:lnTo>
                      <a:pt x="816" y="239"/>
                    </a:lnTo>
                    <a:lnTo>
                      <a:pt x="818" y="252"/>
                    </a:lnTo>
                    <a:lnTo>
                      <a:pt x="820" y="252"/>
                    </a:lnTo>
                    <a:lnTo>
                      <a:pt x="821" y="239"/>
                    </a:lnTo>
                    <a:lnTo>
                      <a:pt x="823" y="218"/>
                    </a:lnTo>
                    <a:lnTo>
                      <a:pt x="824" y="273"/>
                    </a:lnTo>
                    <a:lnTo>
                      <a:pt x="826" y="230"/>
                    </a:lnTo>
                    <a:lnTo>
                      <a:pt x="827" y="260"/>
                    </a:lnTo>
                    <a:lnTo>
                      <a:pt x="828" y="260"/>
                    </a:lnTo>
                    <a:lnTo>
                      <a:pt x="830" y="230"/>
                    </a:lnTo>
                    <a:lnTo>
                      <a:pt x="831" y="284"/>
                    </a:lnTo>
                    <a:lnTo>
                      <a:pt x="832" y="294"/>
                    </a:lnTo>
                    <a:lnTo>
                      <a:pt x="834" y="294"/>
                    </a:lnTo>
                    <a:lnTo>
                      <a:pt x="835" y="270"/>
                    </a:lnTo>
                    <a:lnTo>
                      <a:pt x="837" y="356"/>
                    </a:lnTo>
                    <a:lnTo>
                      <a:pt x="838" y="353"/>
                    </a:lnTo>
                    <a:lnTo>
                      <a:pt x="839" y="409"/>
                    </a:lnTo>
                    <a:lnTo>
                      <a:pt x="841" y="419"/>
                    </a:lnTo>
                    <a:lnTo>
                      <a:pt x="842" y="451"/>
                    </a:lnTo>
                    <a:lnTo>
                      <a:pt x="845" y="510"/>
                    </a:lnTo>
                    <a:lnTo>
                      <a:pt x="846" y="544"/>
                    </a:lnTo>
                    <a:lnTo>
                      <a:pt x="847" y="544"/>
                    </a:lnTo>
                    <a:lnTo>
                      <a:pt x="849" y="582"/>
                    </a:lnTo>
                    <a:lnTo>
                      <a:pt x="850" y="604"/>
                    </a:lnTo>
                    <a:lnTo>
                      <a:pt x="851" y="615"/>
                    </a:lnTo>
                    <a:lnTo>
                      <a:pt x="853" y="647"/>
                    </a:lnTo>
                    <a:lnTo>
                      <a:pt x="854" y="678"/>
                    </a:lnTo>
                    <a:lnTo>
                      <a:pt x="856" y="636"/>
                    </a:lnTo>
                    <a:lnTo>
                      <a:pt x="857" y="699"/>
                    </a:lnTo>
                    <a:lnTo>
                      <a:pt x="858" y="699"/>
                    </a:lnTo>
                    <a:lnTo>
                      <a:pt x="860" y="719"/>
                    </a:lnTo>
                    <a:lnTo>
                      <a:pt x="861" y="734"/>
                    </a:lnTo>
                    <a:lnTo>
                      <a:pt x="862" y="743"/>
                    </a:lnTo>
                    <a:lnTo>
                      <a:pt x="864" y="722"/>
                    </a:lnTo>
                    <a:lnTo>
                      <a:pt x="865" y="743"/>
                    </a:lnTo>
                    <a:lnTo>
                      <a:pt x="867" y="740"/>
                    </a:lnTo>
                    <a:lnTo>
                      <a:pt x="869" y="730"/>
                    </a:lnTo>
                    <a:lnTo>
                      <a:pt x="870" y="730"/>
                    </a:lnTo>
                    <a:lnTo>
                      <a:pt x="872" y="719"/>
                    </a:lnTo>
                    <a:lnTo>
                      <a:pt x="873" y="734"/>
                    </a:lnTo>
                    <a:lnTo>
                      <a:pt x="874" y="755"/>
                    </a:lnTo>
                    <a:lnTo>
                      <a:pt x="876" y="765"/>
                    </a:lnTo>
                    <a:lnTo>
                      <a:pt x="877" y="752"/>
                    </a:lnTo>
                    <a:lnTo>
                      <a:pt x="879" y="755"/>
                    </a:lnTo>
                    <a:lnTo>
                      <a:pt x="880" y="730"/>
                    </a:lnTo>
                    <a:lnTo>
                      <a:pt x="881" y="740"/>
                    </a:lnTo>
                    <a:lnTo>
                      <a:pt x="883" y="740"/>
                    </a:lnTo>
                    <a:lnTo>
                      <a:pt x="884" y="710"/>
                    </a:lnTo>
                    <a:lnTo>
                      <a:pt x="885" y="765"/>
                    </a:lnTo>
                    <a:lnTo>
                      <a:pt x="887" y="752"/>
                    </a:lnTo>
                    <a:lnTo>
                      <a:pt x="888" y="740"/>
                    </a:lnTo>
                    <a:lnTo>
                      <a:pt x="890" y="775"/>
                    </a:lnTo>
                    <a:lnTo>
                      <a:pt x="891" y="796"/>
                    </a:lnTo>
                    <a:lnTo>
                      <a:pt x="892" y="775"/>
                    </a:lnTo>
                    <a:lnTo>
                      <a:pt x="895" y="762"/>
                    </a:lnTo>
                    <a:lnTo>
                      <a:pt x="896" y="752"/>
                    </a:lnTo>
                    <a:lnTo>
                      <a:pt x="897" y="772"/>
                    </a:lnTo>
                    <a:lnTo>
                      <a:pt x="899" y="762"/>
                    </a:lnTo>
                    <a:lnTo>
                      <a:pt x="900" y="783"/>
                    </a:lnTo>
                    <a:lnTo>
                      <a:pt x="902" y="762"/>
                    </a:lnTo>
                    <a:lnTo>
                      <a:pt x="903" y="752"/>
                    </a:lnTo>
                    <a:lnTo>
                      <a:pt x="904" y="786"/>
                    </a:lnTo>
                    <a:lnTo>
                      <a:pt x="906" y="762"/>
                    </a:lnTo>
                    <a:lnTo>
                      <a:pt x="907" y="775"/>
                    </a:lnTo>
                    <a:lnTo>
                      <a:pt x="909" y="762"/>
                    </a:lnTo>
                    <a:lnTo>
                      <a:pt x="910" y="783"/>
                    </a:lnTo>
                    <a:lnTo>
                      <a:pt x="911" y="762"/>
                    </a:lnTo>
                    <a:lnTo>
                      <a:pt x="913" y="775"/>
                    </a:lnTo>
                    <a:lnTo>
                      <a:pt x="914" y="762"/>
                    </a:lnTo>
                    <a:lnTo>
                      <a:pt x="915" y="755"/>
                    </a:lnTo>
                    <a:lnTo>
                      <a:pt x="918" y="740"/>
                    </a:lnTo>
                    <a:lnTo>
                      <a:pt x="919" y="696"/>
                    </a:lnTo>
                    <a:lnTo>
                      <a:pt x="921" y="688"/>
                    </a:lnTo>
                    <a:lnTo>
                      <a:pt x="922" y="730"/>
                    </a:lnTo>
                    <a:lnTo>
                      <a:pt x="923" y="692"/>
                    </a:lnTo>
                    <a:lnTo>
                      <a:pt x="925" y="719"/>
                    </a:lnTo>
                    <a:lnTo>
                      <a:pt x="926" y="709"/>
                    </a:lnTo>
                    <a:lnTo>
                      <a:pt x="927" y="679"/>
                    </a:lnTo>
                    <a:lnTo>
                      <a:pt x="929" y="699"/>
                    </a:lnTo>
                    <a:lnTo>
                      <a:pt x="930" y="678"/>
                    </a:lnTo>
                    <a:lnTo>
                      <a:pt x="932" y="688"/>
                    </a:lnTo>
                    <a:lnTo>
                      <a:pt x="933" y="702"/>
                    </a:lnTo>
                    <a:lnTo>
                      <a:pt x="934" y="691"/>
                    </a:lnTo>
                    <a:lnTo>
                      <a:pt x="936" y="678"/>
                    </a:lnTo>
                    <a:lnTo>
                      <a:pt x="937" y="653"/>
                    </a:lnTo>
                    <a:lnTo>
                      <a:pt x="938" y="687"/>
                    </a:lnTo>
                    <a:lnTo>
                      <a:pt x="940" y="678"/>
                    </a:lnTo>
                    <a:lnTo>
                      <a:pt x="942" y="678"/>
                    </a:lnTo>
                    <a:lnTo>
                      <a:pt x="944" y="691"/>
                    </a:lnTo>
                    <a:lnTo>
                      <a:pt x="945" y="656"/>
                    </a:lnTo>
                    <a:lnTo>
                      <a:pt x="946" y="635"/>
                    </a:lnTo>
                    <a:lnTo>
                      <a:pt x="948" y="625"/>
                    </a:lnTo>
                    <a:lnTo>
                      <a:pt x="949" y="638"/>
                    </a:lnTo>
                    <a:lnTo>
                      <a:pt x="950" y="647"/>
                    </a:lnTo>
                    <a:lnTo>
                      <a:pt x="952" y="615"/>
                    </a:lnTo>
                    <a:lnTo>
                      <a:pt x="953" y="638"/>
                    </a:lnTo>
                    <a:lnTo>
                      <a:pt x="955" y="615"/>
                    </a:lnTo>
                    <a:lnTo>
                      <a:pt x="956" y="615"/>
                    </a:lnTo>
                    <a:lnTo>
                      <a:pt x="957" y="552"/>
                    </a:lnTo>
                    <a:lnTo>
                      <a:pt x="959" y="573"/>
                    </a:lnTo>
                    <a:lnTo>
                      <a:pt x="960" y="594"/>
                    </a:lnTo>
                    <a:lnTo>
                      <a:pt x="961" y="587"/>
                    </a:lnTo>
                    <a:lnTo>
                      <a:pt x="963" y="551"/>
                    </a:lnTo>
                    <a:lnTo>
                      <a:pt x="964" y="565"/>
                    </a:lnTo>
                    <a:lnTo>
                      <a:pt x="967" y="542"/>
                    </a:lnTo>
                    <a:lnTo>
                      <a:pt x="968" y="615"/>
                    </a:lnTo>
                    <a:lnTo>
                      <a:pt x="969" y="649"/>
                    </a:lnTo>
                    <a:lnTo>
                      <a:pt x="971" y="510"/>
                    </a:lnTo>
                    <a:lnTo>
                      <a:pt x="972" y="520"/>
                    </a:lnTo>
                    <a:lnTo>
                      <a:pt x="973" y="458"/>
                    </a:lnTo>
                    <a:lnTo>
                      <a:pt x="975" y="489"/>
                    </a:lnTo>
                    <a:lnTo>
                      <a:pt x="976" y="520"/>
                    </a:lnTo>
                    <a:lnTo>
                      <a:pt x="978" y="587"/>
                    </a:lnTo>
                    <a:lnTo>
                      <a:pt x="979" y="482"/>
                    </a:lnTo>
                    <a:lnTo>
                      <a:pt x="980" y="451"/>
                    </a:lnTo>
                    <a:lnTo>
                      <a:pt x="982" y="416"/>
                    </a:lnTo>
                    <a:lnTo>
                      <a:pt x="983" y="416"/>
                    </a:lnTo>
                    <a:lnTo>
                      <a:pt x="985" y="457"/>
                    </a:lnTo>
                    <a:lnTo>
                      <a:pt x="986" y="430"/>
                    </a:lnTo>
                    <a:lnTo>
                      <a:pt x="987" y="384"/>
                    </a:lnTo>
                    <a:lnTo>
                      <a:pt x="989" y="343"/>
                    </a:lnTo>
                    <a:lnTo>
                      <a:pt x="991" y="326"/>
                    </a:lnTo>
                    <a:lnTo>
                      <a:pt x="992" y="343"/>
                    </a:lnTo>
                    <a:lnTo>
                      <a:pt x="994" y="239"/>
                    </a:lnTo>
                    <a:lnTo>
                      <a:pt x="995" y="270"/>
                    </a:lnTo>
                    <a:lnTo>
                      <a:pt x="997" y="399"/>
                    </a:lnTo>
                    <a:lnTo>
                      <a:pt x="998" y="405"/>
                    </a:lnTo>
                    <a:lnTo>
                      <a:pt x="999" y="291"/>
                    </a:lnTo>
                    <a:lnTo>
                      <a:pt x="1001" y="270"/>
                    </a:lnTo>
                    <a:lnTo>
                      <a:pt x="1002" y="229"/>
                    </a:lnTo>
                    <a:lnTo>
                      <a:pt x="1003" y="280"/>
                    </a:lnTo>
                    <a:lnTo>
                      <a:pt x="1005" y="252"/>
                    </a:lnTo>
                    <a:lnTo>
                      <a:pt x="1006" y="260"/>
                    </a:lnTo>
                    <a:lnTo>
                      <a:pt x="1008" y="250"/>
                    </a:lnTo>
                    <a:lnTo>
                      <a:pt x="1009" y="301"/>
                    </a:lnTo>
                    <a:lnTo>
                      <a:pt x="1010" y="273"/>
                    </a:lnTo>
                    <a:lnTo>
                      <a:pt x="1012" y="291"/>
                    </a:lnTo>
                    <a:lnTo>
                      <a:pt x="1013" y="218"/>
                    </a:lnTo>
                    <a:lnTo>
                      <a:pt x="1014" y="332"/>
                    </a:lnTo>
                    <a:lnTo>
                      <a:pt x="1017" y="252"/>
                    </a:lnTo>
                    <a:lnTo>
                      <a:pt x="1018" y="166"/>
                    </a:lnTo>
                    <a:lnTo>
                      <a:pt x="1020" y="145"/>
                    </a:lnTo>
                    <a:lnTo>
                      <a:pt x="1021" y="135"/>
                    </a:lnTo>
                    <a:lnTo>
                      <a:pt x="1022" y="135"/>
                    </a:lnTo>
                    <a:lnTo>
                      <a:pt x="1024" y="187"/>
                    </a:lnTo>
                    <a:lnTo>
                      <a:pt x="1025" y="91"/>
                    </a:lnTo>
                    <a:lnTo>
                      <a:pt x="1026" y="125"/>
                    </a:lnTo>
                    <a:lnTo>
                      <a:pt x="1028" y="169"/>
                    </a:lnTo>
                    <a:lnTo>
                      <a:pt x="1029" y="259"/>
                    </a:lnTo>
                    <a:lnTo>
                      <a:pt x="1031" y="107"/>
                    </a:lnTo>
                    <a:lnTo>
                      <a:pt x="1032" y="93"/>
                    </a:lnTo>
                    <a:lnTo>
                      <a:pt x="1033" y="114"/>
                    </a:lnTo>
                    <a:lnTo>
                      <a:pt x="1035" y="104"/>
                    </a:lnTo>
                    <a:lnTo>
                      <a:pt x="1036" y="63"/>
                    </a:lnTo>
                    <a:lnTo>
                      <a:pt x="1037" y="83"/>
                    </a:lnTo>
                    <a:lnTo>
                      <a:pt x="1040" y="114"/>
                    </a:lnTo>
                    <a:lnTo>
                      <a:pt x="1041" y="93"/>
                    </a:lnTo>
                    <a:lnTo>
                      <a:pt x="1043" y="93"/>
                    </a:lnTo>
                    <a:lnTo>
                      <a:pt x="1044" y="86"/>
                    </a:lnTo>
                    <a:lnTo>
                      <a:pt x="1045" y="93"/>
                    </a:lnTo>
                    <a:lnTo>
                      <a:pt x="1047" y="72"/>
                    </a:lnTo>
                    <a:lnTo>
                      <a:pt x="1048" y="52"/>
                    </a:lnTo>
                    <a:lnTo>
                      <a:pt x="1049" y="72"/>
                    </a:lnTo>
                    <a:lnTo>
                      <a:pt x="1051" y="43"/>
                    </a:lnTo>
                    <a:lnTo>
                      <a:pt x="1052" y="128"/>
                    </a:lnTo>
                    <a:lnTo>
                      <a:pt x="1054" y="93"/>
                    </a:lnTo>
                    <a:lnTo>
                      <a:pt x="1055" y="66"/>
                    </a:lnTo>
                    <a:lnTo>
                      <a:pt x="1056" y="55"/>
                    </a:lnTo>
                    <a:lnTo>
                      <a:pt x="1058" y="0"/>
                    </a:lnTo>
                    <a:lnTo>
                      <a:pt x="1059" y="45"/>
                    </a:lnTo>
                    <a:lnTo>
                      <a:pt x="1061" y="42"/>
                    </a:lnTo>
                    <a:lnTo>
                      <a:pt x="1062" y="31"/>
                    </a:lnTo>
                    <a:lnTo>
                      <a:pt x="1063" y="66"/>
                    </a:lnTo>
                    <a:lnTo>
                      <a:pt x="1066" y="52"/>
                    </a:lnTo>
                    <a:lnTo>
                      <a:pt x="1067" y="63"/>
                    </a:lnTo>
                    <a:lnTo>
                      <a:pt x="1068" y="42"/>
                    </a:lnTo>
                    <a:lnTo>
                      <a:pt x="1070" y="45"/>
                    </a:lnTo>
                    <a:lnTo>
                      <a:pt x="1071" y="31"/>
                    </a:lnTo>
                    <a:lnTo>
                      <a:pt x="1073" y="52"/>
                    </a:lnTo>
                    <a:lnTo>
                      <a:pt x="1074" y="31"/>
                    </a:lnTo>
                    <a:lnTo>
                      <a:pt x="1075" y="11"/>
                    </a:lnTo>
                    <a:lnTo>
                      <a:pt x="1077" y="52"/>
                    </a:lnTo>
                    <a:lnTo>
                      <a:pt x="1078" y="52"/>
                    </a:lnTo>
                    <a:lnTo>
                      <a:pt x="1079" y="83"/>
                    </a:lnTo>
                    <a:lnTo>
                      <a:pt x="1081" y="55"/>
                    </a:lnTo>
                    <a:lnTo>
                      <a:pt x="1082" y="31"/>
                    </a:lnTo>
                    <a:lnTo>
                      <a:pt x="1084" y="66"/>
                    </a:lnTo>
                    <a:lnTo>
                      <a:pt x="1085" y="55"/>
                    </a:lnTo>
                    <a:lnTo>
                      <a:pt x="1086" y="31"/>
                    </a:lnTo>
                    <a:lnTo>
                      <a:pt x="1089" y="45"/>
                    </a:lnTo>
                    <a:lnTo>
                      <a:pt x="1090" y="45"/>
                    </a:lnTo>
                    <a:lnTo>
                      <a:pt x="1091" y="42"/>
                    </a:lnTo>
                    <a:lnTo>
                      <a:pt x="1093" y="42"/>
                    </a:lnTo>
                    <a:lnTo>
                      <a:pt x="1094" y="55"/>
                    </a:lnTo>
                    <a:lnTo>
                      <a:pt x="1096" y="55"/>
                    </a:lnTo>
                    <a:lnTo>
                      <a:pt x="1097" y="55"/>
                    </a:lnTo>
                    <a:lnTo>
                      <a:pt x="1098" y="52"/>
                    </a:lnTo>
                    <a:lnTo>
                      <a:pt x="1100" y="52"/>
                    </a:lnTo>
                    <a:lnTo>
                      <a:pt x="1101" y="52"/>
                    </a:lnTo>
                    <a:lnTo>
                      <a:pt x="1102" y="52"/>
                    </a:lnTo>
                    <a:lnTo>
                      <a:pt x="1104" y="52"/>
                    </a:lnTo>
                    <a:lnTo>
                      <a:pt x="1105" y="42"/>
                    </a:lnTo>
                    <a:lnTo>
                      <a:pt x="1107" y="42"/>
                    </a:lnTo>
                    <a:lnTo>
                      <a:pt x="1108" y="66"/>
                    </a:lnTo>
                    <a:lnTo>
                      <a:pt x="1109" y="52"/>
                    </a:lnTo>
                    <a:lnTo>
                      <a:pt x="1111" y="66"/>
                    </a:lnTo>
                    <a:lnTo>
                      <a:pt x="1112" y="52"/>
                    </a:lnTo>
                    <a:lnTo>
                      <a:pt x="1114" y="52"/>
                    </a:lnTo>
                    <a:lnTo>
                      <a:pt x="1116" y="66"/>
                    </a:lnTo>
                    <a:lnTo>
                      <a:pt x="1117" y="52"/>
                    </a:lnTo>
                    <a:lnTo>
                      <a:pt x="1119" y="66"/>
                    </a:lnTo>
                    <a:lnTo>
                      <a:pt x="1120" y="63"/>
                    </a:lnTo>
                    <a:lnTo>
                      <a:pt x="1121" y="63"/>
                    </a:lnTo>
                    <a:lnTo>
                      <a:pt x="1123" y="63"/>
                    </a:lnTo>
                    <a:lnTo>
                      <a:pt x="1124" y="76"/>
                    </a:lnTo>
                    <a:lnTo>
                      <a:pt x="1126" y="72"/>
                    </a:lnTo>
                    <a:lnTo>
                      <a:pt x="1127" y="86"/>
                    </a:lnTo>
                    <a:lnTo>
                      <a:pt x="1128" y="72"/>
                    </a:lnTo>
                    <a:lnTo>
                      <a:pt x="1130" y="72"/>
                    </a:lnTo>
                    <a:lnTo>
                      <a:pt x="1131" y="86"/>
                    </a:lnTo>
                    <a:lnTo>
                      <a:pt x="1132" y="86"/>
                    </a:lnTo>
                    <a:lnTo>
                      <a:pt x="1134" y="72"/>
                    </a:lnTo>
                    <a:lnTo>
                      <a:pt x="1135" y="72"/>
                    </a:lnTo>
                    <a:lnTo>
                      <a:pt x="1138" y="97"/>
                    </a:lnTo>
                    <a:lnTo>
                      <a:pt x="1139" y="97"/>
                    </a:lnTo>
                    <a:lnTo>
                      <a:pt x="1140" y="97"/>
                    </a:lnTo>
                    <a:lnTo>
                      <a:pt x="1142" y="59"/>
                    </a:lnTo>
                    <a:lnTo>
                      <a:pt x="1143" y="83"/>
                    </a:lnTo>
                    <a:lnTo>
                      <a:pt x="1144" y="97"/>
                    </a:lnTo>
                    <a:lnTo>
                      <a:pt x="1146" y="52"/>
                    </a:lnTo>
                    <a:lnTo>
                      <a:pt x="1147" y="83"/>
                    </a:lnTo>
                    <a:lnTo>
                      <a:pt x="1149" y="97"/>
                    </a:lnTo>
                    <a:lnTo>
                      <a:pt x="1150" y="83"/>
                    </a:lnTo>
                    <a:lnTo>
                      <a:pt x="1151" y="93"/>
                    </a:lnTo>
                    <a:lnTo>
                      <a:pt x="1153" y="86"/>
                    </a:lnTo>
                    <a:lnTo>
                      <a:pt x="1154" y="107"/>
                    </a:lnTo>
                    <a:lnTo>
                      <a:pt x="1155" y="93"/>
                    </a:lnTo>
                    <a:lnTo>
                      <a:pt x="1157" y="93"/>
                    </a:lnTo>
                    <a:lnTo>
                      <a:pt x="1158" y="93"/>
                    </a:lnTo>
                    <a:lnTo>
                      <a:pt x="1160" y="114"/>
                    </a:lnTo>
                    <a:lnTo>
                      <a:pt x="1162" y="73"/>
                    </a:lnTo>
                    <a:lnTo>
                      <a:pt x="1163" y="118"/>
                    </a:lnTo>
                    <a:lnTo>
                      <a:pt x="1165" y="118"/>
                    </a:lnTo>
                    <a:lnTo>
                      <a:pt x="1166" y="118"/>
                    </a:lnTo>
                    <a:lnTo>
                      <a:pt x="1167" y="104"/>
                    </a:lnTo>
                    <a:lnTo>
                      <a:pt x="1169" y="114"/>
                    </a:lnTo>
                    <a:lnTo>
                      <a:pt x="1170" y="83"/>
                    </a:lnTo>
                    <a:lnTo>
                      <a:pt x="1172" y="128"/>
                    </a:lnTo>
                    <a:lnTo>
                      <a:pt x="1173" y="128"/>
                    </a:lnTo>
                    <a:lnTo>
                      <a:pt x="1174" y="128"/>
                    </a:lnTo>
                    <a:lnTo>
                      <a:pt x="1176" y="114"/>
                    </a:lnTo>
                    <a:lnTo>
                      <a:pt x="1177" y="114"/>
                    </a:lnTo>
                    <a:lnTo>
                      <a:pt x="1178" y="114"/>
                    </a:lnTo>
                    <a:lnTo>
                      <a:pt x="1180" y="128"/>
                    </a:lnTo>
                    <a:lnTo>
                      <a:pt x="1181" y="114"/>
                    </a:lnTo>
                    <a:lnTo>
                      <a:pt x="1183" y="128"/>
                    </a:lnTo>
                    <a:lnTo>
                      <a:pt x="1184" y="128"/>
                    </a:lnTo>
                    <a:lnTo>
                      <a:pt x="1185" y="114"/>
                    </a:lnTo>
                    <a:lnTo>
                      <a:pt x="1188" y="149"/>
                    </a:lnTo>
                    <a:lnTo>
                      <a:pt x="1189" y="135"/>
                    </a:lnTo>
                    <a:lnTo>
                      <a:pt x="1190" y="149"/>
                    </a:lnTo>
                    <a:lnTo>
                      <a:pt x="1192" y="149"/>
                    </a:lnTo>
                    <a:lnTo>
                      <a:pt x="1193" y="135"/>
                    </a:lnTo>
                    <a:lnTo>
                      <a:pt x="1195" y="91"/>
                    </a:lnTo>
                    <a:lnTo>
                      <a:pt x="1196" y="135"/>
                    </a:lnTo>
                    <a:lnTo>
                      <a:pt x="1197" y="149"/>
                    </a:lnTo>
                    <a:lnTo>
                      <a:pt x="1199" y="135"/>
                    </a:lnTo>
                    <a:lnTo>
                      <a:pt x="1200" y="104"/>
                    </a:lnTo>
                    <a:lnTo>
                      <a:pt x="1202" y="135"/>
                    </a:lnTo>
                    <a:lnTo>
                      <a:pt x="1203" y="135"/>
                    </a:lnTo>
                    <a:lnTo>
                      <a:pt x="1204" y="149"/>
                    </a:lnTo>
                    <a:lnTo>
                      <a:pt x="1206" y="149"/>
                    </a:lnTo>
                    <a:lnTo>
                      <a:pt x="1207" y="135"/>
                    </a:lnTo>
                    <a:lnTo>
                      <a:pt x="1208" y="135"/>
                    </a:lnTo>
                    <a:lnTo>
                      <a:pt x="1211" y="135"/>
                    </a:lnTo>
                    <a:lnTo>
                      <a:pt x="1212" y="149"/>
                    </a:lnTo>
                    <a:lnTo>
                      <a:pt x="1214" y="145"/>
                    </a:lnTo>
                    <a:lnTo>
                      <a:pt x="1215" y="145"/>
                    </a:lnTo>
                    <a:lnTo>
                      <a:pt x="1216" y="145"/>
                    </a:lnTo>
                    <a:lnTo>
                      <a:pt x="1218" y="159"/>
                    </a:lnTo>
                    <a:lnTo>
                      <a:pt x="1219" y="156"/>
                    </a:lnTo>
                    <a:lnTo>
                      <a:pt x="1220" y="145"/>
                    </a:lnTo>
                    <a:lnTo>
                      <a:pt x="1222" y="156"/>
                    </a:lnTo>
                    <a:lnTo>
                      <a:pt x="1223" y="156"/>
                    </a:lnTo>
                    <a:lnTo>
                      <a:pt x="1225" y="156"/>
                    </a:lnTo>
                    <a:lnTo>
                      <a:pt x="1226" y="122"/>
                    </a:lnTo>
                    <a:lnTo>
                      <a:pt x="1227" y="159"/>
                    </a:lnTo>
                    <a:lnTo>
                      <a:pt x="1229" y="169"/>
                    </a:lnTo>
                    <a:lnTo>
                      <a:pt x="1230" y="169"/>
                    </a:lnTo>
                    <a:lnTo>
                      <a:pt x="1231" y="159"/>
                    </a:lnTo>
                    <a:lnTo>
                      <a:pt x="1233" y="156"/>
                    </a:lnTo>
                    <a:lnTo>
                      <a:pt x="1234" y="156"/>
                    </a:lnTo>
                    <a:lnTo>
                      <a:pt x="1237" y="169"/>
                    </a:lnTo>
                    <a:lnTo>
                      <a:pt x="1238" y="156"/>
                    </a:lnTo>
                    <a:lnTo>
                      <a:pt x="1239" y="156"/>
                    </a:lnTo>
                    <a:lnTo>
                      <a:pt x="1241" y="180"/>
                    </a:lnTo>
                    <a:lnTo>
                      <a:pt x="1242" y="166"/>
                    </a:lnTo>
                    <a:lnTo>
                      <a:pt x="1243" y="166"/>
                    </a:lnTo>
                    <a:lnTo>
                      <a:pt x="1245" y="166"/>
                    </a:lnTo>
                    <a:lnTo>
                      <a:pt x="1246" y="180"/>
                    </a:lnTo>
                    <a:lnTo>
                      <a:pt x="1248" y="177"/>
                    </a:lnTo>
                    <a:lnTo>
                      <a:pt x="1249" y="177"/>
                    </a:lnTo>
                    <a:lnTo>
                      <a:pt x="1250" y="197"/>
                    </a:lnTo>
                    <a:lnTo>
                      <a:pt x="1252" y="190"/>
                    </a:lnTo>
                    <a:lnTo>
                      <a:pt x="1253" y="190"/>
                    </a:lnTo>
                    <a:lnTo>
                      <a:pt x="1254" y="146"/>
                    </a:lnTo>
                    <a:lnTo>
                      <a:pt x="1256" y="177"/>
                    </a:lnTo>
                    <a:lnTo>
                      <a:pt x="1257" y="190"/>
                    </a:lnTo>
                    <a:lnTo>
                      <a:pt x="1260" y="187"/>
                    </a:lnTo>
                    <a:lnTo>
                      <a:pt x="1261" y="187"/>
                    </a:lnTo>
                    <a:lnTo>
                      <a:pt x="1262" y="187"/>
                    </a:lnTo>
                    <a:lnTo>
                      <a:pt x="1264" y="163"/>
                    </a:lnTo>
                    <a:lnTo>
                      <a:pt x="1265" y="201"/>
                    </a:lnTo>
                    <a:lnTo>
                      <a:pt x="1267" y="187"/>
                    </a:lnTo>
                    <a:lnTo>
                      <a:pt x="1268" y="187"/>
                    </a:lnTo>
                    <a:lnTo>
                      <a:pt x="1269" y="187"/>
                    </a:lnTo>
                    <a:lnTo>
                      <a:pt x="1271" y="157"/>
                    </a:lnTo>
                    <a:lnTo>
                      <a:pt x="1272" y="187"/>
                    </a:lnTo>
                    <a:lnTo>
                      <a:pt x="1273" y="201"/>
                    </a:lnTo>
                    <a:lnTo>
                      <a:pt x="1275" y="201"/>
                    </a:lnTo>
                    <a:lnTo>
                      <a:pt x="1276" y="201"/>
                    </a:lnTo>
                    <a:lnTo>
                      <a:pt x="1278" y="201"/>
                    </a:lnTo>
                    <a:lnTo>
                      <a:pt x="1279" y="187"/>
                    </a:lnTo>
                    <a:lnTo>
                      <a:pt x="1280" y="187"/>
                    </a:lnTo>
                    <a:lnTo>
                      <a:pt x="1282" y="197"/>
                    </a:lnTo>
                    <a:lnTo>
                      <a:pt x="1283" y="197"/>
                    </a:lnTo>
                    <a:lnTo>
                      <a:pt x="1285" y="221"/>
                    </a:lnTo>
                    <a:lnTo>
                      <a:pt x="1287" y="208"/>
                    </a:lnTo>
                    <a:lnTo>
                      <a:pt x="1288" y="208"/>
                    </a:lnTo>
                    <a:lnTo>
                      <a:pt x="1290" y="221"/>
                    </a:lnTo>
                    <a:lnTo>
                      <a:pt x="1291" y="208"/>
                    </a:lnTo>
                    <a:lnTo>
                      <a:pt x="1292" y="208"/>
                    </a:lnTo>
                    <a:lnTo>
                      <a:pt x="1294" y="208"/>
                    </a:lnTo>
                    <a:lnTo>
                      <a:pt x="1295" y="218"/>
                    </a:lnTo>
                    <a:lnTo>
                      <a:pt x="1296" y="218"/>
                    </a:lnTo>
                    <a:lnTo>
                      <a:pt x="1298" y="232"/>
                    </a:lnTo>
                    <a:lnTo>
                      <a:pt x="1299" y="224"/>
                    </a:lnTo>
                    <a:lnTo>
                      <a:pt x="1301" y="229"/>
                    </a:lnTo>
                    <a:lnTo>
                      <a:pt x="1302" y="229"/>
                    </a:lnTo>
                    <a:lnTo>
                      <a:pt x="1303" y="242"/>
                    </a:lnTo>
                    <a:lnTo>
                      <a:pt x="1305" y="252"/>
                    </a:lnTo>
                    <a:lnTo>
                      <a:pt x="1306" y="242"/>
                    </a:lnTo>
                    <a:lnTo>
                      <a:pt x="1307" y="239"/>
                    </a:lnTo>
                    <a:lnTo>
                      <a:pt x="1310" y="239"/>
                    </a:lnTo>
                    <a:lnTo>
                      <a:pt x="1311" y="239"/>
                    </a:lnTo>
                    <a:lnTo>
                      <a:pt x="1313" y="266"/>
                    </a:lnTo>
                    <a:lnTo>
                      <a:pt x="1314" y="252"/>
                    </a:lnTo>
                    <a:lnTo>
                      <a:pt x="1315" y="239"/>
                    </a:lnTo>
                    <a:lnTo>
                      <a:pt x="1317" y="249"/>
                    </a:lnTo>
                    <a:lnTo>
                      <a:pt x="1318" y="273"/>
                    </a:lnTo>
                    <a:lnTo>
                      <a:pt x="1319" y="218"/>
                    </a:lnTo>
                    <a:lnTo>
                      <a:pt x="1321" y="230"/>
                    </a:lnTo>
                    <a:lnTo>
                      <a:pt x="1322" y="279"/>
                    </a:lnTo>
                    <a:lnTo>
                      <a:pt x="1324" y="273"/>
                    </a:lnTo>
                    <a:lnTo>
                      <a:pt x="1325" y="273"/>
                    </a:lnTo>
                    <a:lnTo>
                      <a:pt x="1326" y="260"/>
                    </a:lnTo>
                    <a:lnTo>
                      <a:pt x="1328" y="273"/>
                    </a:lnTo>
                    <a:lnTo>
                      <a:pt x="1329" y="270"/>
                    </a:lnTo>
                    <a:lnTo>
                      <a:pt x="1330" y="280"/>
                    </a:lnTo>
                    <a:lnTo>
                      <a:pt x="1332" y="294"/>
                    </a:lnTo>
                    <a:lnTo>
                      <a:pt x="1334" y="291"/>
                    </a:lnTo>
                    <a:lnTo>
                      <a:pt x="1336" y="315"/>
                    </a:lnTo>
                    <a:lnTo>
                      <a:pt x="1337" y="326"/>
                    </a:lnTo>
                    <a:lnTo>
                      <a:pt x="1338" y="346"/>
                    </a:lnTo>
                    <a:lnTo>
                      <a:pt x="1340" y="312"/>
                    </a:lnTo>
                    <a:lnTo>
                      <a:pt x="1341" y="405"/>
                    </a:lnTo>
                    <a:lnTo>
                      <a:pt x="1343" y="482"/>
                    </a:lnTo>
                    <a:lnTo>
                      <a:pt x="1344" y="510"/>
                    </a:lnTo>
                    <a:lnTo>
                      <a:pt x="1345" y="534"/>
                    </a:lnTo>
                    <a:lnTo>
                      <a:pt x="1347" y="555"/>
                    </a:lnTo>
                    <a:lnTo>
                      <a:pt x="1348" y="565"/>
                    </a:lnTo>
                    <a:lnTo>
                      <a:pt x="1349" y="594"/>
                    </a:lnTo>
                    <a:lnTo>
                      <a:pt x="1351" y="628"/>
                    </a:lnTo>
                    <a:lnTo>
                      <a:pt x="1352" y="649"/>
                    </a:lnTo>
                    <a:lnTo>
                      <a:pt x="1354" y="649"/>
                    </a:lnTo>
                    <a:lnTo>
                      <a:pt x="1355" y="649"/>
                    </a:lnTo>
                    <a:lnTo>
                      <a:pt x="1356" y="660"/>
                    </a:lnTo>
                    <a:lnTo>
                      <a:pt x="1359" y="656"/>
                    </a:lnTo>
                    <a:lnTo>
                      <a:pt x="1360" y="678"/>
                    </a:lnTo>
                    <a:lnTo>
                      <a:pt x="1361" y="688"/>
                    </a:lnTo>
                    <a:lnTo>
                      <a:pt x="1363" y="681"/>
                    </a:lnTo>
                    <a:lnTo>
                      <a:pt x="1364" y="670"/>
                    </a:lnTo>
                    <a:lnTo>
                      <a:pt x="1366" y="636"/>
                    </a:lnTo>
                    <a:lnTo>
                      <a:pt x="1367" y="691"/>
                    </a:lnTo>
                    <a:lnTo>
                      <a:pt x="1368" y="678"/>
                    </a:lnTo>
                    <a:lnTo>
                      <a:pt x="1370" y="678"/>
                    </a:lnTo>
                    <a:lnTo>
                      <a:pt x="1371" y="691"/>
                    </a:lnTo>
                    <a:lnTo>
                      <a:pt x="1372" y="656"/>
                    </a:lnTo>
                    <a:lnTo>
                      <a:pt x="1374" y="722"/>
                    </a:lnTo>
                    <a:lnTo>
                      <a:pt x="1375" y="679"/>
                    </a:lnTo>
                    <a:lnTo>
                      <a:pt x="1377" y="679"/>
                    </a:lnTo>
                    <a:lnTo>
                      <a:pt x="1378" y="699"/>
                    </a:lnTo>
                    <a:lnTo>
                      <a:pt x="1379" y="678"/>
                    </a:lnTo>
                    <a:lnTo>
                      <a:pt x="1381" y="699"/>
                    </a:lnTo>
                    <a:lnTo>
                      <a:pt x="1383" y="688"/>
                    </a:lnTo>
                    <a:lnTo>
                      <a:pt x="1384" y="688"/>
                    </a:lnTo>
                    <a:lnTo>
                      <a:pt x="1386" y="699"/>
                    </a:lnTo>
                    <a:lnTo>
                      <a:pt x="1387" y="675"/>
                    </a:lnTo>
                    <a:lnTo>
                      <a:pt x="1389" y="712"/>
                    </a:lnTo>
                    <a:lnTo>
                      <a:pt x="1390" y="722"/>
                    </a:lnTo>
                    <a:lnTo>
                      <a:pt x="1391" y="699"/>
                    </a:lnTo>
                    <a:lnTo>
                      <a:pt x="1393" y="699"/>
                    </a:lnTo>
                    <a:lnTo>
                      <a:pt x="1394" y="688"/>
                    </a:lnTo>
                    <a:lnTo>
                      <a:pt x="1395" y="699"/>
                    </a:lnTo>
                    <a:lnTo>
                      <a:pt x="1397" y="722"/>
                    </a:lnTo>
                    <a:lnTo>
                      <a:pt x="1398" y="709"/>
                    </a:lnTo>
                    <a:lnTo>
                      <a:pt x="1400" y="709"/>
                    </a:lnTo>
                    <a:lnTo>
                      <a:pt x="1401" y="699"/>
                    </a:lnTo>
                    <a:lnTo>
                      <a:pt x="1402" y="699"/>
                    </a:lnTo>
                    <a:lnTo>
                      <a:pt x="1404" y="699"/>
                    </a:lnTo>
                    <a:lnTo>
                      <a:pt x="1405" y="699"/>
                    </a:lnTo>
                    <a:lnTo>
                      <a:pt x="1407" y="755"/>
                    </a:lnTo>
                    <a:lnTo>
                      <a:pt x="1409" y="722"/>
                    </a:lnTo>
                    <a:lnTo>
                      <a:pt x="1410" y="709"/>
                    </a:lnTo>
                    <a:lnTo>
                      <a:pt x="1412" y="699"/>
                    </a:lnTo>
                    <a:lnTo>
                      <a:pt x="1413" y="719"/>
                    </a:lnTo>
                    <a:lnTo>
                      <a:pt x="1414" y="719"/>
                    </a:lnTo>
                    <a:lnTo>
                      <a:pt x="1416" y="719"/>
                    </a:lnTo>
                    <a:lnTo>
                      <a:pt x="1417" y="719"/>
                    </a:lnTo>
                    <a:lnTo>
                      <a:pt x="1419" y="709"/>
                    </a:lnTo>
                    <a:lnTo>
                      <a:pt x="1420" y="699"/>
                    </a:lnTo>
                    <a:lnTo>
                      <a:pt x="1421" y="688"/>
                    </a:lnTo>
                    <a:lnTo>
                      <a:pt x="1423" y="699"/>
                    </a:lnTo>
                    <a:lnTo>
                      <a:pt x="1424" y="709"/>
                    </a:lnTo>
                    <a:lnTo>
                      <a:pt x="1425" y="709"/>
                    </a:lnTo>
                    <a:lnTo>
                      <a:pt x="1427" y="702"/>
                    </a:lnTo>
                    <a:lnTo>
                      <a:pt x="1428" y="678"/>
                    </a:lnTo>
                    <a:lnTo>
                      <a:pt x="1431" y="681"/>
                    </a:lnTo>
                    <a:lnTo>
                      <a:pt x="1432" y="681"/>
                    </a:lnTo>
                    <a:lnTo>
                      <a:pt x="1433" y="656"/>
                    </a:lnTo>
                    <a:lnTo>
                      <a:pt x="1435" y="681"/>
                    </a:lnTo>
                    <a:lnTo>
                      <a:pt x="1436" y="666"/>
                    </a:lnTo>
                    <a:lnTo>
                      <a:pt x="1437" y="681"/>
                    </a:lnTo>
                    <a:lnTo>
                      <a:pt x="1439" y="666"/>
                    </a:lnTo>
                    <a:lnTo>
                      <a:pt x="1440" y="670"/>
                    </a:lnTo>
                    <a:lnTo>
                      <a:pt x="1442" y="622"/>
                    </a:lnTo>
                    <a:lnTo>
                      <a:pt x="1443" y="649"/>
                    </a:lnTo>
                    <a:lnTo>
                      <a:pt x="1444" y="635"/>
                    </a:lnTo>
                    <a:lnTo>
                      <a:pt x="1446" y="625"/>
                    </a:lnTo>
                    <a:lnTo>
                      <a:pt x="1447" y="628"/>
                    </a:lnTo>
                    <a:lnTo>
                      <a:pt x="1448" y="625"/>
                    </a:lnTo>
                    <a:lnTo>
                      <a:pt x="1450" y="625"/>
                    </a:lnTo>
                    <a:lnTo>
                      <a:pt x="1451" y="625"/>
                    </a:lnTo>
                    <a:lnTo>
                      <a:pt x="1453" y="628"/>
                    </a:lnTo>
                    <a:lnTo>
                      <a:pt x="1454" y="628"/>
                    </a:lnTo>
                    <a:lnTo>
                      <a:pt x="1456" y="615"/>
                    </a:lnTo>
                    <a:lnTo>
                      <a:pt x="1458" y="625"/>
                    </a:lnTo>
                    <a:lnTo>
                      <a:pt x="1459" y="628"/>
                    </a:lnTo>
                    <a:lnTo>
                      <a:pt x="1460" y="615"/>
                    </a:lnTo>
                    <a:lnTo>
                      <a:pt x="1462" y="604"/>
                    </a:lnTo>
                    <a:lnTo>
                      <a:pt x="1463" y="594"/>
                    </a:lnTo>
                    <a:lnTo>
                      <a:pt x="1465" y="594"/>
                    </a:lnTo>
                    <a:lnTo>
                      <a:pt x="1466" y="597"/>
                    </a:lnTo>
                    <a:lnTo>
                      <a:pt x="1467" y="607"/>
                    </a:lnTo>
                    <a:lnTo>
                      <a:pt x="1469" y="582"/>
                    </a:lnTo>
                    <a:lnTo>
                      <a:pt x="1470" y="573"/>
                    </a:lnTo>
                    <a:lnTo>
                      <a:pt x="1471" y="587"/>
                    </a:lnTo>
                    <a:lnTo>
                      <a:pt x="1473" y="551"/>
                    </a:lnTo>
                    <a:lnTo>
                      <a:pt x="1474" y="531"/>
                    </a:lnTo>
                    <a:lnTo>
                      <a:pt x="1476" y="534"/>
                    </a:lnTo>
                    <a:lnTo>
                      <a:pt x="1477" y="489"/>
                    </a:lnTo>
                    <a:lnTo>
                      <a:pt x="1478" y="510"/>
                    </a:lnTo>
                    <a:lnTo>
                      <a:pt x="1481" y="510"/>
                    </a:lnTo>
                    <a:lnTo>
                      <a:pt x="1482" y="478"/>
                    </a:lnTo>
                    <a:lnTo>
                      <a:pt x="1484" y="440"/>
                    </a:lnTo>
                    <a:lnTo>
                      <a:pt x="1485" y="451"/>
                    </a:lnTo>
                    <a:lnTo>
                      <a:pt x="1486" y="448"/>
                    </a:lnTo>
                    <a:lnTo>
                      <a:pt x="1488" y="440"/>
                    </a:lnTo>
                    <a:lnTo>
                      <a:pt x="1489" y="387"/>
                    </a:lnTo>
                    <a:lnTo>
                      <a:pt x="1490" y="399"/>
                    </a:lnTo>
                    <a:lnTo>
                      <a:pt x="1492" y="356"/>
                    </a:lnTo>
                    <a:lnTo>
                      <a:pt x="1493" y="363"/>
                    </a:lnTo>
                    <a:lnTo>
                      <a:pt x="1495" y="419"/>
                    </a:lnTo>
                    <a:lnTo>
                      <a:pt x="1496" y="430"/>
                    </a:lnTo>
                    <a:lnTo>
                      <a:pt x="1497" y="396"/>
                    </a:lnTo>
                    <a:lnTo>
                      <a:pt x="1499" y="384"/>
                    </a:lnTo>
                    <a:lnTo>
                      <a:pt x="1500" y="363"/>
                    </a:lnTo>
                    <a:lnTo>
                      <a:pt x="1501" y="384"/>
                    </a:lnTo>
                    <a:lnTo>
                      <a:pt x="1503" y="343"/>
                    </a:lnTo>
                    <a:lnTo>
                      <a:pt x="1505" y="356"/>
                    </a:lnTo>
                    <a:lnTo>
                      <a:pt x="1507" y="270"/>
                    </a:lnTo>
                    <a:lnTo>
                      <a:pt x="1508" y="335"/>
                    </a:lnTo>
                    <a:lnTo>
                      <a:pt x="1509" y="346"/>
                    </a:lnTo>
                    <a:lnTo>
                      <a:pt x="1511" y="294"/>
                    </a:lnTo>
                    <a:lnTo>
                      <a:pt x="1512" y="273"/>
                    </a:lnTo>
                    <a:lnTo>
                      <a:pt x="1513" y="239"/>
                    </a:lnTo>
                    <a:lnTo>
                      <a:pt x="1515" y="260"/>
                    </a:lnTo>
                    <a:lnTo>
                      <a:pt x="1516" y="242"/>
                    </a:lnTo>
                    <a:lnTo>
                      <a:pt x="1518" y="294"/>
                    </a:lnTo>
                    <a:lnTo>
                      <a:pt x="1519" y="294"/>
                    </a:lnTo>
                    <a:lnTo>
                      <a:pt x="1520" y="218"/>
                    </a:lnTo>
                    <a:lnTo>
                      <a:pt x="1522" y="260"/>
                    </a:lnTo>
                    <a:lnTo>
                      <a:pt x="1523" y="273"/>
                    </a:lnTo>
                    <a:lnTo>
                      <a:pt x="1524" y="201"/>
                    </a:lnTo>
                    <a:lnTo>
                      <a:pt x="1526" y="190"/>
                    </a:lnTo>
                    <a:lnTo>
                      <a:pt x="1527" y="177"/>
                    </a:lnTo>
                    <a:lnTo>
                      <a:pt x="1530" y="211"/>
                    </a:lnTo>
                    <a:lnTo>
                      <a:pt x="1531" y="232"/>
                    </a:lnTo>
                    <a:lnTo>
                      <a:pt x="1532" y="218"/>
                    </a:lnTo>
                    <a:lnTo>
                      <a:pt x="1534" y="146"/>
                    </a:lnTo>
                    <a:lnTo>
                      <a:pt x="1535" y="156"/>
                    </a:lnTo>
                    <a:lnTo>
                      <a:pt x="1536" y="166"/>
                    </a:lnTo>
                    <a:lnTo>
                      <a:pt x="1538" y="125"/>
                    </a:lnTo>
                    <a:lnTo>
                      <a:pt x="1539" y="125"/>
                    </a:lnTo>
                    <a:lnTo>
                      <a:pt x="1541" y="156"/>
                    </a:lnTo>
                    <a:lnTo>
                      <a:pt x="1542" y="166"/>
                    </a:lnTo>
                    <a:lnTo>
                      <a:pt x="1543" y="156"/>
                    </a:lnTo>
                    <a:lnTo>
                      <a:pt x="1545" y="166"/>
                    </a:lnTo>
                    <a:lnTo>
                      <a:pt x="1546" y="187"/>
                    </a:lnTo>
                    <a:lnTo>
                      <a:pt x="1547" y="177"/>
                    </a:lnTo>
                    <a:lnTo>
                      <a:pt x="1549" y="166"/>
                    </a:lnTo>
                    <a:lnTo>
                      <a:pt x="1550" y="135"/>
                    </a:lnTo>
                    <a:lnTo>
                      <a:pt x="1552" y="135"/>
                    </a:lnTo>
                    <a:lnTo>
                      <a:pt x="1554" y="138"/>
                    </a:lnTo>
                    <a:lnTo>
                      <a:pt x="1555" y="187"/>
                    </a:lnTo>
                    <a:lnTo>
                      <a:pt x="1557" y="135"/>
                    </a:lnTo>
                    <a:lnTo>
                      <a:pt x="1558" y="104"/>
                    </a:lnTo>
                    <a:lnTo>
                      <a:pt x="1560" y="107"/>
                    </a:lnTo>
                    <a:lnTo>
                      <a:pt x="1561" y="128"/>
                    </a:lnTo>
                    <a:lnTo>
                      <a:pt x="1562" y="135"/>
                    </a:lnTo>
                    <a:lnTo>
                      <a:pt x="1564" y="169"/>
                    </a:lnTo>
                    <a:lnTo>
                      <a:pt x="1565" y="135"/>
                    </a:lnTo>
                    <a:lnTo>
                      <a:pt x="1566" y="138"/>
                    </a:lnTo>
                    <a:lnTo>
                      <a:pt x="1568" y="159"/>
                    </a:lnTo>
                    <a:lnTo>
                      <a:pt x="1569" y="145"/>
                    </a:lnTo>
                    <a:lnTo>
                      <a:pt x="1571" y="149"/>
                    </a:lnTo>
                    <a:lnTo>
                      <a:pt x="1572" y="135"/>
                    </a:lnTo>
                    <a:lnTo>
                      <a:pt x="1573" y="159"/>
                    </a:lnTo>
                    <a:lnTo>
                      <a:pt x="1575" y="156"/>
                    </a:lnTo>
                    <a:lnTo>
                      <a:pt x="1576" y="135"/>
                    </a:lnTo>
                    <a:lnTo>
                      <a:pt x="1578" y="125"/>
                    </a:lnTo>
                    <a:lnTo>
                      <a:pt x="1580" y="125"/>
                    </a:lnTo>
                    <a:lnTo>
                      <a:pt x="1581" y="135"/>
                    </a:lnTo>
                    <a:lnTo>
                      <a:pt x="1583" y="135"/>
                    </a:lnTo>
                    <a:lnTo>
                      <a:pt x="1584" y="149"/>
                    </a:lnTo>
                    <a:lnTo>
                      <a:pt x="1585" y="135"/>
                    </a:lnTo>
                    <a:lnTo>
                      <a:pt x="1587" y="135"/>
                    </a:lnTo>
                    <a:lnTo>
                      <a:pt x="1588" y="135"/>
                    </a:lnTo>
                    <a:lnTo>
                      <a:pt x="1589" y="135"/>
                    </a:lnTo>
                    <a:lnTo>
                      <a:pt x="1591" y="169"/>
                    </a:lnTo>
                    <a:lnTo>
                      <a:pt x="1592" y="169"/>
                    </a:lnTo>
                    <a:lnTo>
                      <a:pt x="1594" y="156"/>
                    </a:lnTo>
                    <a:lnTo>
                      <a:pt x="1595" y="169"/>
                    </a:lnTo>
                    <a:lnTo>
                      <a:pt x="1596" y="180"/>
                    </a:lnTo>
                    <a:lnTo>
                      <a:pt x="1598" y="180"/>
                    </a:lnTo>
                    <a:lnTo>
                      <a:pt x="1599" y="180"/>
                    </a:lnTo>
                    <a:lnTo>
                      <a:pt x="1600" y="180"/>
                    </a:lnTo>
                    <a:lnTo>
                      <a:pt x="1603" y="180"/>
                    </a:lnTo>
                    <a:lnTo>
                      <a:pt x="1604" y="146"/>
                    </a:lnTo>
                    <a:lnTo>
                      <a:pt x="1606" y="177"/>
                    </a:lnTo>
                    <a:lnTo>
                      <a:pt x="1607" y="190"/>
                    </a:lnTo>
                    <a:lnTo>
                      <a:pt x="1608" y="190"/>
                    </a:lnTo>
                    <a:lnTo>
                      <a:pt x="1610" y="211"/>
                    </a:lnTo>
                    <a:lnTo>
                      <a:pt x="1611" y="197"/>
                    </a:lnTo>
                    <a:lnTo>
                      <a:pt x="1612" y="197"/>
                    </a:lnTo>
                    <a:lnTo>
                      <a:pt x="1614" y="197"/>
                    </a:lnTo>
                    <a:lnTo>
                      <a:pt x="1615" y="197"/>
                    </a:lnTo>
                    <a:lnTo>
                      <a:pt x="1617" y="197"/>
                    </a:lnTo>
                    <a:lnTo>
                      <a:pt x="1618" y="197"/>
                    </a:lnTo>
                    <a:lnTo>
                      <a:pt x="1619" y="211"/>
                    </a:lnTo>
                    <a:lnTo>
                      <a:pt x="1621" y="211"/>
                    </a:lnTo>
                    <a:lnTo>
                      <a:pt x="1622" y="197"/>
                    </a:lnTo>
                    <a:lnTo>
                      <a:pt x="1623" y="211"/>
                    </a:lnTo>
                    <a:lnTo>
                      <a:pt x="1625" y="197"/>
                    </a:lnTo>
                    <a:lnTo>
                      <a:pt x="1627" y="208"/>
                    </a:lnTo>
                    <a:lnTo>
                      <a:pt x="1629" y="208"/>
                    </a:lnTo>
                    <a:lnTo>
                      <a:pt x="1630" y="184"/>
                    </a:lnTo>
                    <a:lnTo>
                      <a:pt x="1631" y="218"/>
                    </a:lnTo>
                    <a:lnTo>
                      <a:pt x="1633" y="229"/>
                    </a:lnTo>
                    <a:lnTo>
                      <a:pt x="1634" y="229"/>
                    </a:lnTo>
                    <a:lnTo>
                      <a:pt x="1636" y="215"/>
                    </a:lnTo>
                    <a:lnTo>
                      <a:pt x="1637" y="239"/>
                    </a:lnTo>
                    <a:lnTo>
                      <a:pt x="1638" y="239"/>
                    </a:lnTo>
                    <a:lnTo>
                      <a:pt x="1640" y="215"/>
                    </a:lnTo>
                    <a:lnTo>
                      <a:pt x="1641" y="239"/>
                    </a:lnTo>
                    <a:lnTo>
                      <a:pt x="1642" y="263"/>
                    </a:lnTo>
                    <a:lnTo>
                      <a:pt x="1644" y="249"/>
                    </a:lnTo>
                    <a:lnTo>
                      <a:pt x="1645" y="260"/>
                    </a:lnTo>
                    <a:lnTo>
                      <a:pt x="1647" y="260"/>
                    </a:lnTo>
                    <a:lnTo>
                      <a:pt x="1648" y="273"/>
                    </a:lnTo>
                    <a:lnTo>
                      <a:pt x="1649" y="273"/>
                    </a:lnTo>
                    <a:lnTo>
                      <a:pt x="1652" y="260"/>
                    </a:lnTo>
                    <a:lnTo>
                      <a:pt x="1653" y="260"/>
                    </a:lnTo>
                    <a:lnTo>
                      <a:pt x="1654" y="233"/>
                    </a:lnTo>
                    <a:lnTo>
                      <a:pt x="1656" y="260"/>
                    </a:lnTo>
                    <a:lnTo>
                      <a:pt x="1657" y="284"/>
                    </a:lnTo>
                    <a:lnTo>
                      <a:pt x="1659" y="270"/>
                    </a:lnTo>
                    <a:lnTo>
                      <a:pt x="1660" y="280"/>
                    </a:lnTo>
                    <a:lnTo>
                      <a:pt x="1661" y="294"/>
                    </a:lnTo>
                    <a:lnTo>
                      <a:pt x="1663" y="294"/>
                    </a:lnTo>
                    <a:lnTo>
                      <a:pt x="1664" y="291"/>
                    </a:lnTo>
                    <a:lnTo>
                      <a:pt x="1665" y="304"/>
                    </a:lnTo>
                    <a:lnTo>
                      <a:pt x="1667" y="304"/>
                    </a:lnTo>
                    <a:lnTo>
                      <a:pt x="1668" y="304"/>
                    </a:lnTo>
                    <a:lnTo>
                      <a:pt x="1670" y="304"/>
                    </a:lnTo>
                    <a:lnTo>
                      <a:pt x="1671" y="315"/>
                    </a:lnTo>
                    <a:lnTo>
                      <a:pt x="1672" y="315"/>
                    </a:lnTo>
                    <a:lnTo>
                      <a:pt x="1674" y="277"/>
                    </a:lnTo>
                    <a:lnTo>
                      <a:pt x="1676" y="301"/>
                    </a:lnTo>
                    <a:lnTo>
                      <a:pt x="1677" y="301"/>
                    </a:lnTo>
                    <a:lnTo>
                      <a:pt x="1679" y="301"/>
                    </a:lnTo>
                    <a:lnTo>
                      <a:pt x="1680" y="315"/>
                    </a:lnTo>
                    <a:lnTo>
                      <a:pt x="1682" y="326"/>
                    </a:lnTo>
                    <a:lnTo>
                      <a:pt x="1683" y="326"/>
                    </a:lnTo>
                    <a:lnTo>
                      <a:pt x="1684" y="326"/>
                    </a:lnTo>
                    <a:lnTo>
                      <a:pt x="1686" y="326"/>
                    </a:lnTo>
                    <a:lnTo>
                      <a:pt x="1687" y="322"/>
                    </a:lnTo>
                    <a:lnTo>
                      <a:pt x="1688" y="322"/>
                    </a:lnTo>
                    <a:lnTo>
                      <a:pt x="1690" y="322"/>
                    </a:lnTo>
                    <a:lnTo>
                      <a:pt x="1691" y="335"/>
                    </a:lnTo>
                    <a:lnTo>
                      <a:pt x="1693" y="322"/>
                    </a:lnTo>
                    <a:lnTo>
                      <a:pt x="1694" y="335"/>
                    </a:lnTo>
                    <a:lnTo>
                      <a:pt x="1695" y="322"/>
                    </a:lnTo>
                    <a:lnTo>
                      <a:pt x="1697" y="322"/>
                    </a:lnTo>
                    <a:lnTo>
                      <a:pt x="1698" y="332"/>
                    </a:lnTo>
                    <a:lnTo>
                      <a:pt x="1701" y="332"/>
                    </a:lnTo>
                    <a:lnTo>
                      <a:pt x="1702" y="332"/>
                    </a:lnTo>
                    <a:lnTo>
                      <a:pt x="1703" y="332"/>
                    </a:lnTo>
                    <a:lnTo>
                      <a:pt x="1705" y="343"/>
                    </a:lnTo>
                    <a:lnTo>
                      <a:pt x="1706" y="343"/>
                    </a:lnTo>
                    <a:lnTo>
                      <a:pt x="1707" y="356"/>
                    </a:lnTo>
                    <a:lnTo>
                      <a:pt x="1709" y="356"/>
                    </a:lnTo>
                    <a:lnTo>
                      <a:pt x="1710" y="356"/>
                    </a:lnTo>
                    <a:lnTo>
                      <a:pt x="1712" y="367"/>
                    </a:lnTo>
                    <a:lnTo>
                      <a:pt x="1713" y="367"/>
                    </a:lnTo>
                    <a:lnTo>
                      <a:pt x="1714" y="367"/>
                    </a:lnTo>
                    <a:lnTo>
                      <a:pt x="1716" y="363"/>
                    </a:lnTo>
                    <a:lnTo>
                      <a:pt x="1717" y="378"/>
                    </a:lnTo>
                    <a:lnTo>
                      <a:pt x="1718" y="378"/>
                    </a:lnTo>
                    <a:lnTo>
                      <a:pt x="1720" y="363"/>
                    </a:lnTo>
                    <a:lnTo>
                      <a:pt x="1721" y="363"/>
                    </a:lnTo>
                    <a:lnTo>
                      <a:pt x="1723" y="333"/>
                    </a:lnTo>
                    <a:lnTo>
                      <a:pt x="1725" y="378"/>
                    </a:lnTo>
                    <a:lnTo>
                      <a:pt x="1726" y="363"/>
                    </a:lnTo>
                    <a:lnTo>
                      <a:pt x="1728" y="374"/>
                    </a:lnTo>
                    <a:lnTo>
                      <a:pt x="1729" y="374"/>
                    </a:lnTo>
                    <a:lnTo>
                      <a:pt x="1730" y="343"/>
                    </a:lnTo>
                    <a:lnTo>
                      <a:pt x="1732" y="387"/>
                    </a:lnTo>
                    <a:lnTo>
                      <a:pt x="1733" y="384"/>
                    </a:lnTo>
                    <a:lnTo>
                      <a:pt x="1735" y="399"/>
                    </a:lnTo>
                    <a:lnTo>
                      <a:pt x="1736" y="384"/>
                    </a:lnTo>
                    <a:lnTo>
                      <a:pt x="1737" y="384"/>
                    </a:lnTo>
                    <a:lnTo>
                      <a:pt x="1739" y="409"/>
                    </a:lnTo>
                    <a:lnTo>
                      <a:pt x="1740" y="396"/>
                    </a:lnTo>
                    <a:lnTo>
                      <a:pt x="1741" y="396"/>
                    </a:lnTo>
                    <a:lnTo>
                      <a:pt x="1743" y="396"/>
                    </a:lnTo>
                    <a:lnTo>
                      <a:pt x="1744" y="396"/>
                    </a:lnTo>
                    <a:lnTo>
                      <a:pt x="1746" y="396"/>
                    </a:lnTo>
                    <a:lnTo>
                      <a:pt x="1747" y="409"/>
                    </a:lnTo>
                    <a:lnTo>
                      <a:pt x="1749" y="396"/>
                    </a:lnTo>
                    <a:lnTo>
                      <a:pt x="1751" y="396"/>
                    </a:lnTo>
                    <a:lnTo>
                      <a:pt x="1752" y="419"/>
                    </a:lnTo>
                    <a:lnTo>
                      <a:pt x="1753" y="405"/>
                    </a:lnTo>
                    <a:lnTo>
                      <a:pt x="1755" y="405"/>
                    </a:lnTo>
                    <a:lnTo>
                      <a:pt x="1756" y="419"/>
                    </a:lnTo>
                    <a:lnTo>
                      <a:pt x="1758" y="430"/>
                    </a:lnTo>
                    <a:lnTo>
                      <a:pt x="1759" y="430"/>
                    </a:lnTo>
                    <a:lnTo>
                      <a:pt x="1760" y="423"/>
                    </a:lnTo>
                    <a:lnTo>
                      <a:pt x="1762" y="416"/>
                    </a:lnTo>
                    <a:lnTo>
                      <a:pt x="1763" y="440"/>
                    </a:lnTo>
                    <a:lnTo>
                      <a:pt x="1764" y="440"/>
                    </a:lnTo>
                    <a:lnTo>
                      <a:pt x="1766" y="434"/>
                    </a:lnTo>
                    <a:lnTo>
                      <a:pt x="1767" y="427"/>
                    </a:lnTo>
                    <a:lnTo>
                      <a:pt x="1769" y="427"/>
                    </a:lnTo>
                    <a:lnTo>
                      <a:pt x="1770" y="427"/>
                    </a:lnTo>
                    <a:lnTo>
                      <a:pt x="1771" y="427"/>
                    </a:lnTo>
                    <a:lnTo>
                      <a:pt x="1774" y="427"/>
                    </a:lnTo>
                    <a:lnTo>
                      <a:pt x="1775" y="427"/>
                    </a:lnTo>
                    <a:lnTo>
                      <a:pt x="1777" y="406"/>
                    </a:lnTo>
                    <a:lnTo>
                      <a:pt x="1778" y="427"/>
                    </a:lnTo>
                    <a:lnTo>
                      <a:pt x="1779" y="427"/>
                    </a:lnTo>
                    <a:lnTo>
                      <a:pt x="1781" y="451"/>
                    </a:lnTo>
                    <a:lnTo>
                      <a:pt x="1782" y="448"/>
                    </a:lnTo>
                    <a:lnTo>
                      <a:pt x="1783" y="448"/>
                    </a:lnTo>
                    <a:lnTo>
                      <a:pt x="1785" y="461"/>
                    </a:lnTo>
                    <a:lnTo>
                      <a:pt x="1786" y="448"/>
                    </a:lnTo>
                    <a:lnTo>
                      <a:pt x="1788" y="436"/>
                    </a:lnTo>
                    <a:lnTo>
                      <a:pt x="1789" y="436"/>
                    </a:lnTo>
                    <a:lnTo>
                      <a:pt x="1790" y="436"/>
                    </a:lnTo>
                    <a:lnTo>
                      <a:pt x="1792" y="448"/>
                    </a:lnTo>
                    <a:lnTo>
                      <a:pt x="1793" y="461"/>
                    </a:lnTo>
                    <a:lnTo>
                      <a:pt x="1794" y="451"/>
                    </a:lnTo>
                    <a:lnTo>
                      <a:pt x="1796" y="448"/>
                    </a:lnTo>
                    <a:lnTo>
                      <a:pt x="1798" y="448"/>
                    </a:lnTo>
                    <a:lnTo>
                      <a:pt x="1800" y="461"/>
                    </a:lnTo>
                    <a:lnTo>
                      <a:pt x="1801" y="448"/>
                    </a:lnTo>
                    <a:lnTo>
                      <a:pt x="1802" y="448"/>
                    </a:lnTo>
                    <a:lnTo>
                      <a:pt x="1804" y="461"/>
                    </a:lnTo>
                    <a:lnTo>
                      <a:pt x="1805" y="448"/>
                    </a:lnTo>
                    <a:lnTo>
                      <a:pt x="1806" y="471"/>
                    </a:lnTo>
                    <a:lnTo>
                      <a:pt x="1808" y="471"/>
                    </a:lnTo>
                    <a:lnTo>
                      <a:pt x="1809" y="457"/>
                    </a:lnTo>
                    <a:lnTo>
                      <a:pt x="1811" y="471"/>
                    </a:lnTo>
                    <a:lnTo>
                      <a:pt x="1812" y="482"/>
                    </a:lnTo>
                    <a:lnTo>
                      <a:pt x="1813" y="457"/>
                    </a:lnTo>
                    <a:lnTo>
                      <a:pt x="1815" y="468"/>
                    </a:lnTo>
                    <a:lnTo>
                      <a:pt x="1816" y="489"/>
                    </a:lnTo>
                    <a:lnTo>
                      <a:pt x="1817" y="468"/>
                    </a:lnTo>
                    <a:lnTo>
                      <a:pt x="1819" y="468"/>
                    </a:lnTo>
                    <a:lnTo>
                      <a:pt x="1820" y="482"/>
                    </a:lnTo>
                    <a:lnTo>
                      <a:pt x="1823" y="482"/>
                    </a:lnTo>
                    <a:lnTo>
                      <a:pt x="1824" y="468"/>
                    </a:lnTo>
                    <a:lnTo>
                      <a:pt x="1825" y="468"/>
                    </a:lnTo>
                    <a:lnTo>
                      <a:pt x="1827" y="468"/>
                    </a:lnTo>
                    <a:lnTo>
                      <a:pt x="1828" y="437"/>
                    </a:lnTo>
                    <a:lnTo>
                      <a:pt x="1829" y="468"/>
                    </a:lnTo>
                    <a:lnTo>
                      <a:pt x="1831" y="492"/>
                    </a:lnTo>
                    <a:lnTo>
                      <a:pt x="1832" y="498"/>
                    </a:lnTo>
                    <a:lnTo>
                      <a:pt x="1834" y="492"/>
                    </a:lnTo>
                    <a:lnTo>
                      <a:pt x="1835" y="489"/>
                    </a:lnTo>
                    <a:lnTo>
                      <a:pt x="1836" y="479"/>
                    </a:lnTo>
                    <a:lnTo>
                      <a:pt x="1838" y="479"/>
                    </a:lnTo>
                    <a:lnTo>
                      <a:pt x="1839" y="489"/>
                    </a:lnTo>
                    <a:lnTo>
                      <a:pt x="1841" y="489"/>
                    </a:lnTo>
                    <a:lnTo>
                      <a:pt x="1842" y="489"/>
                    </a:lnTo>
                    <a:lnTo>
                      <a:pt x="1843" y="479"/>
                    </a:lnTo>
                    <a:lnTo>
                      <a:pt x="1845" y="510"/>
                    </a:lnTo>
                    <a:lnTo>
                      <a:pt x="1847" y="489"/>
                    </a:lnTo>
                    <a:lnTo>
                      <a:pt x="1848" y="489"/>
                    </a:lnTo>
                    <a:lnTo>
                      <a:pt x="1850" y="489"/>
                    </a:lnTo>
                    <a:lnTo>
                      <a:pt x="1851" y="489"/>
                    </a:lnTo>
                    <a:lnTo>
                      <a:pt x="1853" y="489"/>
                    </a:lnTo>
                    <a:lnTo>
                      <a:pt x="1854" y="489"/>
                    </a:lnTo>
                    <a:lnTo>
                      <a:pt x="1855" y="489"/>
                    </a:lnTo>
                    <a:lnTo>
                      <a:pt x="1857" y="502"/>
                    </a:lnTo>
                    <a:lnTo>
                      <a:pt x="1858" y="489"/>
                    </a:lnTo>
                    <a:lnTo>
                      <a:pt x="1859" y="502"/>
                    </a:lnTo>
                    <a:lnTo>
                      <a:pt x="1861" y="465"/>
                    </a:lnTo>
                    <a:lnTo>
                      <a:pt x="1862" y="476"/>
                    </a:lnTo>
                    <a:lnTo>
                      <a:pt x="1864" y="513"/>
                    </a:lnTo>
                    <a:lnTo>
                      <a:pt x="1865" y="499"/>
                    </a:lnTo>
                  </a:path>
                </a:pathLst>
              </a:custGeom>
              <a:noFill/>
              <a:ln w="13335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98" name="Freeform 270"/>
              <p:cNvSpPr>
                <a:spLocks noChangeAspect="1"/>
              </p:cNvSpPr>
              <p:nvPr/>
            </p:nvSpPr>
            <p:spPr bwMode="auto">
              <a:xfrm>
                <a:off x="8459" y="10366"/>
                <a:ext cx="293" cy="197"/>
              </a:xfrm>
              <a:custGeom>
                <a:avLst/>
                <a:gdLst>
                  <a:gd name="T0" fmla="*/ 4 w 298"/>
                  <a:gd name="T1" fmla="*/ 45 h 197"/>
                  <a:gd name="T2" fmla="*/ 9 w 298"/>
                  <a:gd name="T3" fmla="*/ 31 h 197"/>
                  <a:gd name="T4" fmla="*/ 16 w 298"/>
                  <a:gd name="T5" fmla="*/ 31 h 197"/>
                  <a:gd name="T6" fmla="*/ 21 w 298"/>
                  <a:gd name="T7" fmla="*/ 31 h 197"/>
                  <a:gd name="T8" fmla="*/ 27 w 298"/>
                  <a:gd name="T9" fmla="*/ 52 h 197"/>
                  <a:gd name="T10" fmla="*/ 33 w 298"/>
                  <a:gd name="T11" fmla="*/ 52 h 197"/>
                  <a:gd name="T12" fmla="*/ 39 w 298"/>
                  <a:gd name="T13" fmla="*/ 52 h 197"/>
                  <a:gd name="T14" fmla="*/ 45 w 298"/>
                  <a:gd name="T15" fmla="*/ 52 h 197"/>
                  <a:gd name="T16" fmla="*/ 50 w 298"/>
                  <a:gd name="T17" fmla="*/ 52 h 197"/>
                  <a:gd name="T18" fmla="*/ 56 w 298"/>
                  <a:gd name="T19" fmla="*/ 76 h 197"/>
                  <a:gd name="T20" fmla="*/ 61 w 298"/>
                  <a:gd name="T21" fmla="*/ 31 h 197"/>
                  <a:gd name="T22" fmla="*/ 68 w 298"/>
                  <a:gd name="T23" fmla="*/ 73 h 197"/>
                  <a:gd name="T24" fmla="*/ 73 w 298"/>
                  <a:gd name="T25" fmla="*/ 83 h 197"/>
                  <a:gd name="T26" fmla="*/ 79 w 298"/>
                  <a:gd name="T27" fmla="*/ 83 h 197"/>
                  <a:gd name="T28" fmla="*/ 84 w 298"/>
                  <a:gd name="T29" fmla="*/ 94 h 197"/>
                  <a:gd name="T30" fmla="*/ 91 w 298"/>
                  <a:gd name="T31" fmla="*/ 107 h 197"/>
                  <a:gd name="T32" fmla="*/ 96 w 298"/>
                  <a:gd name="T33" fmla="*/ 107 h 197"/>
                  <a:gd name="T34" fmla="*/ 102 w 298"/>
                  <a:gd name="T35" fmla="*/ 107 h 197"/>
                  <a:gd name="T36" fmla="*/ 107 w 298"/>
                  <a:gd name="T37" fmla="*/ 105 h 197"/>
                  <a:gd name="T38" fmla="*/ 114 w 298"/>
                  <a:gd name="T39" fmla="*/ 128 h 197"/>
                  <a:gd name="T40" fmla="*/ 119 w 298"/>
                  <a:gd name="T41" fmla="*/ 128 h 197"/>
                  <a:gd name="T42" fmla="*/ 125 w 298"/>
                  <a:gd name="T43" fmla="*/ 114 h 197"/>
                  <a:gd name="T44" fmla="*/ 130 w 298"/>
                  <a:gd name="T45" fmla="*/ 128 h 197"/>
                  <a:gd name="T46" fmla="*/ 137 w 298"/>
                  <a:gd name="T47" fmla="*/ 118 h 197"/>
                  <a:gd name="T48" fmla="*/ 142 w 298"/>
                  <a:gd name="T49" fmla="*/ 125 h 197"/>
                  <a:gd name="T50" fmla="*/ 148 w 298"/>
                  <a:gd name="T51" fmla="*/ 125 h 197"/>
                  <a:gd name="T52" fmla="*/ 153 w 298"/>
                  <a:gd name="T53" fmla="*/ 136 h 197"/>
                  <a:gd name="T54" fmla="*/ 159 w 298"/>
                  <a:gd name="T55" fmla="*/ 136 h 197"/>
                  <a:gd name="T56" fmla="*/ 165 w 298"/>
                  <a:gd name="T57" fmla="*/ 150 h 197"/>
                  <a:gd name="T58" fmla="*/ 171 w 298"/>
                  <a:gd name="T59" fmla="*/ 145 h 197"/>
                  <a:gd name="T60" fmla="*/ 176 w 298"/>
                  <a:gd name="T61" fmla="*/ 157 h 197"/>
                  <a:gd name="T62" fmla="*/ 182 w 298"/>
                  <a:gd name="T63" fmla="*/ 181 h 197"/>
                  <a:gd name="T64" fmla="*/ 188 w 298"/>
                  <a:gd name="T65" fmla="*/ 167 h 197"/>
                  <a:gd name="T66" fmla="*/ 194 w 298"/>
                  <a:gd name="T67" fmla="*/ 157 h 197"/>
                  <a:gd name="T68" fmla="*/ 199 w 298"/>
                  <a:gd name="T69" fmla="*/ 157 h 197"/>
                  <a:gd name="T70" fmla="*/ 205 w 298"/>
                  <a:gd name="T71" fmla="*/ 157 h 197"/>
                  <a:gd name="T72" fmla="*/ 211 w 298"/>
                  <a:gd name="T73" fmla="*/ 133 h 197"/>
                  <a:gd name="T74" fmla="*/ 217 w 298"/>
                  <a:gd name="T75" fmla="*/ 181 h 197"/>
                  <a:gd name="T76" fmla="*/ 222 w 298"/>
                  <a:gd name="T77" fmla="*/ 157 h 197"/>
                  <a:gd name="T78" fmla="*/ 228 w 298"/>
                  <a:gd name="T79" fmla="*/ 170 h 197"/>
                  <a:gd name="T80" fmla="*/ 233 w 298"/>
                  <a:gd name="T81" fmla="*/ 105 h 197"/>
                  <a:gd name="T82" fmla="*/ 240 w 298"/>
                  <a:gd name="T83" fmla="*/ 157 h 197"/>
                  <a:gd name="T84" fmla="*/ 245 w 298"/>
                  <a:gd name="T85" fmla="*/ 157 h 197"/>
                  <a:gd name="T86" fmla="*/ 251 w 298"/>
                  <a:gd name="T87" fmla="*/ 157 h 197"/>
                  <a:gd name="T88" fmla="*/ 256 w 298"/>
                  <a:gd name="T89" fmla="*/ 126 h 197"/>
                  <a:gd name="T90" fmla="*/ 263 w 298"/>
                  <a:gd name="T91" fmla="*/ 157 h 197"/>
                  <a:gd name="T92" fmla="*/ 268 w 298"/>
                  <a:gd name="T93" fmla="*/ 170 h 197"/>
                  <a:gd name="T94" fmla="*/ 274 w 298"/>
                  <a:gd name="T95" fmla="*/ 145 h 197"/>
                  <a:gd name="T96" fmla="*/ 279 w 298"/>
                  <a:gd name="T97" fmla="*/ 136 h 197"/>
                  <a:gd name="T98" fmla="*/ 286 w 298"/>
                  <a:gd name="T99" fmla="*/ 160 h 197"/>
                  <a:gd name="T100" fmla="*/ 291 w 298"/>
                  <a:gd name="T101" fmla="*/ 150 h 197"/>
                  <a:gd name="T102" fmla="*/ 297 w 298"/>
                  <a:gd name="T103" fmla="*/ 145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98" h="197">
                    <a:moveTo>
                      <a:pt x="0" y="34"/>
                    </a:moveTo>
                    <a:lnTo>
                      <a:pt x="1" y="20"/>
                    </a:lnTo>
                    <a:lnTo>
                      <a:pt x="3" y="34"/>
                    </a:lnTo>
                    <a:lnTo>
                      <a:pt x="4" y="45"/>
                    </a:lnTo>
                    <a:lnTo>
                      <a:pt x="5" y="20"/>
                    </a:lnTo>
                    <a:lnTo>
                      <a:pt x="7" y="31"/>
                    </a:lnTo>
                    <a:lnTo>
                      <a:pt x="8" y="52"/>
                    </a:lnTo>
                    <a:lnTo>
                      <a:pt x="9" y="31"/>
                    </a:lnTo>
                    <a:lnTo>
                      <a:pt x="11" y="31"/>
                    </a:lnTo>
                    <a:lnTo>
                      <a:pt x="12" y="45"/>
                    </a:lnTo>
                    <a:lnTo>
                      <a:pt x="15" y="45"/>
                    </a:lnTo>
                    <a:lnTo>
                      <a:pt x="16" y="31"/>
                    </a:lnTo>
                    <a:lnTo>
                      <a:pt x="17" y="31"/>
                    </a:lnTo>
                    <a:lnTo>
                      <a:pt x="19" y="31"/>
                    </a:lnTo>
                    <a:lnTo>
                      <a:pt x="20" y="0"/>
                    </a:lnTo>
                    <a:lnTo>
                      <a:pt x="21" y="31"/>
                    </a:lnTo>
                    <a:lnTo>
                      <a:pt x="23" y="55"/>
                    </a:lnTo>
                    <a:lnTo>
                      <a:pt x="24" y="61"/>
                    </a:lnTo>
                    <a:lnTo>
                      <a:pt x="26" y="55"/>
                    </a:lnTo>
                    <a:lnTo>
                      <a:pt x="27" y="52"/>
                    </a:lnTo>
                    <a:lnTo>
                      <a:pt x="28" y="42"/>
                    </a:lnTo>
                    <a:lnTo>
                      <a:pt x="30" y="42"/>
                    </a:lnTo>
                    <a:lnTo>
                      <a:pt x="31" y="52"/>
                    </a:lnTo>
                    <a:lnTo>
                      <a:pt x="33" y="52"/>
                    </a:lnTo>
                    <a:lnTo>
                      <a:pt x="34" y="52"/>
                    </a:lnTo>
                    <a:lnTo>
                      <a:pt x="35" y="42"/>
                    </a:lnTo>
                    <a:lnTo>
                      <a:pt x="37" y="73"/>
                    </a:lnTo>
                    <a:lnTo>
                      <a:pt x="39" y="52"/>
                    </a:lnTo>
                    <a:lnTo>
                      <a:pt x="40" y="52"/>
                    </a:lnTo>
                    <a:lnTo>
                      <a:pt x="42" y="52"/>
                    </a:lnTo>
                    <a:lnTo>
                      <a:pt x="43" y="52"/>
                    </a:lnTo>
                    <a:lnTo>
                      <a:pt x="45" y="52"/>
                    </a:lnTo>
                    <a:lnTo>
                      <a:pt x="46" y="52"/>
                    </a:lnTo>
                    <a:lnTo>
                      <a:pt x="47" y="52"/>
                    </a:lnTo>
                    <a:lnTo>
                      <a:pt x="49" y="65"/>
                    </a:lnTo>
                    <a:lnTo>
                      <a:pt x="50" y="52"/>
                    </a:lnTo>
                    <a:lnTo>
                      <a:pt x="51" y="65"/>
                    </a:lnTo>
                    <a:lnTo>
                      <a:pt x="53" y="28"/>
                    </a:lnTo>
                    <a:lnTo>
                      <a:pt x="54" y="39"/>
                    </a:lnTo>
                    <a:lnTo>
                      <a:pt x="56" y="76"/>
                    </a:lnTo>
                    <a:lnTo>
                      <a:pt x="57" y="62"/>
                    </a:lnTo>
                    <a:lnTo>
                      <a:pt x="58" y="73"/>
                    </a:lnTo>
                    <a:lnTo>
                      <a:pt x="60" y="94"/>
                    </a:lnTo>
                    <a:lnTo>
                      <a:pt x="61" y="31"/>
                    </a:lnTo>
                    <a:lnTo>
                      <a:pt x="62" y="62"/>
                    </a:lnTo>
                    <a:lnTo>
                      <a:pt x="65" y="73"/>
                    </a:lnTo>
                    <a:lnTo>
                      <a:pt x="66" y="73"/>
                    </a:lnTo>
                    <a:lnTo>
                      <a:pt x="68" y="73"/>
                    </a:lnTo>
                    <a:lnTo>
                      <a:pt x="69" y="83"/>
                    </a:lnTo>
                    <a:lnTo>
                      <a:pt x="70" y="83"/>
                    </a:lnTo>
                    <a:lnTo>
                      <a:pt x="72" y="73"/>
                    </a:lnTo>
                    <a:lnTo>
                      <a:pt x="73" y="83"/>
                    </a:lnTo>
                    <a:lnTo>
                      <a:pt x="74" y="83"/>
                    </a:lnTo>
                    <a:lnTo>
                      <a:pt x="76" y="94"/>
                    </a:lnTo>
                    <a:lnTo>
                      <a:pt x="77" y="107"/>
                    </a:lnTo>
                    <a:lnTo>
                      <a:pt x="79" y="83"/>
                    </a:lnTo>
                    <a:lnTo>
                      <a:pt x="80" y="73"/>
                    </a:lnTo>
                    <a:lnTo>
                      <a:pt x="81" y="97"/>
                    </a:lnTo>
                    <a:lnTo>
                      <a:pt x="83" y="94"/>
                    </a:lnTo>
                    <a:lnTo>
                      <a:pt x="84" y="94"/>
                    </a:lnTo>
                    <a:lnTo>
                      <a:pt x="85" y="83"/>
                    </a:lnTo>
                    <a:lnTo>
                      <a:pt x="88" y="107"/>
                    </a:lnTo>
                    <a:lnTo>
                      <a:pt x="89" y="94"/>
                    </a:lnTo>
                    <a:lnTo>
                      <a:pt x="91" y="107"/>
                    </a:lnTo>
                    <a:lnTo>
                      <a:pt x="92" y="94"/>
                    </a:lnTo>
                    <a:lnTo>
                      <a:pt x="93" y="94"/>
                    </a:lnTo>
                    <a:lnTo>
                      <a:pt x="95" y="107"/>
                    </a:lnTo>
                    <a:lnTo>
                      <a:pt x="96" y="107"/>
                    </a:lnTo>
                    <a:lnTo>
                      <a:pt x="97" y="105"/>
                    </a:lnTo>
                    <a:lnTo>
                      <a:pt x="99" y="94"/>
                    </a:lnTo>
                    <a:lnTo>
                      <a:pt x="100" y="107"/>
                    </a:lnTo>
                    <a:lnTo>
                      <a:pt x="102" y="107"/>
                    </a:lnTo>
                    <a:lnTo>
                      <a:pt x="103" y="105"/>
                    </a:lnTo>
                    <a:lnTo>
                      <a:pt x="104" y="105"/>
                    </a:lnTo>
                    <a:lnTo>
                      <a:pt x="106" y="118"/>
                    </a:lnTo>
                    <a:lnTo>
                      <a:pt x="107" y="105"/>
                    </a:lnTo>
                    <a:lnTo>
                      <a:pt x="109" y="105"/>
                    </a:lnTo>
                    <a:lnTo>
                      <a:pt x="110" y="135"/>
                    </a:lnTo>
                    <a:lnTo>
                      <a:pt x="112" y="128"/>
                    </a:lnTo>
                    <a:lnTo>
                      <a:pt x="114" y="128"/>
                    </a:lnTo>
                    <a:lnTo>
                      <a:pt x="115" y="128"/>
                    </a:lnTo>
                    <a:lnTo>
                      <a:pt x="116" y="114"/>
                    </a:lnTo>
                    <a:lnTo>
                      <a:pt x="118" y="114"/>
                    </a:lnTo>
                    <a:lnTo>
                      <a:pt x="119" y="128"/>
                    </a:lnTo>
                    <a:lnTo>
                      <a:pt x="121" y="114"/>
                    </a:lnTo>
                    <a:lnTo>
                      <a:pt x="122" y="90"/>
                    </a:lnTo>
                    <a:lnTo>
                      <a:pt x="123" y="128"/>
                    </a:lnTo>
                    <a:lnTo>
                      <a:pt x="125" y="114"/>
                    </a:lnTo>
                    <a:lnTo>
                      <a:pt x="126" y="128"/>
                    </a:lnTo>
                    <a:lnTo>
                      <a:pt x="127" y="139"/>
                    </a:lnTo>
                    <a:lnTo>
                      <a:pt x="129" y="128"/>
                    </a:lnTo>
                    <a:lnTo>
                      <a:pt x="130" y="128"/>
                    </a:lnTo>
                    <a:lnTo>
                      <a:pt x="132" y="128"/>
                    </a:lnTo>
                    <a:lnTo>
                      <a:pt x="133" y="114"/>
                    </a:lnTo>
                    <a:lnTo>
                      <a:pt x="134" y="114"/>
                    </a:lnTo>
                    <a:lnTo>
                      <a:pt x="137" y="118"/>
                    </a:lnTo>
                    <a:lnTo>
                      <a:pt x="138" y="114"/>
                    </a:lnTo>
                    <a:lnTo>
                      <a:pt x="139" y="139"/>
                    </a:lnTo>
                    <a:lnTo>
                      <a:pt x="141" y="139"/>
                    </a:lnTo>
                    <a:lnTo>
                      <a:pt x="142" y="125"/>
                    </a:lnTo>
                    <a:lnTo>
                      <a:pt x="144" y="136"/>
                    </a:lnTo>
                    <a:lnTo>
                      <a:pt x="145" y="139"/>
                    </a:lnTo>
                    <a:lnTo>
                      <a:pt x="146" y="95"/>
                    </a:lnTo>
                    <a:lnTo>
                      <a:pt x="148" y="125"/>
                    </a:lnTo>
                    <a:lnTo>
                      <a:pt x="149" y="139"/>
                    </a:lnTo>
                    <a:lnTo>
                      <a:pt x="150" y="105"/>
                    </a:lnTo>
                    <a:lnTo>
                      <a:pt x="152" y="150"/>
                    </a:lnTo>
                    <a:lnTo>
                      <a:pt x="153" y="136"/>
                    </a:lnTo>
                    <a:lnTo>
                      <a:pt x="155" y="145"/>
                    </a:lnTo>
                    <a:lnTo>
                      <a:pt x="156" y="160"/>
                    </a:lnTo>
                    <a:lnTo>
                      <a:pt x="157" y="136"/>
                    </a:lnTo>
                    <a:lnTo>
                      <a:pt x="159" y="136"/>
                    </a:lnTo>
                    <a:lnTo>
                      <a:pt x="161" y="136"/>
                    </a:lnTo>
                    <a:lnTo>
                      <a:pt x="162" y="145"/>
                    </a:lnTo>
                    <a:lnTo>
                      <a:pt x="164" y="136"/>
                    </a:lnTo>
                    <a:lnTo>
                      <a:pt x="165" y="150"/>
                    </a:lnTo>
                    <a:lnTo>
                      <a:pt x="167" y="150"/>
                    </a:lnTo>
                    <a:lnTo>
                      <a:pt x="168" y="150"/>
                    </a:lnTo>
                    <a:lnTo>
                      <a:pt x="169" y="157"/>
                    </a:lnTo>
                    <a:lnTo>
                      <a:pt x="171" y="145"/>
                    </a:lnTo>
                    <a:lnTo>
                      <a:pt x="172" y="145"/>
                    </a:lnTo>
                    <a:lnTo>
                      <a:pt x="173" y="170"/>
                    </a:lnTo>
                    <a:lnTo>
                      <a:pt x="175" y="157"/>
                    </a:lnTo>
                    <a:lnTo>
                      <a:pt x="176" y="157"/>
                    </a:lnTo>
                    <a:lnTo>
                      <a:pt x="178" y="157"/>
                    </a:lnTo>
                    <a:lnTo>
                      <a:pt x="179" y="157"/>
                    </a:lnTo>
                    <a:lnTo>
                      <a:pt x="180" y="157"/>
                    </a:lnTo>
                    <a:lnTo>
                      <a:pt x="182" y="181"/>
                    </a:lnTo>
                    <a:lnTo>
                      <a:pt x="183" y="197"/>
                    </a:lnTo>
                    <a:lnTo>
                      <a:pt x="186" y="157"/>
                    </a:lnTo>
                    <a:lnTo>
                      <a:pt x="187" y="157"/>
                    </a:lnTo>
                    <a:lnTo>
                      <a:pt x="188" y="167"/>
                    </a:lnTo>
                    <a:lnTo>
                      <a:pt x="190" y="157"/>
                    </a:lnTo>
                    <a:lnTo>
                      <a:pt x="191" y="181"/>
                    </a:lnTo>
                    <a:lnTo>
                      <a:pt x="192" y="126"/>
                    </a:lnTo>
                    <a:lnTo>
                      <a:pt x="194" y="157"/>
                    </a:lnTo>
                    <a:lnTo>
                      <a:pt x="195" y="170"/>
                    </a:lnTo>
                    <a:lnTo>
                      <a:pt x="197" y="157"/>
                    </a:lnTo>
                    <a:lnTo>
                      <a:pt x="198" y="157"/>
                    </a:lnTo>
                    <a:lnTo>
                      <a:pt x="199" y="157"/>
                    </a:lnTo>
                    <a:lnTo>
                      <a:pt x="201" y="170"/>
                    </a:lnTo>
                    <a:lnTo>
                      <a:pt x="202" y="157"/>
                    </a:lnTo>
                    <a:lnTo>
                      <a:pt x="203" y="157"/>
                    </a:lnTo>
                    <a:lnTo>
                      <a:pt x="205" y="157"/>
                    </a:lnTo>
                    <a:lnTo>
                      <a:pt x="206" y="157"/>
                    </a:lnTo>
                    <a:lnTo>
                      <a:pt x="208" y="170"/>
                    </a:lnTo>
                    <a:lnTo>
                      <a:pt x="210" y="157"/>
                    </a:lnTo>
                    <a:lnTo>
                      <a:pt x="211" y="133"/>
                    </a:lnTo>
                    <a:lnTo>
                      <a:pt x="213" y="178"/>
                    </a:lnTo>
                    <a:lnTo>
                      <a:pt x="214" y="157"/>
                    </a:lnTo>
                    <a:lnTo>
                      <a:pt x="215" y="167"/>
                    </a:lnTo>
                    <a:lnTo>
                      <a:pt x="217" y="181"/>
                    </a:lnTo>
                    <a:lnTo>
                      <a:pt x="218" y="126"/>
                    </a:lnTo>
                    <a:lnTo>
                      <a:pt x="220" y="157"/>
                    </a:lnTo>
                    <a:lnTo>
                      <a:pt x="221" y="170"/>
                    </a:lnTo>
                    <a:lnTo>
                      <a:pt x="222" y="157"/>
                    </a:lnTo>
                    <a:lnTo>
                      <a:pt x="224" y="136"/>
                    </a:lnTo>
                    <a:lnTo>
                      <a:pt x="225" y="136"/>
                    </a:lnTo>
                    <a:lnTo>
                      <a:pt x="226" y="160"/>
                    </a:lnTo>
                    <a:lnTo>
                      <a:pt x="228" y="170"/>
                    </a:lnTo>
                    <a:lnTo>
                      <a:pt x="229" y="145"/>
                    </a:lnTo>
                    <a:lnTo>
                      <a:pt x="231" y="145"/>
                    </a:lnTo>
                    <a:lnTo>
                      <a:pt x="232" y="122"/>
                    </a:lnTo>
                    <a:lnTo>
                      <a:pt x="233" y="105"/>
                    </a:lnTo>
                    <a:lnTo>
                      <a:pt x="236" y="145"/>
                    </a:lnTo>
                    <a:lnTo>
                      <a:pt x="237" y="170"/>
                    </a:lnTo>
                    <a:lnTo>
                      <a:pt x="238" y="170"/>
                    </a:lnTo>
                    <a:lnTo>
                      <a:pt x="240" y="157"/>
                    </a:lnTo>
                    <a:lnTo>
                      <a:pt x="241" y="170"/>
                    </a:lnTo>
                    <a:lnTo>
                      <a:pt x="243" y="170"/>
                    </a:lnTo>
                    <a:lnTo>
                      <a:pt x="244" y="157"/>
                    </a:lnTo>
                    <a:lnTo>
                      <a:pt x="245" y="157"/>
                    </a:lnTo>
                    <a:lnTo>
                      <a:pt x="247" y="157"/>
                    </a:lnTo>
                    <a:lnTo>
                      <a:pt x="248" y="157"/>
                    </a:lnTo>
                    <a:lnTo>
                      <a:pt x="250" y="157"/>
                    </a:lnTo>
                    <a:lnTo>
                      <a:pt x="251" y="157"/>
                    </a:lnTo>
                    <a:lnTo>
                      <a:pt x="252" y="157"/>
                    </a:lnTo>
                    <a:lnTo>
                      <a:pt x="254" y="145"/>
                    </a:lnTo>
                    <a:lnTo>
                      <a:pt x="255" y="145"/>
                    </a:lnTo>
                    <a:lnTo>
                      <a:pt x="256" y="126"/>
                    </a:lnTo>
                    <a:lnTo>
                      <a:pt x="259" y="157"/>
                    </a:lnTo>
                    <a:lnTo>
                      <a:pt x="260" y="145"/>
                    </a:lnTo>
                    <a:lnTo>
                      <a:pt x="262" y="157"/>
                    </a:lnTo>
                    <a:lnTo>
                      <a:pt x="263" y="157"/>
                    </a:lnTo>
                    <a:lnTo>
                      <a:pt x="264" y="170"/>
                    </a:lnTo>
                    <a:lnTo>
                      <a:pt x="266" y="157"/>
                    </a:lnTo>
                    <a:lnTo>
                      <a:pt x="267" y="157"/>
                    </a:lnTo>
                    <a:lnTo>
                      <a:pt x="268" y="170"/>
                    </a:lnTo>
                    <a:lnTo>
                      <a:pt x="270" y="160"/>
                    </a:lnTo>
                    <a:lnTo>
                      <a:pt x="271" y="145"/>
                    </a:lnTo>
                    <a:lnTo>
                      <a:pt x="273" y="160"/>
                    </a:lnTo>
                    <a:lnTo>
                      <a:pt x="274" y="145"/>
                    </a:lnTo>
                    <a:lnTo>
                      <a:pt x="275" y="160"/>
                    </a:lnTo>
                    <a:lnTo>
                      <a:pt x="277" y="136"/>
                    </a:lnTo>
                    <a:lnTo>
                      <a:pt x="278" y="136"/>
                    </a:lnTo>
                    <a:lnTo>
                      <a:pt x="279" y="136"/>
                    </a:lnTo>
                    <a:lnTo>
                      <a:pt x="281" y="136"/>
                    </a:lnTo>
                    <a:lnTo>
                      <a:pt x="282" y="150"/>
                    </a:lnTo>
                    <a:lnTo>
                      <a:pt x="285" y="150"/>
                    </a:lnTo>
                    <a:lnTo>
                      <a:pt x="286" y="160"/>
                    </a:lnTo>
                    <a:lnTo>
                      <a:pt x="287" y="136"/>
                    </a:lnTo>
                    <a:lnTo>
                      <a:pt x="289" y="136"/>
                    </a:lnTo>
                    <a:lnTo>
                      <a:pt x="290" y="105"/>
                    </a:lnTo>
                    <a:lnTo>
                      <a:pt x="291" y="150"/>
                    </a:lnTo>
                    <a:lnTo>
                      <a:pt x="293" y="145"/>
                    </a:lnTo>
                    <a:lnTo>
                      <a:pt x="294" y="145"/>
                    </a:lnTo>
                    <a:lnTo>
                      <a:pt x="296" y="145"/>
                    </a:lnTo>
                    <a:lnTo>
                      <a:pt x="297" y="145"/>
                    </a:lnTo>
                    <a:lnTo>
                      <a:pt x="298" y="105"/>
                    </a:lnTo>
                  </a:path>
                </a:pathLst>
              </a:custGeom>
              <a:noFill/>
              <a:ln w="13335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99" name="Freeform 271"/>
              <p:cNvSpPr>
                <a:spLocks noChangeAspect="1"/>
              </p:cNvSpPr>
              <p:nvPr/>
            </p:nvSpPr>
            <p:spPr bwMode="auto">
              <a:xfrm>
                <a:off x="3119" y="9438"/>
                <a:ext cx="3674" cy="1554"/>
              </a:xfrm>
              <a:custGeom>
                <a:avLst/>
                <a:gdLst>
                  <a:gd name="T0" fmla="*/ 58 w 3731"/>
                  <a:gd name="T1" fmla="*/ 1508 h 1554"/>
                  <a:gd name="T2" fmla="*/ 118 w 3731"/>
                  <a:gd name="T3" fmla="*/ 1508 h 1554"/>
                  <a:gd name="T4" fmla="*/ 178 w 3731"/>
                  <a:gd name="T5" fmla="*/ 1523 h 1554"/>
                  <a:gd name="T6" fmla="*/ 238 w 3731"/>
                  <a:gd name="T7" fmla="*/ 1493 h 1554"/>
                  <a:gd name="T8" fmla="*/ 298 w 3731"/>
                  <a:gd name="T9" fmla="*/ 772 h 1554"/>
                  <a:gd name="T10" fmla="*/ 359 w 3731"/>
                  <a:gd name="T11" fmla="*/ 337 h 1554"/>
                  <a:gd name="T12" fmla="*/ 419 w 3731"/>
                  <a:gd name="T13" fmla="*/ 421 h 1554"/>
                  <a:gd name="T14" fmla="*/ 480 w 3731"/>
                  <a:gd name="T15" fmla="*/ 528 h 1554"/>
                  <a:gd name="T16" fmla="*/ 540 w 3731"/>
                  <a:gd name="T17" fmla="*/ 620 h 1554"/>
                  <a:gd name="T18" fmla="*/ 601 w 3731"/>
                  <a:gd name="T19" fmla="*/ 688 h 1554"/>
                  <a:gd name="T20" fmla="*/ 660 w 3731"/>
                  <a:gd name="T21" fmla="*/ 1087 h 1554"/>
                  <a:gd name="T22" fmla="*/ 721 w 3731"/>
                  <a:gd name="T23" fmla="*/ 980 h 1554"/>
                  <a:gd name="T24" fmla="*/ 781 w 3731"/>
                  <a:gd name="T25" fmla="*/ 727 h 1554"/>
                  <a:gd name="T26" fmla="*/ 842 w 3731"/>
                  <a:gd name="T27" fmla="*/ 551 h 1554"/>
                  <a:gd name="T28" fmla="*/ 902 w 3731"/>
                  <a:gd name="T29" fmla="*/ 536 h 1554"/>
                  <a:gd name="T30" fmla="*/ 963 w 3731"/>
                  <a:gd name="T31" fmla="*/ 566 h 1554"/>
                  <a:gd name="T32" fmla="*/ 1023 w 3731"/>
                  <a:gd name="T33" fmla="*/ 582 h 1554"/>
                  <a:gd name="T34" fmla="*/ 1082 w 3731"/>
                  <a:gd name="T35" fmla="*/ 597 h 1554"/>
                  <a:gd name="T36" fmla="*/ 1143 w 3731"/>
                  <a:gd name="T37" fmla="*/ 919 h 1554"/>
                  <a:gd name="T38" fmla="*/ 1203 w 3731"/>
                  <a:gd name="T39" fmla="*/ 858 h 1554"/>
                  <a:gd name="T40" fmla="*/ 1264 w 3731"/>
                  <a:gd name="T41" fmla="*/ 613 h 1554"/>
                  <a:gd name="T42" fmla="*/ 1324 w 3731"/>
                  <a:gd name="T43" fmla="*/ 375 h 1554"/>
                  <a:gd name="T44" fmla="*/ 1385 w 3731"/>
                  <a:gd name="T45" fmla="*/ 368 h 1554"/>
                  <a:gd name="T46" fmla="*/ 1445 w 3731"/>
                  <a:gd name="T47" fmla="*/ 421 h 1554"/>
                  <a:gd name="T48" fmla="*/ 1505 w 3731"/>
                  <a:gd name="T49" fmla="*/ 452 h 1554"/>
                  <a:gd name="T50" fmla="*/ 1565 w 3731"/>
                  <a:gd name="T51" fmla="*/ 1094 h 1554"/>
                  <a:gd name="T52" fmla="*/ 1626 w 3731"/>
                  <a:gd name="T53" fmla="*/ 750 h 1554"/>
                  <a:gd name="T54" fmla="*/ 1686 w 3731"/>
                  <a:gd name="T55" fmla="*/ 237 h 1554"/>
                  <a:gd name="T56" fmla="*/ 1747 w 3731"/>
                  <a:gd name="T57" fmla="*/ 191 h 1554"/>
                  <a:gd name="T58" fmla="*/ 1807 w 3731"/>
                  <a:gd name="T59" fmla="*/ 307 h 1554"/>
                  <a:gd name="T60" fmla="*/ 1868 w 3731"/>
                  <a:gd name="T61" fmla="*/ 314 h 1554"/>
                  <a:gd name="T62" fmla="*/ 1927 w 3731"/>
                  <a:gd name="T63" fmla="*/ 1079 h 1554"/>
                  <a:gd name="T64" fmla="*/ 1987 w 3731"/>
                  <a:gd name="T65" fmla="*/ 604 h 1554"/>
                  <a:gd name="T66" fmla="*/ 2048 w 3731"/>
                  <a:gd name="T67" fmla="*/ 146 h 1554"/>
                  <a:gd name="T68" fmla="*/ 2108 w 3731"/>
                  <a:gd name="T69" fmla="*/ 221 h 1554"/>
                  <a:gd name="T70" fmla="*/ 2169 w 3731"/>
                  <a:gd name="T71" fmla="*/ 329 h 1554"/>
                  <a:gd name="T72" fmla="*/ 2229 w 3731"/>
                  <a:gd name="T73" fmla="*/ 1117 h 1554"/>
                  <a:gd name="T74" fmla="*/ 2289 w 3731"/>
                  <a:gd name="T75" fmla="*/ 834 h 1554"/>
                  <a:gd name="T76" fmla="*/ 2349 w 3731"/>
                  <a:gd name="T77" fmla="*/ 207 h 1554"/>
                  <a:gd name="T78" fmla="*/ 2410 w 3731"/>
                  <a:gd name="T79" fmla="*/ 53 h 1554"/>
                  <a:gd name="T80" fmla="*/ 2470 w 3731"/>
                  <a:gd name="T81" fmla="*/ 169 h 1554"/>
                  <a:gd name="T82" fmla="*/ 2531 w 3731"/>
                  <a:gd name="T83" fmla="*/ 1110 h 1554"/>
                  <a:gd name="T84" fmla="*/ 2591 w 3731"/>
                  <a:gd name="T85" fmla="*/ 368 h 1554"/>
                  <a:gd name="T86" fmla="*/ 2652 w 3731"/>
                  <a:gd name="T87" fmla="*/ 0 h 1554"/>
                  <a:gd name="T88" fmla="*/ 2711 w 3731"/>
                  <a:gd name="T89" fmla="*/ 92 h 1554"/>
                  <a:gd name="T90" fmla="*/ 2772 w 3731"/>
                  <a:gd name="T91" fmla="*/ 1125 h 1554"/>
                  <a:gd name="T92" fmla="*/ 2832 w 3731"/>
                  <a:gd name="T93" fmla="*/ 436 h 1554"/>
                  <a:gd name="T94" fmla="*/ 2892 w 3731"/>
                  <a:gd name="T95" fmla="*/ 31 h 1554"/>
                  <a:gd name="T96" fmla="*/ 2953 w 3731"/>
                  <a:gd name="T97" fmla="*/ 230 h 1554"/>
                  <a:gd name="T98" fmla="*/ 3013 w 3731"/>
                  <a:gd name="T99" fmla="*/ 444 h 1554"/>
                  <a:gd name="T100" fmla="*/ 3074 w 3731"/>
                  <a:gd name="T101" fmla="*/ 1064 h 1554"/>
                  <a:gd name="T102" fmla="*/ 3133 w 3731"/>
                  <a:gd name="T103" fmla="*/ 735 h 1554"/>
                  <a:gd name="T104" fmla="*/ 3194 w 3731"/>
                  <a:gd name="T105" fmla="*/ 329 h 1554"/>
                  <a:gd name="T106" fmla="*/ 3254 w 3731"/>
                  <a:gd name="T107" fmla="*/ 321 h 1554"/>
                  <a:gd name="T108" fmla="*/ 3315 w 3731"/>
                  <a:gd name="T109" fmla="*/ 444 h 1554"/>
                  <a:gd name="T110" fmla="*/ 3375 w 3731"/>
                  <a:gd name="T111" fmla="*/ 536 h 1554"/>
                  <a:gd name="T112" fmla="*/ 3436 w 3731"/>
                  <a:gd name="T113" fmla="*/ 590 h 1554"/>
                  <a:gd name="T114" fmla="*/ 3496 w 3731"/>
                  <a:gd name="T115" fmla="*/ 1102 h 1554"/>
                  <a:gd name="T116" fmla="*/ 3556 w 3731"/>
                  <a:gd name="T117" fmla="*/ 919 h 1554"/>
                  <a:gd name="T118" fmla="*/ 3616 w 3731"/>
                  <a:gd name="T119" fmla="*/ 620 h 1554"/>
                  <a:gd name="T120" fmla="*/ 3677 w 3731"/>
                  <a:gd name="T121" fmla="*/ 436 h 15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3731" h="1554">
                    <a:moveTo>
                      <a:pt x="0" y="1508"/>
                    </a:moveTo>
                    <a:lnTo>
                      <a:pt x="3" y="1508"/>
                    </a:lnTo>
                    <a:lnTo>
                      <a:pt x="5" y="1508"/>
                    </a:lnTo>
                    <a:lnTo>
                      <a:pt x="9" y="1508"/>
                    </a:lnTo>
                    <a:lnTo>
                      <a:pt x="12" y="1508"/>
                    </a:lnTo>
                    <a:lnTo>
                      <a:pt x="15" y="1508"/>
                    </a:lnTo>
                    <a:lnTo>
                      <a:pt x="17" y="1508"/>
                    </a:lnTo>
                    <a:lnTo>
                      <a:pt x="20" y="1508"/>
                    </a:lnTo>
                    <a:lnTo>
                      <a:pt x="23" y="1508"/>
                    </a:lnTo>
                    <a:lnTo>
                      <a:pt x="26" y="1508"/>
                    </a:lnTo>
                    <a:lnTo>
                      <a:pt x="28" y="1508"/>
                    </a:lnTo>
                    <a:lnTo>
                      <a:pt x="31" y="1508"/>
                    </a:lnTo>
                    <a:lnTo>
                      <a:pt x="35" y="1508"/>
                    </a:lnTo>
                    <a:lnTo>
                      <a:pt x="38" y="1508"/>
                    </a:lnTo>
                    <a:lnTo>
                      <a:pt x="40" y="1508"/>
                    </a:lnTo>
                    <a:lnTo>
                      <a:pt x="43" y="1508"/>
                    </a:lnTo>
                    <a:lnTo>
                      <a:pt x="46" y="1508"/>
                    </a:lnTo>
                    <a:lnTo>
                      <a:pt x="49" y="1508"/>
                    </a:lnTo>
                    <a:lnTo>
                      <a:pt x="51" y="1508"/>
                    </a:lnTo>
                    <a:lnTo>
                      <a:pt x="54" y="1508"/>
                    </a:lnTo>
                    <a:lnTo>
                      <a:pt x="58" y="1508"/>
                    </a:lnTo>
                    <a:lnTo>
                      <a:pt x="61" y="1508"/>
                    </a:lnTo>
                    <a:lnTo>
                      <a:pt x="63" y="1508"/>
                    </a:lnTo>
                    <a:lnTo>
                      <a:pt x="66" y="1508"/>
                    </a:lnTo>
                    <a:lnTo>
                      <a:pt x="69" y="1508"/>
                    </a:lnTo>
                    <a:lnTo>
                      <a:pt x="72" y="1508"/>
                    </a:lnTo>
                    <a:lnTo>
                      <a:pt x="74" y="1508"/>
                    </a:lnTo>
                    <a:lnTo>
                      <a:pt x="77" y="1508"/>
                    </a:lnTo>
                    <a:lnTo>
                      <a:pt x="80" y="1508"/>
                    </a:lnTo>
                    <a:lnTo>
                      <a:pt x="84" y="1508"/>
                    </a:lnTo>
                    <a:lnTo>
                      <a:pt x="86" y="1508"/>
                    </a:lnTo>
                    <a:lnTo>
                      <a:pt x="89" y="1508"/>
                    </a:lnTo>
                    <a:lnTo>
                      <a:pt x="92" y="1508"/>
                    </a:lnTo>
                    <a:lnTo>
                      <a:pt x="95" y="1508"/>
                    </a:lnTo>
                    <a:lnTo>
                      <a:pt x="97" y="1508"/>
                    </a:lnTo>
                    <a:lnTo>
                      <a:pt x="100" y="1508"/>
                    </a:lnTo>
                    <a:lnTo>
                      <a:pt x="103" y="1508"/>
                    </a:lnTo>
                    <a:lnTo>
                      <a:pt x="107" y="1508"/>
                    </a:lnTo>
                    <a:lnTo>
                      <a:pt x="109" y="1508"/>
                    </a:lnTo>
                    <a:lnTo>
                      <a:pt x="112" y="1508"/>
                    </a:lnTo>
                    <a:lnTo>
                      <a:pt x="115" y="1508"/>
                    </a:lnTo>
                    <a:lnTo>
                      <a:pt x="118" y="1508"/>
                    </a:lnTo>
                    <a:lnTo>
                      <a:pt x="120" y="1508"/>
                    </a:lnTo>
                    <a:lnTo>
                      <a:pt x="123" y="1508"/>
                    </a:lnTo>
                    <a:lnTo>
                      <a:pt x="126" y="1508"/>
                    </a:lnTo>
                    <a:lnTo>
                      <a:pt x="129" y="1508"/>
                    </a:lnTo>
                    <a:lnTo>
                      <a:pt x="133" y="1508"/>
                    </a:lnTo>
                    <a:lnTo>
                      <a:pt x="135" y="1508"/>
                    </a:lnTo>
                    <a:lnTo>
                      <a:pt x="138" y="1508"/>
                    </a:lnTo>
                    <a:lnTo>
                      <a:pt x="141" y="1508"/>
                    </a:lnTo>
                    <a:lnTo>
                      <a:pt x="144" y="1508"/>
                    </a:lnTo>
                    <a:lnTo>
                      <a:pt x="146" y="1508"/>
                    </a:lnTo>
                    <a:lnTo>
                      <a:pt x="149" y="1508"/>
                    </a:lnTo>
                    <a:lnTo>
                      <a:pt x="152" y="1508"/>
                    </a:lnTo>
                    <a:lnTo>
                      <a:pt x="156" y="1515"/>
                    </a:lnTo>
                    <a:lnTo>
                      <a:pt x="158" y="1515"/>
                    </a:lnTo>
                    <a:lnTo>
                      <a:pt x="161" y="1515"/>
                    </a:lnTo>
                    <a:lnTo>
                      <a:pt x="164" y="1515"/>
                    </a:lnTo>
                    <a:lnTo>
                      <a:pt x="167" y="1515"/>
                    </a:lnTo>
                    <a:lnTo>
                      <a:pt x="169" y="1515"/>
                    </a:lnTo>
                    <a:lnTo>
                      <a:pt x="172" y="1515"/>
                    </a:lnTo>
                    <a:lnTo>
                      <a:pt x="175" y="1523"/>
                    </a:lnTo>
                    <a:lnTo>
                      <a:pt x="178" y="1523"/>
                    </a:lnTo>
                    <a:lnTo>
                      <a:pt x="181" y="1523"/>
                    </a:lnTo>
                    <a:lnTo>
                      <a:pt x="184" y="1531"/>
                    </a:lnTo>
                    <a:lnTo>
                      <a:pt x="187" y="1531"/>
                    </a:lnTo>
                    <a:lnTo>
                      <a:pt x="190" y="1531"/>
                    </a:lnTo>
                    <a:lnTo>
                      <a:pt x="192" y="1531"/>
                    </a:lnTo>
                    <a:lnTo>
                      <a:pt x="195" y="1538"/>
                    </a:lnTo>
                    <a:lnTo>
                      <a:pt x="198" y="1538"/>
                    </a:lnTo>
                    <a:lnTo>
                      <a:pt x="201" y="1546"/>
                    </a:lnTo>
                    <a:lnTo>
                      <a:pt x="204" y="1546"/>
                    </a:lnTo>
                    <a:lnTo>
                      <a:pt x="207" y="1546"/>
                    </a:lnTo>
                    <a:lnTo>
                      <a:pt x="210" y="1546"/>
                    </a:lnTo>
                    <a:lnTo>
                      <a:pt x="213" y="1546"/>
                    </a:lnTo>
                    <a:lnTo>
                      <a:pt x="215" y="1554"/>
                    </a:lnTo>
                    <a:lnTo>
                      <a:pt x="218" y="1546"/>
                    </a:lnTo>
                    <a:lnTo>
                      <a:pt x="221" y="1546"/>
                    </a:lnTo>
                    <a:lnTo>
                      <a:pt x="224" y="1546"/>
                    </a:lnTo>
                    <a:lnTo>
                      <a:pt x="226" y="1538"/>
                    </a:lnTo>
                    <a:lnTo>
                      <a:pt x="230" y="1531"/>
                    </a:lnTo>
                    <a:lnTo>
                      <a:pt x="233" y="1523"/>
                    </a:lnTo>
                    <a:lnTo>
                      <a:pt x="236" y="1508"/>
                    </a:lnTo>
                    <a:lnTo>
                      <a:pt x="238" y="1493"/>
                    </a:lnTo>
                    <a:lnTo>
                      <a:pt x="241" y="1470"/>
                    </a:lnTo>
                    <a:lnTo>
                      <a:pt x="244" y="1446"/>
                    </a:lnTo>
                    <a:lnTo>
                      <a:pt x="247" y="1416"/>
                    </a:lnTo>
                    <a:lnTo>
                      <a:pt x="249" y="1385"/>
                    </a:lnTo>
                    <a:lnTo>
                      <a:pt x="253" y="1355"/>
                    </a:lnTo>
                    <a:lnTo>
                      <a:pt x="256" y="1325"/>
                    </a:lnTo>
                    <a:lnTo>
                      <a:pt x="259" y="1286"/>
                    </a:lnTo>
                    <a:lnTo>
                      <a:pt x="261" y="1248"/>
                    </a:lnTo>
                    <a:lnTo>
                      <a:pt x="264" y="1202"/>
                    </a:lnTo>
                    <a:lnTo>
                      <a:pt x="267" y="1164"/>
                    </a:lnTo>
                    <a:lnTo>
                      <a:pt x="270" y="1125"/>
                    </a:lnTo>
                    <a:lnTo>
                      <a:pt x="273" y="1087"/>
                    </a:lnTo>
                    <a:lnTo>
                      <a:pt x="275" y="1041"/>
                    </a:lnTo>
                    <a:lnTo>
                      <a:pt x="279" y="1003"/>
                    </a:lnTo>
                    <a:lnTo>
                      <a:pt x="282" y="972"/>
                    </a:lnTo>
                    <a:lnTo>
                      <a:pt x="284" y="933"/>
                    </a:lnTo>
                    <a:lnTo>
                      <a:pt x="287" y="896"/>
                    </a:lnTo>
                    <a:lnTo>
                      <a:pt x="290" y="865"/>
                    </a:lnTo>
                    <a:lnTo>
                      <a:pt x="293" y="834"/>
                    </a:lnTo>
                    <a:lnTo>
                      <a:pt x="296" y="804"/>
                    </a:lnTo>
                    <a:lnTo>
                      <a:pt x="298" y="772"/>
                    </a:lnTo>
                    <a:lnTo>
                      <a:pt x="302" y="742"/>
                    </a:lnTo>
                    <a:lnTo>
                      <a:pt x="305" y="720"/>
                    </a:lnTo>
                    <a:lnTo>
                      <a:pt x="308" y="688"/>
                    </a:lnTo>
                    <a:lnTo>
                      <a:pt x="310" y="666"/>
                    </a:lnTo>
                    <a:lnTo>
                      <a:pt x="313" y="636"/>
                    </a:lnTo>
                    <a:lnTo>
                      <a:pt x="316" y="613"/>
                    </a:lnTo>
                    <a:lnTo>
                      <a:pt x="319" y="590"/>
                    </a:lnTo>
                    <a:lnTo>
                      <a:pt x="321" y="559"/>
                    </a:lnTo>
                    <a:lnTo>
                      <a:pt x="324" y="536"/>
                    </a:lnTo>
                    <a:lnTo>
                      <a:pt x="328" y="513"/>
                    </a:lnTo>
                    <a:lnTo>
                      <a:pt x="331" y="490"/>
                    </a:lnTo>
                    <a:lnTo>
                      <a:pt x="333" y="466"/>
                    </a:lnTo>
                    <a:lnTo>
                      <a:pt x="336" y="444"/>
                    </a:lnTo>
                    <a:lnTo>
                      <a:pt x="339" y="429"/>
                    </a:lnTo>
                    <a:lnTo>
                      <a:pt x="342" y="406"/>
                    </a:lnTo>
                    <a:lnTo>
                      <a:pt x="344" y="391"/>
                    </a:lnTo>
                    <a:lnTo>
                      <a:pt x="347" y="375"/>
                    </a:lnTo>
                    <a:lnTo>
                      <a:pt x="351" y="359"/>
                    </a:lnTo>
                    <a:lnTo>
                      <a:pt x="354" y="352"/>
                    </a:lnTo>
                    <a:lnTo>
                      <a:pt x="356" y="345"/>
                    </a:lnTo>
                    <a:lnTo>
                      <a:pt x="359" y="337"/>
                    </a:lnTo>
                    <a:lnTo>
                      <a:pt x="362" y="329"/>
                    </a:lnTo>
                    <a:lnTo>
                      <a:pt x="365" y="321"/>
                    </a:lnTo>
                    <a:lnTo>
                      <a:pt x="367" y="321"/>
                    </a:lnTo>
                    <a:lnTo>
                      <a:pt x="370" y="321"/>
                    </a:lnTo>
                    <a:lnTo>
                      <a:pt x="373" y="321"/>
                    </a:lnTo>
                    <a:lnTo>
                      <a:pt x="377" y="321"/>
                    </a:lnTo>
                    <a:lnTo>
                      <a:pt x="379" y="329"/>
                    </a:lnTo>
                    <a:lnTo>
                      <a:pt x="382" y="329"/>
                    </a:lnTo>
                    <a:lnTo>
                      <a:pt x="385" y="337"/>
                    </a:lnTo>
                    <a:lnTo>
                      <a:pt x="388" y="345"/>
                    </a:lnTo>
                    <a:lnTo>
                      <a:pt x="390" y="352"/>
                    </a:lnTo>
                    <a:lnTo>
                      <a:pt x="393" y="359"/>
                    </a:lnTo>
                    <a:lnTo>
                      <a:pt x="396" y="368"/>
                    </a:lnTo>
                    <a:lnTo>
                      <a:pt x="400" y="375"/>
                    </a:lnTo>
                    <a:lnTo>
                      <a:pt x="402" y="382"/>
                    </a:lnTo>
                    <a:lnTo>
                      <a:pt x="405" y="391"/>
                    </a:lnTo>
                    <a:lnTo>
                      <a:pt x="408" y="398"/>
                    </a:lnTo>
                    <a:lnTo>
                      <a:pt x="411" y="406"/>
                    </a:lnTo>
                    <a:lnTo>
                      <a:pt x="413" y="413"/>
                    </a:lnTo>
                    <a:lnTo>
                      <a:pt x="416" y="421"/>
                    </a:lnTo>
                    <a:lnTo>
                      <a:pt x="419" y="421"/>
                    </a:lnTo>
                    <a:lnTo>
                      <a:pt x="422" y="429"/>
                    </a:lnTo>
                    <a:lnTo>
                      <a:pt x="425" y="436"/>
                    </a:lnTo>
                    <a:lnTo>
                      <a:pt x="428" y="444"/>
                    </a:lnTo>
                    <a:lnTo>
                      <a:pt x="431" y="452"/>
                    </a:lnTo>
                    <a:lnTo>
                      <a:pt x="434" y="459"/>
                    </a:lnTo>
                    <a:lnTo>
                      <a:pt x="437" y="459"/>
                    </a:lnTo>
                    <a:lnTo>
                      <a:pt x="439" y="466"/>
                    </a:lnTo>
                    <a:lnTo>
                      <a:pt x="442" y="475"/>
                    </a:lnTo>
                    <a:lnTo>
                      <a:pt x="445" y="475"/>
                    </a:lnTo>
                    <a:lnTo>
                      <a:pt x="449" y="482"/>
                    </a:lnTo>
                    <a:lnTo>
                      <a:pt x="451" y="490"/>
                    </a:lnTo>
                    <a:lnTo>
                      <a:pt x="454" y="490"/>
                    </a:lnTo>
                    <a:lnTo>
                      <a:pt x="457" y="497"/>
                    </a:lnTo>
                    <a:lnTo>
                      <a:pt x="460" y="505"/>
                    </a:lnTo>
                    <a:lnTo>
                      <a:pt x="462" y="505"/>
                    </a:lnTo>
                    <a:lnTo>
                      <a:pt x="465" y="513"/>
                    </a:lnTo>
                    <a:lnTo>
                      <a:pt x="468" y="513"/>
                    </a:lnTo>
                    <a:lnTo>
                      <a:pt x="471" y="520"/>
                    </a:lnTo>
                    <a:lnTo>
                      <a:pt x="474" y="520"/>
                    </a:lnTo>
                    <a:lnTo>
                      <a:pt x="477" y="528"/>
                    </a:lnTo>
                    <a:lnTo>
                      <a:pt x="480" y="528"/>
                    </a:lnTo>
                    <a:lnTo>
                      <a:pt x="483" y="536"/>
                    </a:lnTo>
                    <a:lnTo>
                      <a:pt x="485" y="543"/>
                    </a:lnTo>
                    <a:lnTo>
                      <a:pt x="488" y="543"/>
                    </a:lnTo>
                    <a:lnTo>
                      <a:pt x="491" y="551"/>
                    </a:lnTo>
                    <a:lnTo>
                      <a:pt x="494" y="551"/>
                    </a:lnTo>
                    <a:lnTo>
                      <a:pt x="496" y="559"/>
                    </a:lnTo>
                    <a:lnTo>
                      <a:pt x="500" y="559"/>
                    </a:lnTo>
                    <a:lnTo>
                      <a:pt x="503" y="566"/>
                    </a:lnTo>
                    <a:lnTo>
                      <a:pt x="506" y="566"/>
                    </a:lnTo>
                    <a:lnTo>
                      <a:pt x="508" y="574"/>
                    </a:lnTo>
                    <a:lnTo>
                      <a:pt x="511" y="574"/>
                    </a:lnTo>
                    <a:lnTo>
                      <a:pt x="514" y="582"/>
                    </a:lnTo>
                    <a:lnTo>
                      <a:pt x="517" y="590"/>
                    </a:lnTo>
                    <a:lnTo>
                      <a:pt x="519" y="590"/>
                    </a:lnTo>
                    <a:lnTo>
                      <a:pt x="523" y="597"/>
                    </a:lnTo>
                    <a:lnTo>
                      <a:pt x="526" y="597"/>
                    </a:lnTo>
                    <a:lnTo>
                      <a:pt x="529" y="604"/>
                    </a:lnTo>
                    <a:lnTo>
                      <a:pt x="531" y="604"/>
                    </a:lnTo>
                    <a:lnTo>
                      <a:pt x="534" y="613"/>
                    </a:lnTo>
                    <a:lnTo>
                      <a:pt x="537" y="613"/>
                    </a:lnTo>
                    <a:lnTo>
                      <a:pt x="540" y="620"/>
                    </a:lnTo>
                    <a:lnTo>
                      <a:pt x="542" y="620"/>
                    </a:lnTo>
                    <a:lnTo>
                      <a:pt x="545" y="627"/>
                    </a:lnTo>
                    <a:lnTo>
                      <a:pt x="549" y="627"/>
                    </a:lnTo>
                    <a:lnTo>
                      <a:pt x="552" y="636"/>
                    </a:lnTo>
                    <a:lnTo>
                      <a:pt x="554" y="636"/>
                    </a:lnTo>
                    <a:lnTo>
                      <a:pt x="557" y="643"/>
                    </a:lnTo>
                    <a:lnTo>
                      <a:pt x="560" y="643"/>
                    </a:lnTo>
                    <a:lnTo>
                      <a:pt x="563" y="651"/>
                    </a:lnTo>
                    <a:lnTo>
                      <a:pt x="565" y="651"/>
                    </a:lnTo>
                    <a:lnTo>
                      <a:pt x="568" y="658"/>
                    </a:lnTo>
                    <a:lnTo>
                      <a:pt x="572" y="658"/>
                    </a:lnTo>
                    <a:lnTo>
                      <a:pt x="575" y="666"/>
                    </a:lnTo>
                    <a:lnTo>
                      <a:pt x="578" y="666"/>
                    </a:lnTo>
                    <a:lnTo>
                      <a:pt x="580" y="674"/>
                    </a:lnTo>
                    <a:lnTo>
                      <a:pt x="583" y="674"/>
                    </a:lnTo>
                    <a:lnTo>
                      <a:pt x="586" y="674"/>
                    </a:lnTo>
                    <a:lnTo>
                      <a:pt x="589" y="681"/>
                    </a:lnTo>
                    <a:lnTo>
                      <a:pt x="591" y="681"/>
                    </a:lnTo>
                    <a:lnTo>
                      <a:pt x="595" y="681"/>
                    </a:lnTo>
                    <a:lnTo>
                      <a:pt x="598" y="688"/>
                    </a:lnTo>
                    <a:lnTo>
                      <a:pt x="601" y="688"/>
                    </a:lnTo>
                    <a:lnTo>
                      <a:pt x="603" y="688"/>
                    </a:lnTo>
                    <a:lnTo>
                      <a:pt x="606" y="688"/>
                    </a:lnTo>
                    <a:lnTo>
                      <a:pt x="609" y="697"/>
                    </a:lnTo>
                    <a:lnTo>
                      <a:pt x="612" y="697"/>
                    </a:lnTo>
                    <a:lnTo>
                      <a:pt x="614" y="697"/>
                    </a:lnTo>
                    <a:lnTo>
                      <a:pt x="617" y="697"/>
                    </a:lnTo>
                    <a:lnTo>
                      <a:pt x="621" y="697"/>
                    </a:lnTo>
                    <a:lnTo>
                      <a:pt x="624" y="704"/>
                    </a:lnTo>
                    <a:lnTo>
                      <a:pt x="626" y="704"/>
                    </a:lnTo>
                    <a:lnTo>
                      <a:pt x="629" y="697"/>
                    </a:lnTo>
                    <a:lnTo>
                      <a:pt x="632" y="704"/>
                    </a:lnTo>
                    <a:lnTo>
                      <a:pt x="635" y="735"/>
                    </a:lnTo>
                    <a:lnTo>
                      <a:pt x="637" y="772"/>
                    </a:lnTo>
                    <a:lnTo>
                      <a:pt x="640" y="819"/>
                    </a:lnTo>
                    <a:lnTo>
                      <a:pt x="644" y="858"/>
                    </a:lnTo>
                    <a:lnTo>
                      <a:pt x="647" y="910"/>
                    </a:lnTo>
                    <a:lnTo>
                      <a:pt x="649" y="957"/>
                    </a:lnTo>
                    <a:lnTo>
                      <a:pt x="652" y="1003"/>
                    </a:lnTo>
                    <a:lnTo>
                      <a:pt x="655" y="1041"/>
                    </a:lnTo>
                    <a:lnTo>
                      <a:pt x="658" y="1071"/>
                    </a:lnTo>
                    <a:lnTo>
                      <a:pt x="660" y="1087"/>
                    </a:lnTo>
                    <a:lnTo>
                      <a:pt x="663" y="1110"/>
                    </a:lnTo>
                    <a:lnTo>
                      <a:pt x="666" y="1117"/>
                    </a:lnTo>
                    <a:lnTo>
                      <a:pt x="670" y="1125"/>
                    </a:lnTo>
                    <a:lnTo>
                      <a:pt x="672" y="1125"/>
                    </a:lnTo>
                    <a:lnTo>
                      <a:pt x="675" y="1125"/>
                    </a:lnTo>
                    <a:lnTo>
                      <a:pt x="678" y="1125"/>
                    </a:lnTo>
                    <a:lnTo>
                      <a:pt x="681" y="1117"/>
                    </a:lnTo>
                    <a:lnTo>
                      <a:pt x="683" y="1110"/>
                    </a:lnTo>
                    <a:lnTo>
                      <a:pt x="686" y="1102"/>
                    </a:lnTo>
                    <a:lnTo>
                      <a:pt x="689" y="1094"/>
                    </a:lnTo>
                    <a:lnTo>
                      <a:pt x="693" y="1079"/>
                    </a:lnTo>
                    <a:lnTo>
                      <a:pt x="695" y="1071"/>
                    </a:lnTo>
                    <a:lnTo>
                      <a:pt x="698" y="1064"/>
                    </a:lnTo>
                    <a:lnTo>
                      <a:pt x="701" y="1056"/>
                    </a:lnTo>
                    <a:lnTo>
                      <a:pt x="704" y="1041"/>
                    </a:lnTo>
                    <a:lnTo>
                      <a:pt x="706" y="1033"/>
                    </a:lnTo>
                    <a:lnTo>
                      <a:pt x="709" y="1026"/>
                    </a:lnTo>
                    <a:lnTo>
                      <a:pt x="712" y="1010"/>
                    </a:lnTo>
                    <a:lnTo>
                      <a:pt x="715" y="1003"/>
                    </a:lnTo>
                    <a:lnTo>
                      <a:pt x="719" y="995"/>
                    </a:lnTo>
                    <a:lnTo>
                      <a:pt x="721" y="980"/>
                    </a:lnTo>
                    <a:lnTo>
                      <a:pt x="724" y="972"/>
                    </a:lnTo>
                    <a:lnTo>
                      <a:pt x="727" y="957"/>
                    </a:lnTo>
                    <a:lnTo>
                      <a:pt x="730" y="949"/>
                    </a:lnTo>
                    <a:lnTo>
                      <a:pt x="732" y="933"/>
                    </a:lnTo>
                    <a:lnTo>
                      <a:pt x="735" y="926"/>
                    </a:lnTo>
                    <a:lnTo>
                      <a:pt x="738" y="910"/>
                    </a:lnTo>
                    <a:lnTo>
                      <a:pt x="742" y="896"/>
                    </a:lnTo>
                    <a:lnTo>
                      <a:pt x="744" y="888"/>
                    </a:lnTo>
                    <a:lnTo>
                      <a:pt x="747" y="872"/>
                    </a:lnTo>
                    <a:lnTo>
                      <a:pt x="750" y="858"/>
                    </a:lnTo>
                    <a:lnTo>
                      <a:pt x="753" y="842"/>
                    </a:lnTo>
                    <a:lnTo>
                      <a:pt x="755" y="834"/>
                    </a:lnTo>
                    <a:lnTo>
                      <a:pt x="758" y="819"/>
                    </a:lnTo>
                    <a:lnTo>
                      <a:pt x="761" y="804"/>
                    </a:lnTo>
                    <a:lnTo>
                      <a:pt x="764" y="796"/>
                    </a:lnTo>
                    <a:lnTo>
                      <a:pt x="767" y="781"/>
                    </a:lnTo>
                    <a:lnTo>
                      <a:pt x="770" y="772"/>
                    </a:lnTo>
                    <a:lnTo>
                      <a:pt x="773" y="758"/>
                    </a:lnTo>
                    <a:lnTo>
                      <a:pt x="776" y="750"/>
                    </a:lnTo>
                    <a:lnTo>
                      <a:pt x="778" y="735"/>
                    </a:lnTo>
                    <a:lnTo>
                      <a:pt x="781" y="727"/>
                    </a:lnTo>
                    <a:lnTo>
                      <a:pt x="784" y="712"/>
                    </a:lnTo>
                    <a:lnTo>
                      <a:pt x="787" y="704"/>
                    </a:lnTo>
                    <a:lnTo>
                      <a:pt x="789" y="697"/>
                    </a:lnTo>
                    <a:lnTo>
                      <a:pt x="793" y="681"/>
                    </a:lnTo>
                    <a:lnTo>
                      <a:pt x="796" y="674"/>
                    </a:lnTo>
                    <a:lnTo>
                      <a:pt x="799" y="666"/>
                    </a:lnTo>
                    <a:lnTo>
                      <a:pt x="801" y="651"/>
                    </a:lnTo>
                    <a:lnTo>
                      <a:pt x="804" y="643"/>
                    </a:lnTo>
                    <a:lnTo>
                      <a:pt x="807" y="636"/>
                    </a:lnTo>
                    <a:lnTo>
                      <a:pt x="810" y="620"/>
                    </a:lnTo>
                    <a:lnTo>
                      <a:pt x="812" y="613"/>
                    </a:lnTo>
                    <a:lnTo>
                      <a:pt x="816" y="604"/>
                    </a:lnTo>
                    <a:lnTo>
                      <a:pt x="819" y="597"/>
                    </a:lnTo>
                    <a:lnTo>
                      <a:pt x="822" y="590"/>
                    </a:lnTo>
                    <a:lnTo>
                      <a:pt x="824" y="582"/>
                    </a:lnTo>
                    <a:lnTo>
                      <a:pt x="827" y="574"/>
                    </a:lnTo>
                    <a:lnTo>
                      <a:pt x="830" y="566"/>
                    </a:lnTo>
                    <a:lnTo>
                      <a:pt x="833" y="559"/>
                    </a:lnTo>
                    <a:lnTo>
                      <a:pt x="835" y="559"/>
                    </a:lnTo>
                    <a:lnTo>
                      <a:pt x="838" y="551"/>
                    </a:lnTo>
                    <a:lnTo>
                      <a:pt x="842" y="551"/>
                    </a:lnTo>
                    <a:lnTo>
                      <a:pt x="845" y="543"/>
                    </a:lnTo>
                    <a:lnTo>
                      <a:pt x="847" y="543"/>
                    </a:lnTo>
                    <a:lnTo>
                      <a:pt x="850" y="536"/>
                    </a:lnTo>
                    <a:lnTo>
                      <a:pt x="853" y="536"/>
                    </a:lnTo>
                    <a:lnTo>
                      <a:pt x="856" y="536"/>
                    </a:lnTo>
                    <a:lnTo>
                      <a:pt x="858" y="536"/>
                    </a:lnTo>
                    <a:lnTo>
                      <a:pt x="861" y="528"/>
                    </a:lnTo>
                    <a:lnTo>
                      <a:pt x="865" y="528"/>
                    </a:lnTo>
                    <a:lnTo>
                      <a:pt x="868" y="528"/>
                    </a:lnTo>
                    <a:lnTo>
                      <a:pt x="871" y="528"/>
                    </a:lnTo>
                    <a:lnTo>
                      <a:pt x="873" y="528"/>
                    </a:lnTo>
                    <a:lnTo>
                      <a:pt x="876" y="528"/>
                    </a:lnTo>
                    <a:lnTo>
                      <a:pt x="879" y="528"/>
                    </a:lnTo>
                    <a:lnTo>
                      <a:pt x="882" y="528"/>
                    </a:lnTo>
                    <a:lnTo>
                      <a:pt x="884" y="528"/>
                    </a:lnTo>
                    <a:lnTo>
                      <a:pt x="887" y="536"/>
                    </a:lnTo>
                    <a:lnTo>
                      <a:pt x="891" y="536"/>
                    </a:lnTo>
                    <a:lnTo>
                      <a:pt x="894" y="536"/>
                    </a:lnTo>
                    <a:lnTo>
                      <a:pt x="896" y="536"/>
                    </a:lnTo>
                    <a:lnTo>
                      <a:pt x="899" y="536"/>
                    </a:lnTo>
                    <a:lnTo>
                      <a:pt x="902" y="536"/>
                    </a:lnTo>
                    <a:lnTo>
                      <a:pt x="905" y="536"/>
                    </a:lnTo>
                    <a:lnTo>
                      <a:pt x="907" y="543"/>
                    </a:lnTo>
                    <a:lnTo>
                      <a:pt x="910" y="543"/>
                    </a:lnTo>
                    <a:lnTo>
                      <a:pt x="914" y="543"/>
                    </a:lnTo>
                    <a:lnTo>
                      <a:pt x="917" y="543"/>
                    </a:lnTo>
                    <a:lnTo>
                      <a:pt x="919" y="543"/>
                    </a:lnTo>
                    <a:lnTo>
                      <a:pt x="922" y="543"/>
                    </a:lnTo>
                    <a:lnTo>
                      <a:pt x="925" y="551"/>
                    </a:lnTo>
                    <a:lnTo>
                      <a:pt x="928" y="551"/>
                    </a:lnTo>
                    <a:lnTo>
                      <a:pt x="930" y="551"/>
                    </a:lnTo>
                    <a:lnTo>
                      <a:pt x="933" y="551"/>
                    </a:lnTo>
                    <a:lnTo>
                      <a:pt x="936" y="551"/>
                    </a:lnTo>
                    <a:lnTo>
                      <a:pt x="940" y="551"/>
                    </a:lnTo>
                    <a:lnTo>
                      <a:pt x="942" y="559"/>
                    </a:lnTo>
                    <a:lnTo>
                      <a:pt x="945" y="559"/>
                    </a:lnTo>
                    <a:lnTo>
                      <a:pt x="948" y="559"/>
                    </a:lnTo>
                    <a:lnTo>
                      <a:pt x="951" y="559"/>
                    </a:lnTo>
                    <a:lnTo>
                      <a:pt x="953" y="559"/>
                    </a:lnTo>
                    <a:lnTo>
                      <a:pt x="956" y="559"/>
                    </a:lnTo>
                    <a:lnTo>
                      <a:pt x="959" y="566"/>
                    </a:lnTo>
                    <a:lnTo>
                      <a:pt x="963" y="566"/>
                    </a:lnTo>
                    <a:lnTo>
                      <a:pt x="965" y="566"/>
                    </a:lnTo>
                    <a:lnTo>
                      <a:pt x="968" y="566"/>
                    </a:lnTo>
                    <a:lnTo>
                      <a:pt x="971" y="566"/>
                    </a:lnTo>
                    <a:lnTo>
                      <a:pt x="974" y="566"/>
                    </a:lnTo>
                    <a:lnTo>
                      <a:pt x="976" y="566"/>
                    </a:lnTo>
                    <a:lnTo>
                      <a:pt x="979" y="574"/>
                    </a:lnTo>
                    <a:lnTo>
                      <a:pt x="982" y="574"/>
                    </a:lnTo>
                    <a:lnTo>
                      <a:pt x="985" y="574"/>
                    </a:lnTo>
                    <a:lnTo>
                      <a:pt x="988" y="574"/>
                    </a:lnTo>
                    <a:lnTo>
                      <a:pt x="991" y="574"/>
                    </a:lnTo>
                    <a:lnTo>
                      <a:pt x="994" y="574"/>
                    </a:lnTo>
                    <a:lnTo>
                      <a:pt x="997" y="574"/>
                    </a:lnTo>
                    <a:lnTo>
                      <a:pt x="999" y="574"/>
                    </a:lnTo>
                    <a:lnTo>
                      <a:pt x="1002" y="574"/>
                    </a:lnTo>
                    <a:lnTo>
                      <a:pt x="1005" y="582"/>
                    </a:lnTo>
                    <a:lnTo>
                      <a:pt x="1008" y="582"/>
                    </a:lnTo>
                    <a:lnTo>
                      <a:pt x="1012" y="582"/>
                    </a:lnTo>
                    <a:lnTo>
                      <a:pt x="1014" y="582"/>
                    </a:lnTo>
                    <a:lnTo>
                      <a:pt x="1017" y="582"/>
                    </a:lnTo>
                    <a:lnTo>
                      <a:pt x="1020" y="582"/>
                    </a:lnTo>
                    <a:lnTo>
                      <a:pt x="1023" y="582"/>
                    </a:lnTo>
                    <a:lnTo>
                      <a:pt x="1025" y="582"/>
                    </a:lnTo>
                    <a:lnTo>
                      <a:pt x="1028" y="582"/>
                    </a:lnTo>
                    <a:lnTo>
                      <a:pt x="1031" y="582"/>
                    </a:lnTo>
                    <a:lnTo>
                      <a:pt x="1034" y="582"/>
                    </a:lnTo>
                    <a:lnTo>
                      <a:pt x="1037" y="582"/>
                    </a:lnTo>
                    <a:lnTo>
                      <a:pt x="1040" y="582"/>
                    </a:lnTo>
                    <a:lnTo>
                      <a:pt x="1043" y="582"/>
                    </a:lnTo>
                    <a:lnTo>
                      <a:pt x="1046" y="582"/>
                    </a:lnTo>
                    <a:lnTo>
                      <a:pt x="1048" y="582"/>
                    </a:lnTo>
                    <a:lnTo>
                      <a:pt x="1051" y="582"/>
                    </a:lnTo>
                    <a:lnTo>
                      <a:pt x="1054" y="582"/>
                    </a:lnTo>
                    <a:lnTo>
                      <a:pt x="1057" y="582"/>
                    </a:lnTo>
                    <a:lnTo>
                      <a:pt x="1060" y="582"/>
                    </a:lnTo>
                    <a:lnTo>
                      <a:pt x="1063" y="582"/>
                    </a:lnTo>
                    <a:lnTo>
                      <a:pt x="1066" y="582"/>
                    </a:lnTo>
                    <a:lnTo>
                      <a:pt x="1069" y="582"/>
                    </a:lnTo>
                    <a:lnTo>
                      <a:pt x="1071" y="582"/>
                    </a:lnTo>
                    <a:lnTo>
                      <a:pt x="1074" y="582"/>
                    </a:lnTo>
                    <a:lnTo>
                      <a:pt x="1077" y="590"/>
                    </a:lnTo>
                    <a:lnTo>
                      <a:pt x="1080" y="590"/>
                    </a:lnTo>
                    <a:lnTo>
                      <a:pt x="1082" y="597"/>
                    </a:lnTo>
                    <a:lnTo>
                      <a:pt x="1086" y="604"/>
                    </a:lnTo>
                    <a:lnTo>
                      <a:pt x="1089" y="620"/>
                    </a:lnTo>
                    <a:lnTo>
                      <a:pt x="1092" y="643"/>
                    </a:lnTo>
                    <a:lnTo>
                      <a:pt x="1094" y="658"/>
                    </a:lnTo>
                    <a:lnTo>
                      <a:pt x="1097" y="674"/>
                    </a:lnTo>
                    <a:lnTo>
                      <a:pt x="1100" y="688"/>
                    </a:lnTo>
                    <a:lnTo>
                      <a:pt x="1103" y="712"/>
                    </a:lnTo>
                    <a:lnTo>
                      <a:pt x="1105" y="735"/>
                    </a:lnTo>
                    <a:lnTo>
                      <a:pt x="1109" y="758"/>
                    </a:lnTo>
                    <a:lnTo>
                      <a:pt x="1112" y="781"/>
                    </a:lnTo>
                    <a:lnTo>
                      <a:pt x="1115" y="796"/>
                    </a:lnTo>
                    <a:lnTo>
                      <a:pt x="1117" y="819"/>
                    </a:lnTo>
                    <a:lnTo>
                      <a:pt x="1120" y="834"/>
                    </a:lnTo>
                    <a:lnTo>
                      <a:pt x="1123" y="849"/>
                    </a:lnTo>
                    <a:lnTo>
                      <a:pt x="1126" y="865"/>
                    </a:lnTo>
                    <a:lnTo>
                      <a:pt x="1128" y="880"/>
                    </a:lnTo>
                    <a:lnTo>
                      <a:pt x="1131" y="888"/>
                    </a:lnTo>
                    <a:lnTo>
                      <a:pt x="1135" y="896"/>
                    </a:lnTo>
                    <a:lnTo>
                      <a:pt x="1138" y="903"/>
                    </a:lnTo>
                    <a:lnTo>
                      <a:pt x="1140" y="910"/>
                    </a:lnTo>
                    <a:lnTo>
                      <a:pt x="1143" y="919"/>
                    </a:lnTo>
                    <a:lnTo>
                      <a:pt x="1146" y="919"/>
                    </a:lnTo>
                    <a:lnTo>
                      <a:pt x="1149" y="919"/>
                    </a:lnTo>
                    <a:lnTo>
                      <a:pt x="1152" y="919"/>
                    </a:lnTo>
                    <a:lnTo>
                      <a:pt x="1154" y="919"/>
                    </a:lnTo>
                    <a:lnTo>
                      <a:pt x="1158" y="919"/>
                    </a:lnTo>
                    <a:lnTo>
                      <a:pt x="1161" y="919"/>
                    </a:lnTo>
                    <a:lnTo>
                      <a:pt x="1164" y="919"/>
                    </a:lnTo>
                    <a:lnTo>
                      <a:pt x="1166" y="910"/>
                    </a:lnTo>
                    <a:lnTo>
                      <a:pt x="1169" y="910"/>
                    </a:lnTo>
                    <a:lnTo>
                      <a:pt x="1172" y="903"/>
                    </a:lnTo>
                    <a:lnTo>
                      <a:pt x="1175" y="903"/>
                    </a:lnTo>
                    <a:lnTo>
                      <a:pt x="1177" y="896"/>
                    </a:lnTo>
                    <a:lnTo>
                      <a:pt x="1180" y="896"/>
                    </a:lnTo>
                    <a:lnTo>
                      <a:pt x="1184" y="888"/>
                    </a:lnTo>
                    <a:lnTo>
                      <a:pt x="1187" y="888"/>
                    </a:lnTo>
                    <a:lnTo>
                      <a:pt x="1189" y="880"/>
                    </a:lnTo>
                    <a:lnTo>
                      <a:pt x="1192" y="880"/>
                    </a:lnTo>
                    <a:lnTo>
                      <a:pt x="1195" y="872"/>
                    </a:lnTo>
                    <a:lnTo>
                      <a:pt x="1198" y="872"/>
                    </a:lnTo>
                    <a:lnTo>
                      <a:pt x="1200" y="865"/>
                    </a:lnTo>
                    <a:lnTo>
                      <a:pt x="1203" y="858"/>
                    </a:lnTo>
                    <a:lnTo>
                      <a:pt x="1207" y="849"/>
                    </a:lnTo>
                    <a:lnTo>
                      <a:pt x="1210" y="849"/>
                    </a:lnTo>
                    <a:lnTo>
                      <a:pt x="1212" y="842"/>
                    </a:lnTo>
                    <a:lnTo>
                      <a:pt x="1215" y="834"/>
                    </a:lnTo>
                    <a:lnTo>
                      <a:pt x="1218" y="826"/>
                    </a:lnTo>
                    <a:lnTo>
                      <a:pt x="1221" y="819"/>
                    </a:lnTo>
                    <a:lnTo>
                      <a:pt x="1223" y="804"/>
                    </a:lnTo>
                    <a:lnTo>
                      <a:pt x="1226" y="796"/>
                    </a:lnTo>
                    <a:lnTo>
                      <a:pt x="1229" y="788"/>
                    </a:lnTo>
                    <a:lnTo>
                      <a:pt x="1233" y="772"/>
                    </a:lnTo>
                    <a:lnTo>
                      <a:pt x="1235" y="765"/>
                    </a:lnTo>
                    <a:lnTo>
                      <a:pt x="1238" y="750"/>
                    </a:lnTo>
                    <a:lnTo>
                      <a:pt x="1241" y="735"/>
                    </a:lnTo>
                    <a:lnTo>
                      <a:pt x="1244" y="720"/>
                    </a:lnTo>
                    <a:lnTo>
                      <a:pt x="1246" y="704"/>
                    </a:lnTo>
                    <a:lnTo>
                      <a:pt x="1249" y="688"/>
                    </a:lnTo>
                    <a:lnTo>
                      <a:pt x="1252" y="674"/>
                    </a:lnTo>
                    <a:lnTo>
                      <a:pt x="1256" y="658"/>
                    </a:lnTo>
                    <a:lnTo>
                      <a:pt x="1258" y="643"/>
                    </a:lnTo>
                    <a:lnTo>
                      <a:pt x="1261" y="627"/>
                    </a:lnTo>
                    <a:lnTo>
                      <a:pt x="1264" y="613"/>
                    </a:lnTo>
                    <a:lnTo>
                      <a:pt x="1267" y="597"/>
                    </a:lnTo>
                    <a:lnTo>
                      <a:pt x="1269" y="590"/>
                    </a:lnTo>
                    <a:lnTo>
                      <a:pt x="1272" y="574"/>
                    </a:lnTo>
                    <a:lnTo>
                      <a:pt x="1275" y="559"/>
                    </a:lnTo>
                    <a:lnTo>
                      <a:pt x="1278" y="543"/>
                    </a:lnTo>
                    <a:lnTo>
                      <a:pt x="1281" y="528"/>
                    </a:lnTo>
                    <a:lnTo>
                      <a:pt x="1284" y="520"/>
                    </a:lnTo>
                    <a:lnTo>
                      <a:pt x="1287" y="505"/>
                    </a:lnTo>
                    <a:lnTo>
                      <a:pt x="1290" y="490"/>
                    </a:lnTo>
                    <a:lnTo>
                      <a:pt x="1293" y="482"/>
                    </a:lnTo>
                    <a:lnTo>
                      <a:pt x="1295" y="466"/>
                    </a:lnTo>
                    <a:lnTo>
                      <a:pt x="1298" y="452"/>
                    </a:lnTo>
                    <a:lnTo>
                      <a:pt x="1301" y="444"/>
                    </a:lnTo>
                    <a:lnTo>
                      <a:pt x="1305" y="429"/>
                    </a:lnTo>
                    <a:lnTo>
                      <a:pt x="1307" y="421"/>
                    </a:lnTo>
                    <a:lnTo>
                      <a:pt x="1310" y="413"/>
                    </a:lnTo>
                    <a:lnTo>
                      <a:pt x="1313" y="406"/>
                    </a:lnTo>
                    <a:lnTo>
                      <a:pt x="1316" y="391"/>
                    </a:lnTo>
                    <a:lnTo>
                      <a:pt x="1318" y="382"/>
                    </a:lnTo>
                    <a:lnTo>
                      <a:pt x="1321" y="375"/>
                    </a:lnTo>
                    <a:lnTo>
                      <a:pt x="1324" y="375"/>
                    </a:lnTo>
                    <a:lnTo>
                      <a:pt x="1327" y="368"/>
                    </a:lnTo>
                    <a:lnTo>
                      <a:pt x="1330" y="359"/>
                    </a:lnTo>
                    <a:lnTo>
                      <a:pt x="1333" y="359"/>
                    </a:lnTo>
                    <a:lnTo>
                      <a:pt x="1336" y="352"/>
                    </a:lnTo>
                    <a:lnTo>
                      <a:pt x="1339" y="352"/>
                    </a:lnTo>
                    <a:lnTo>
                      <a:pt x="1341" y="352"/>
                    </a:lnTo>
                    <a:lnTo>
                      <a:pt x="1344" y="345"/>
                    </a:lnTo>
                    <a:lnTo>
                      <a:pt x="1347" y="345"/>
                    </a:lnTo>
                    <a:lnTo>
                      <a:pt x="1350" y="345"/>
                    </a:lnTo>
                    <a:lnTo>
                      <a:pt x="1353" y="345"/>
                    </a:lnTo>
                    <a:lnTo>
                      <a:pt x="1356" y="345"/>
                    </a:lnTo>
                    <a:lnTo>
                      <a:pt x="1359" y="345"/>
                    </a:lnTo>
                    <a:lnTo>
                      <a:pt x="1362" y="352"/>
                    </a:lnTo>
                    <a:lnTo>
                      <a:pt x="1364" y="352"/>
                    </a:lnTo>
                    <a:lnTo>
                      <a:pt x="1367" y="352"/>
                    </a:lnTo>
                    <a:lnTo>
                      <a:pt x="1370" y="352"/>
                    </a:lnTo>
                    <a:lnTo>
                      <a:pt x="1373" y="359"/>
                    </a:lnTo>
                    <a:lnTo>
                      <a:pt x="1375" y="359"/>
                    </a:lnTo>
                    <a:lnTo>
                      <a:pt x="1379" y="359"/>
                    </a:lnTo>
                    <a:lnTo>
                      <a:pt x="1382" y="359"/>
                    </a:lnTo>
                    <a:lnTo>
                      <a:pt x="1385" y="368"/>
                    </a:lnTo>
                    <a:lnTo>
                      <a:pt x="1387" y="368"/>
                    </a:lnTo>
                    <a:lnTo>
                      <a:pt x="1390" y="368"/>
                    </a:lnTo>
                    <a:lnTo>
                      <a:pt x="1393" y="375"/>
                    </a:lnTo>
                    <a:lnTo>
                      <a:pt x="1396" y="375"/>
                    </a:lnTo>
                    <a:lnTo>
                      <a:pt x="1398" y="375"/>
                    </a:lnTo>
                    <a:lnTo>
                      <a:pt x="1402" y="382"/>
                    </a:lnTo>
                    <a:lnTo>
                      <a:pt x="1405" y="382"/>
                    </a:lnTo>
                    <a:lnTo>
                      <a:pt x="1408" y="382"/>
                    </a:lnTo>
                    <a:lnTo>
                      <a:pt x="1410" y="391"/>
                    </a:lnTo>
                    <a:lnTo>
                      <a:pt x="1413" y="391"/>
                    </a:lnTo>
                    <a:lnTo>
                      <a:pt x="1416" y="391"/>
                    </a:lnTo>
                    <a:lnTo>
                      <a:pt x="1419" y="398"/>
                    </a:lnTo>
                    <a:lnTo>
                      <a:pt x="1421" y="398"/>
                    </a:lnTo>
                    <a:lnTo>
                      <a:pt x="1424" y="398"/>
                    </a:lnTo>
                    <a:lnTo>
                      <a:pt x="1428" y="406"/>
                    </a:lnTo>
                    <a:lnTo>
                      <a:pt x="1431" y="406"/>
                    </a:lnTo>
                    <a:lnTo>
                      <a:pt x="1433" y="406"/>
                    </a:lnTo>
                    <a:lnTo>
                      <a:pt x="1436" y="413"/>
                    </a:lnTo>
                    <a:lnTo>
                      <a:pt x="1439" y="413"/>
                    </a:lnTo>
                    <a:lnTo>
                      <a:pt x="1442" y="413"/>
                    </a:lnTo>
                    <a:lnTo>
                      <a:pt x="1445" y="421"/>
                    </a:lnTo>
                    <a:lnTo>
                      <a:pt x="1447" y="421"/>
                    </a:lnTo>
                    <a:lnTo>
                      <a:pt x="1451" y="421"/>
                    </a:lnTo>
                    <a:lnTo>
                      <a:pt x="1454" y="421"/>
                    </a:lnTo>
                    <a:lnTo>
                      <a:pt x="1457" y="429"/>
                    </a:lnTo>
                    <a:lnTo>
                      <a:pt x="1459" y="429"/>
                    </a:lnTo>
                    <a:lnTo>
                      <a:pt x="1462" y="429"/>
                    </a:lnTo>
                    <a:lnTo>
                      <a:pt x="1465" y="436"/>
                    </a:lnTo>
                    <a:lnTo>
                      <a:pt x="1468" y="436"/>
                    </a:lnTo>
                    <a:lnTo>
                      <a:pt x="1470" y="436"/>
                    </a:lnTo>
                    <a:lnTo>
                      <a:pt x="1473" y="436"/>
                    </a:lnTo>
                    <a:lnTo>
                      <a:pt x="1477" y="444"/>
                    </a:lnTo>
                    <a:lnTo>
                      <a:pt x="1480" y="444"/>
                    </a:lnTo>
                    <a:lnTo>
                      <a:pt x="1482" y="444"/>
                    </a:lnTo>
                    <a:lnTo>
                      <a:pt x="1485" y="444"/>
                    </a:lnTo>
                    <a:lnTo>
                      <a:pt x="1488" y="444"/>
                    </a:lnTo>
                    <a:lnTo>
                      <a:pt x="1491" y="452"/>
                    </a:lnTo>
                    <a:lnTo>
                      <a:pt x="1493" y="452"/>
                    </a:lnTo>
                    <a:lnTo>
                      <a:pt x="1496" y="452"/>
                    </a:lnTo>
                    <a:lnTo>
                      <a:pt x="1500" y="452"/>
                    </a:lnTo>
                    <a:lnTo>
                      <a:pt x="1503" y="452"/>
                    </a:lnTo>
                    <a:lnTo>
                      <a:pt x="1505" y="452"/>
                    </a:lnTo>
                    <a:lnTo>
                      <a:pt x="1508" y="452"/>
                    </a:lnTo>
                    <a:lnTo>
                      <a:pt x="1511" y="452"/>
                    </a:lnTo>
                    <a:lnTo>
                      <a:pt x="1514" y="490"/>
                    </a:lnTo>
                    <a:lnTo>
                      <a:pt x="1516" y="551"/>
                    </a:lnTo>
                    <a:lnTo>
                      <a:pt x="1519" y="651"/>
                    </a:lnTo>
                    <a:lnTo>
                      <a:pt x="1522" y="758"/>
                    </a:lnTo>
                    <a:lnTo>
                      <a:pt x="1526" y="858"/>
                    </a:lnTo>
                    <a:lnTo>
                      <a:pt x="1528" y="949"/>
                    </a:lnTo>
                    <a:lnTo>
                      <a:pt x="1531" y="1018"/>
                    </a:lnTo>
                    <a:lnTo>
                      <a:pt x="1534" y="1064"/>
                    </a:lnTo>
                    <a:lnTo>
                      <a:pt x="1537" y="1094"/>
                    </a:lnTo>
                    <a:lnTo>
                      <a:pt x="1539" y="1110"/>
                    </a:lnTo>
                    <a:lnTo>
                      <a:pt x="1542" y="1117"/>
                    </a:lnTo>
                    <a:lnTo>
                      <a:pt x="1545" y="1117"/>
                    </a:lnTo>
                    <a:lnTo>
                      <a:pt x="1549" y="1117"/>
                    </a:lnTo>
                    <a:lnTo>
                      <a:pt x="1551" y="1110"/>
                    </a:lnTo>
                    <a:lnTo>
                      <a:pt x="1554" y="1110"/>
                    </a:lnTo>
                    <a:lnTo>
                      <a:pt x="1557" y="1110"/>
                    </a:lnTo>
                    <a:lnTo>
                      <a:pt x="1560" y="1102"/>
                    </a:lnTo>
                    <a:lnTo>
                      <a:pt x="1562" y="1102"/>
                    </a:lnTo>
                    <a:lnTo>
                      <a:pt x="1565" y="1094"/>
                    </a:lnTo>
                    <a:lnTo>
                      <a:pt x="1568" y="1087"/>
                    </a:lnTo>
                    <a:lnTo>
                      <a:pt x="1571" y="1079"/>
                    </a:lnTo>
                    <a:lnTo>
                      <a:pt x="1574" y="1071"/>
                    </a:lnTo>
                    <a:lnTo>
                      <a:pt x="1577" y="1056"/>
                    </a:lnTo>
                    <a:lnTo>
                      <a:pt x="1580" y="1048"/>
                    </a:lnTo>
                    <a:lnTo>
                      <a:pt x="1583" y="1033"/>
                    </a:lnTo>
                    <a:lnTo>
                      <a:pt x="1586" y="1026"/>
                    </a:lnTo>
                    <a:lnTo>
                      <a:pt x="1588" y="1003"/>
                    </a:lnTo>
                    <a:lnTo>
                      <a:pt x="1591" y="987"/>
                    </a:lnTo>
                    <a:lnTo>
                      <a:pt x="1594" y="972"/>
                    </a:lnTo>
                    <a:lnTo>
                      <a:pt x="1598" y="957"/>
                    </a:lnTo>
                    <a:lnTo>
                      <a:pt x="1600" y="933"/>
                    </a:lnTo>
                    <a:lnTo>
                      <a:pt x="1603" y="919"/>
                    </a:lnTo>
                    <a:lnTo>
                      <a:pt x="1606" y="903"/>
                    </a:lnTo>
                    <a:lnTo>
                      <a:pt x="1609" y="880"/>
                    </a:lnTo>
                    <a:lnTo>
                      <a:pt x="1611" y="865"/>
                    </a:lnTo>
                    <a:lnTo>
                      <a:pt x="1614" y="842"/>
                    </a:lnTo>
                    <a:lnTo>
                      <a:pt x="1617" y="819"/>
                    </a:lnTo>
                    <a:lnTo>
                      <a:pt x="1620" y="804"/>
                    </a:lnTo>
                    <a:lnTo>
                      <a:pt x="1623" y="781"/>
                    </a:lnTo>
                    <a:lnTo>
                      <a:pt x="1626" y="750"/>
                    </a:lnTo>
                    <a:lnTo>
                      <a:pt x="1629" y="727"/>
                    </a:lnTo>
                    <a:lnTo>
                      <a:pt x="1632" y="704"/>
                    </a:lnTo>
                    <a:lnTo>
                      <a:pt x="1634" y="681"/>
                    </a:lnTo>
                    <a:lnTo>
                      <a:pt x="1637" y="651"/>
                    </a:lnTo>
                    <a:lnTo>
                      <a:pt x="1640" y="627"/>
                    </a:lnTo>
                    <a:lnTo>
                      <a:pt x="1643" y="604"/>
                    </a:lnTo>
                    <a:lnTo>
                      <a:pt x="1645" y="574"/>
                    </a:lnTo>
                    <a:lnTo>
                      <a:pt x="1649" y="551"/>
                    </a:lnTo>
                    <a:lnTo>
                      <a:pt x="1652" y="520"/>
                    </a:lnTo>
                    <a:lnTo>
                      <a:pt x="1655" y="497"/>
                    </a:lnTo>
                    <a:lnTo>
                      <a:pt x="1657" y="466"/>
                    </a:lnTo>
                    <a:lnTo>
                      <a:pt x="1660" y="444"/>
                    </a:lnTo>
                    <a:lnTo>
                      <a:pt x="1663" y="421"/>
                    </a:lnTo>
                    <a:lnTo>
                      <a:pt x="1666" y="391"/>
                    </a:lnTo>
                    <a:lnTo>
                      <a:pt x="1668" y="368"/>
                    </a:lnTo>
                    <a:lnTo>
                      <a:pt x="1672" y="345"/>
                    </a:lnTo>
                    <a:lnTo>
                      <a:pt x="1675" y="321"/>
                    </a:lnTo>
                    <a:lnTo>
                      <a:pt x="1678" y="298"/>
                    </a:lnTo>
                    <a:lnTo>
                      <a:pt x="1680" y="275"/>
                    </a:lnTo>
                    <a:lnTo>
                      <a:pt x="1683" y="260"/>
                    </a:lnTo>
                    <a:lnTo>
                      <a:pt x="1686" y="237"/>
                    </a:lnTo>
                    <a:lnTo>
                      <a:pt x="1689" y="221"/>
                    </a:lnTo>
                    <a:lnTo>
                      <a:pt x="1691" y="207"/>
                    </a:lnTo>
                    <a:lnTo>
                      <a:pt x="1694" y="199"/>
                    </a:lnTo>
                    <a:lnTo>
                      <a:pt x="1698" y="184"/>
                    </a:lnTo>
                    <a:lnTo>
                      <a:pt x="1701" y="176"/>
                    </a:lnTo>
                    <a:lnTo>
                      <a:pt x="1703" y="169"/>
                    </a:lnTo>
                    <a:lnTo>
                      <a:pt x="1706" y="160"/>
                    </a:lnTo>
                    <a:lnTo>
                      <a:pt x="1709" y="160"/>
                    </a:lnTo>
                    <a:lnTo>
                      <a:pt x="1712" y="153"/>
                    </a:lnTo>
                    <a:lnTo>
                      <a:pt x="1714" y="153"/>
                    </a:lnTo>
                    <a:lnTo>
                      <a:pt x="1717" y="153"/>
                    </a:lnTo>
                    <a:lnTo>
                      <a:pt x="1721" y="153"/>
                    </a:lnTo>
                    <a:lnTo>
                      <a:pt x="1724" y="153"/>
                    </a:lnTo>
                    <a:lnTo>
                      <a:pt x="1727" y="160"/>
                    </a:lnTo>
                    <a:lnTo>
                      <a:pt x="1729" y="160"/>
                    </a:lnTo>
                    <a:lnTo>
                      <a:pt x="1732" y="169"/>
                    </a:lnTo>
                    <a:lnTo>
                      <a:pt x="1735" y="169"/>
                    </a:lnTo>
                    <a:lnTo>
                      <a:pt x="1738" y="176"/>
                    </a:lnTo>
                    <a:lnTo>
                      <a:pt x="1740" y="184"/>
                    </a:lnTo>
                    <a:lnTo>
                      <a:pt x="1743" y="184"/>
                    </a:lnTo>
                    <a:lnTo>
                      <a:pt x="1747" y="191"/>
                    </a:lnTo>
                    <a:lnTo>
                      <a:pt x="1750" y="199"/>
                    </a:lnTo>
                    <a:lnTo>
                      <a:pt x="1752" y="207"/>
                    </a:lnTo>
                    <a:lnTo>
                      <a:pt x="1755" y="207"/>
                    </a:lnTo>
                    <a:lnTo>
                      <a:pt x="1758" y="214"/>
                    </a:lnTo>
                    <a:lnTo>
                      <a:pt x="1761" y="221"/>
                    </a:lnTo>
                    <a:lnTo>
                      <a:pt x="1763" y="230"/>
                    </a:lnTo>
                    <a:lnTo>
                      <a:pt x="1766" y="230"/>
                    </a:lnTo>
                    <a:lnTo>
                      <a:pt x="1770" y="237"/>
                    </a:lnTo>
                    <a:lnTo>
                      <a:pt x="1773" y="245"/>
                    </a:lnTo>
                    <a:lnTo>
                      <a:pt x="1775" y="245"/>
                    </a:lnTo>
                    <a:lnTo>
                      <a:pt x="1778" y="253"/>
                    </a:lnTo>
                    <a:lnTo>
                      <a:pt x="1781" y="260"/>
                    </a:lnTo>
                    <a:lnTo>
                      <a:pt x="1784" y="268"/>
                    </a:lnTo>
                    <a:lnTo>
                      <a:pt x="1786" y="268"/>
                    </a:lnTo>
                    <a:lnTo>
                      <a:pt x="1789" y="275"/>
                    </a:lnTo>
                    <a:lnTo>
                      <a:pt x="1792" y="275"/>
                    </a:lnTo>
                    <a:lnTo>
                      <a:pt x="1796" y="284"/>
                    </a:lnTo>
                    <a:lnTo>
                      <a:pt x="1798" y="291"/>
                    </a:lnTo>
                    <a:lnTo>
                      <a:pt x="1801" y="291"/>
                    </a:lnTo>
                    <a:lnTo>
                      <a:pt x="1804" y="298"/>
                    </a:lnTo>
                    <a:lnTo>
                      <a:pt x="1807" y="307"/>
                    </a:lnTo>
                    <a:lnTo>
                      <a:pt x="1809" y="307"/>
                    </a:lnTo>
                    <a:lnTo>
                      <a:pt x="1812" y="314"/>
                    </a:lnTo>
                    <a:lnTo>
                      <a:pt x="1815" y="314"/>
                    </a:lnTo>
                    <a:lnTo>
                      <a:pt x="1819" y="321"/>
                    </a:lnTo>
                    <a:lnTo>
                      <a:pt x="1821" y="321"/>
                    </a:lnTo>
                    <a:lnTo>
                      <a:pt x="1824" y="329"/>
                    </a:lnTo>
                    <a:lnTo>
                      <a:pt x="1827" y="337"/>
                    </a:lnTo>
                    <a:lnTo>
                      <a:pt x="1830" y="337"/>
                    </a:lnTo>
                    <a:lnTo>
                      <a:pt x="1832" y="345"/>
                    </a:lnTo>
                    <a:lnTo>
                      <a:pt x="1835" y="345"/>
                    </a:lnTo>
                    <a:lnTo>
                      <a:pt x="1838" y="352"/>
                    </a:lnTo>
                    <a:lnTo>
                      <a:pt x="1842" y="352"/>
                    </a:lnTo>
                    <a:lnTo>
                      <a:pt x="1844" y="359"/>
                    </a:lnTo>
                    <a:lnTo>
                      <a:pt x="1847" y="359"/>
                    </a:lnTo>
                    <a:lnTo>
                      <a:pt x="1850" y="359"/>
                    </a:lnTo>
                    <a:lnTo>
                      <a:pt x="1853" y="359"/>
                    </a:lnTo>
                    <a:lnTo>
                      <a:pt x="1855" y="359"/>
                    </a:lnTo>
                    <a:lnTo>
                      <a:pt x="1858" y="368"/>
                    </a:lnTo>
                    <a:lnTo>
                      <a:pt x="1861" y="368"/>
                    </a:lnTo>
                    <a:lnTo>
                      <a:pt x="1864" y="359"/>
                    </a:lnTo>
                    <a:lnTo>
                      <a:pt x="1868" y="314"/>
                    </a:lnTo>
                    <a:lnTo>
                      <a:pt x="1870" y="314"/>
                    </a:lnTo>
                    <a:lnTo>
                      <a:pt x="1873" y="413"/>
                    </a:lnTo>
                    <a:lnTo>
                      <a:pt x="1876" y="574"/>
                    </a:lnTo>
                    <a:lnTo>
                      <a:pt x="1879" y="758"/>
                    </a:lnTo>
                    <a:lnTo>
                      <a:pt x="1881" y="919"/>
                    </a:lnTo>
                    <a:lnTo>
                      <a:pt x="1884" y="1026"/>
                    </a:lnTo>
                    <a:lnTo>
                      <a:pt x="1887" y="1087"/>
                    </a:lnTo>
                    <a:lnTo>
                      <a:pt x="1891" y="1117"/>
                    </a:lnTo>
                    <a:lnTo>
                      <a:pt x="1893" y="1125"/>
                    </a:lnTo>
                    <a:lnTo>
                      <a:pt x="1896" y="1125"/>
                    </a:lnTo>
                    <a:lnTo>
                      <a:pt x="1899" y="1117"/>
                    </a:lnTo>
                    <a:lnTo>
                      <a:pt x="1902" y="1117"/>
                    </a:lnTo>
                    <a:lnTo>
                      <a:pt x="1904" y="1110"/>
                    </a:lnTo>
                    <a:lnTo>
                      <a:pt x="1907" y="1110"/>
                    </a:lnTo>
                    <a:lnTo>
                      <a:pt x="1910" y="1117"/>
                    </a:lnTo>
                    <a:lnTo>
                      <a:pt x="1913" y="1117"/>
                    </a:lnTo>
                    <a:lnTo>
                      <a:pt x="1916" y="1110"/>
                    </a:lnTo>
                    <a:lnTo>
                      <a:pt x="1919" y="1110"/>
                    </a:lnTo>
                    <a:lnTo>
                      <a:pt x="1922" y="1102"/>
                    </a:lnTo>
                    <a:lnTo>
                      <a:pt x="1925" y="1094"/>
                    </a:lnTo>
                    <a:lnTo>
                      <a:pt x="1927" y="1079"/>
                    </a:lnTo>
                    <a:lnTo>
                      <a:pt x="1930" y="1064"/>
                    </a:lnTo>
                    <a:lnTo>
                      <a:pt x="1933" y="1041"/>
                    </a:lnTo>
                    <a:lnTo>
                      <a:pt x="1936" y="1026"/>
                    </a:lnTo>
                    <a:lnTo>
                      <a:pt x="1938" y="1003"/>
                    </a:lnTo>
                    <a:lnTo>
                      <a:pt x="1942" y="980"/>
                    </a:lnTo>
                    <a:lnTo>
                      <a:pt x="1945" y="957"/>
                    </a:lnTo>
                    <a:lnTo>
                      <a:pt x="1948" y="933"/>
                    </a:lnTo>
                    <a:lnTo>
                      <a:pt x="1950" y="910"/>
                    </a:lnTo>
                    <a:lnTo>
                      <a:pt x="1953" y="896"/>
                    </a:lnTo>
                    <a:lnTo>
                      <a:pt x="1956" y="872"/>
                    </a:lnTo>
                    <a:lnTo>
                      <a:pt x="1959" y="849"/>
                    </a:lnTo>
                    <a:lnTo>
                      <a:pt x="1961" y="826"/>
                    </a:lnTo>
                    <a:lnTo>
                      <a:pt x="1965" y="804"/>
                    </a:lnTo>
                    <a:lnTo>
                      <a:pt x="1968" y="781"/>
                    </a:lnTo>
                    <a:lnTo>
                      <a:pt x="1971" y="758"/>
                    </a:lnTo>
                    <a:lnTo>
                      <a:pt x="1973" y="735"/>
                    </a:lnTo>
                    <a:lnTo>
                      <a:pt x="1976" y="712"/>
                    </a:lnTo>
                    <a:lnTo>
                      <a:pt x="1979" y="681"/>
                    </a:lnTo>
                    <a:lnTo>
                      <a:pt x="1982" y="658"/>
                    </a:lnTo>
                    <a:lnTo>
                      <a:pt x="1984" y="636"/>
                    </a:lnTo>
                    <a:lnTo>
                      <a:pt x="1987" y="604"/>
                    </a:lnTo>
                    <a:lnTo>
                      <a:pt x="1991" y="582"/>
                    </a:lnTo>
                    <a:lnTo>
                      <a:pt x="1994" y="551"/>
                    </a:lnTo>
                    <a:lnTo>
                      <a:pt x="1996" y="528"/>
                    </a:lnTo>
                    <a:lnTo>
                      <a:pt x="1999" y="497"/>
                    </a:lnTo>
                    <a:lnTo>
                      <a:pt x="2002" y="466"/>
                    </a:lnTo>
                    <a:lnTo>
                      <a:pt x="2005" y="444"/>
                    </a:lnTo>
                    <a:lnTo>
                      <a:pt x="2007" y="413"/>
                    </a:lnTo>
                    <a:lnTo>
                      <a:pt x="2010" y="391"/>
                    </a:lnTo>
                    <a:lnTo>
                      <a:pt x="2014" y="359"/>
                    </a:lnTo>
                    <a:lnTo>
                      <a:pt x="2017" y="337"/>
                    </a:lnTo>
                    <a:lnTo>
                      <a:pt x="2020" y="314"/>
                    </a:lnTo>
                    <a:lnTo>
                      <a:pt x="2022" y="284"/>
                    </a:lnTo>
                    <a:lnTo>
                      <a:pt x="2025" y="268"/>
                    </a:lnTo>
                    <a:lnTo>
                      <a:pt x="2028" y="245"/>
                    </a:lnTo>
                    <a:lnTo>
                      <a:pt x="2031" y="221"/>
                    </a:lnTo>
                    <a:lnTo>
                      <a:pt x="2033" y="207"/>
                    </a:lnTo>
                    <a:lnTo>
                      <a:pt x="2036" y="191"/>
                    </a:lnTo>
                    <a:lnTo>
                      <a:pt x="2040" y="176"/>
                    </a:lnTo>
                    <a:lnTo>
                      <a:pt x="2043" y="169"/>
                    </a:lnTo>
                    <a:lnTo>
                      <a:pt x="2045" y="153"/>
                    </a:lnTo>
                    <a:lnTo>
                      <a:pt x="2048" y="146"/>
                    </a:lnTo>
                    <a:lnTo>
                      <a:pt x="2051" y="146"/>
                    </a:lnTo>
                    <a:lnTo>
                      <a:pt x="2054" y="137"/>
                    </a:lnTo>
                    <a:lnTo>
                      <a:pt x="2056" y="137"/>
                    </a:lnTo>
                    <a:lnTo>
                      <a:pt x="2059" y="137"/>
                    </a:lnTo>
                    <a:lnTo>
                      <a:pt x="2063" y="137"/>
                    </a:lnTo>
                    <a:lnTo>
                      <a:pt x="2066" y="137"/>
                    </a:lnTo>
                    <a:lnTo>
                      <a:pt x="2068" y="137"/>
                    </a:lnTo>
                    <a:lnTo>
                      <a:pt x="2071" y="146"/>
                    </a:lnTo>
                    <a:lnTo>
                      <a:pt x="2074" y="146"/>
                    </a:lnTo>
                    <a:lnTo>
                      <a:pt x="2077" y="153"/>
                    </a:lnTo>
                    <a:lnTo>
                      <a:pt x="2079" y="153"/>
                    </a:lnTo>
                    <a:lnTo>
                      <a:pt x="2082" y="160"/>
                    </a:lnTo>
                    <a:lnTo>
                      <a:pt x="2085" y="169"/>
                    </a:lnTo>
                    <a:lnTo>
                      <a:pt x="2089" y="176"/>
                    </a:lnTo>
                    <a:lnTo>
                      <a:pt x="2091" y="184"/>
                    </a:lnTo>
                    <a:lnTo>
                      <a:pt x="2094" y="184"/>
                    </a:lnTo>
                    <a:lnTo>
                      <a:pt x="2097" y="191"/>
                    </a:lnTo>
                    <a:lnTo>
                      <a:pt x="2100" y="199"/>
                    </a:lnTo>
                    <a:lnTo>
                      <a:pt x="2102" y="207"/>
                    </a:lnTo>
                    <a:lnTo>
                      <a:pt x="2105" y="214"/>
                    </a:lnTo>
                    <a:lnTo>
                      <a:pt x="2108" y="221"/>
                    </a:lnTo>
                    <a:lnTo>
                      <a:pt x="2112" y="221"/>
                    </a:lnTo>
                    <a:lnTo>
                      <a:pt x="2114" y="230"/>
                    </a:lnTo>
                    <a:lnTo>
                      <a:pt x="2117" y="237"/>
                    </a:lnTo>
                    <a:lnTo>
                      <a:pt x="2120" y="245"/>
                    </a:lnTo>
                    <a:lnTo>
                      <a:pt x="2123" y="253"/>
                    </a:lnTo>
                    <a:lnTo>
                      <a:pt x="2125" y="253"/>
                    </a:lnTo>
                    <a:lnTo>
                      <a:pt x="2128" y="260"/>
                    </a:lnTo>
                    <a:lnTo>
                      <a:pt x="2131" y="268"/>
                    </a:lnTo>
                    <a:lnTo>
                      <a:pt x="2134" y="268"/>
                    </a:lnTo>
                    <a:lnTo>
                      <a:pt x="2137" y="275"/>
                    </a:lnTo>
                    <a:lnTo>
                      <a:pt x="2140" y="284"/>
                    </a:lnTo>
                    <a:lnTo>
                      <a:pt x="2143" y="284"/>
                    </a:lnTo>
                    <a:lnTo>
                      <a:pt x="2146" y="291"/>
                    </a:lnTo>
                    <a:lnTo>
                      <a:pt x="2148" y="298"/>
                    </a:lnTo>
                    <a:lnTo>
                      <a:pt x="2151" y="298"/>
                    </a:lnTo>
                    <a:lnTo>
                      <a:pt x="2154" y="307"/>
                    </a:lnTo>
                    <a:lnTo>
                      <a:pt x="2157" y="314"/>
                    </a:lnTo>
                    <a:lnTo>
                      <a:pt x="2161" y="314"/>
                    </a:lnTo>
                    <a:lnTo>
                      <a:pt x="2163" y="321"/>
                    </a:lnTo>
                    <a:lnTo>
                      <a:pt x="2166" y="329"/>
                    </a:lnTo>
                    <a:lnTo>
                      <a:pt x="2169" y="329"/>
                    </a:lnTo>
                    <a:lnTo>
                      <a:pt x="2172" y="337"/>
                    </a:lnTo>
                    <a:lnTo>
                      <a:pt x="2174" y="337"/>
                    </a:lnTo>
                    <a:lnTo>
                      <a:pt x="2177" y="345"/>
                    </a:lnTo>
                    <a:lnTo>
                      <a:pt x="2180" y="345"/>
                    </a:lnTo>
                    <a:lnTo>
                      <a:pt x="2183" y="352"/>
                    </a:lnTo>
                    <a:lnTo>
                      <a:pt x="2186" y="352"/>
                    </a:lnTo>
                    <a:lnTo>
                      <a:pt x="2189" y="352"/>
                    </a:lnTo>
                    <a:lnTo>
                      <a:pt x="2192" y="352"/>
                    </a:lnTo>
                    <a:lnTo>
                      <a:pt x="2195" y="352"/>
                    </a:lnTo>
                    <a:lnTo>
                      <a:pt x="2197" y="352"/>
                    </a:lnTo>
                    <a:lnTo>
                      <a:pt x="2200" y="352"/>
                    </a:lnTo>
                    <a:lnTo>
                      <a:pt x="2203" y="337"/>
                    </a:lnTo>
                    <a:lnTo>
                      <a:pt x="2206" y="275"/>
                    </a:lnTo>
                    <a:lnTo>
                      <a:pt x="2209" y="260"/>
                    </a:lnTo>
                    <a:lnTo>
                      <a:pt x="2212" y="345"/>
                    </a:lnTo>
                    <a:lnTo>
                      <a:pt x="2215" y="505"/>
                    </a:lnTo>
                    <a:lnTo>
                      <a:pt x="2218" y="704"/>
                    </a:lnTo>
                    <a:lnTo>
                      <a:pt x="2220" y="888"/>
                    </a:lnTo>
                    <a:lnTo>
                      <a:pt x="2223" y="1018"/>
                    </a:lnTo>
                    <a:lnTo>
                      <a:pt x="2226" y="1087"/>
                    </a:lnTo>
                    <a:lnTo>
                      <a:pt x="2229" y="1117"/>
                    </a:lnTo>
                    <a:lnTo>
                      <a:pt x="2231" y="1133"/>
                    </a:lnTo>
                    <a:lnTo>
                      <a:pt x="2235" y="1133"/>
                    </a:lnTo>
                    <a:lnTo>
                      <a:pt x="2238" y="1125"/>
                    </a:lnTo>
                    <a:lnTo>
                      <a:pt x="2241" y="1117"/>
                    </a:lnTo>
                    <a:lnTo>
                      <a:pt x="2243" y="1110"/>
                    </a:lnTo>
                    <a:lnTo>
                      <a:pt x="2246" y="1102"/>
                    </a:lnTo>
                    <a:lnTo>
                      <a:pt x="2249" y="1094"/>
                    </a:lnTo>
                    <a:lnTo>
                      <a:pt x="2252" y="1094"/>
                    </a:lnTo>
                    <a:lnTo>
                      <a:pt x="2254" y="1087"/>
                    </a:lnTo>
                    <a:lnTo>
                      <a:pt x="2258" y="1079"/>
                    </a:lnTo>
                    <a:lnTo>
                      <a:pt x="2261" y="1071"/>
                    </a:lnTo>
                    <a:lnTo>
                      <a:pt x="2264" y="1064"/>
                    </a:lnTo>
                    <a:lnTo>
                      <a:pt x="2266" y="1048"/>
                    </a:lnTo>
                    <a:lnTo>
                      <a:pt x="2269" y="1026"/>
                    </a:lnTo>
                    <a:lnTo>
                      <a:pt x="2272" y="1003"/>
                    </a:lnTo>
                    <a:lnTo>
                      <a:pt x="2275" y="972"/>
                    </a:lnTo>
                    <a:lnTo>
                      <a:pt x="2277" y="942"/>
                    </a:lnTo>
                    <a:lnTo>
                      <a:pt x="2280" y="919"/>
                    </a:lnTo>
                    <a:lnTo>
                      <a:pt x="2284" y="888"/>
                    </a:lnTo>
                    <a:lnTo>
                      <a:pt x="2287" y="865"/>
                    </a:lnTo>
                    <a:lnTo>
                      <a:pt x="2289" y="834"/>
                    </a:lnTo>
                    <a:lnTo>
                      <a:pt x="2292" y="811"/>
                    </a:lnTo>
                    <a:lnTo>
                      <a:pt x="2295" y="788"/>
                    </a:lnTo>
                    <a:lnTo>
                      <a:pt x="2298" y="758"/>
                    </a:lnTo>
                    <a:lnTo>
                      <a:pt x="2301" y="735"/>
                    </a:lnTo>
                    <a:lnTo>
                      <a:pt x="2303" y="704"/>
                    </a:lnTo>
                    <a:lnTo>
                      <a:pt x="2307" y="674"/>
                    </a:lnTo>
                    <a:lnTo>
                      <a:pt x="2310" y="643"/>
                    </a:lnTo>
                    <a:lnTo>
                      <a:pt x="2313" y="613"/>
                    </a:lnTo>
                    <a:lnTo>
                      <a:pt x="2315" y="582"/>
                    </a:lnTo>
                    <a:lnTo>
                      <a:pt x="2318" y="551"/>
                    </a:lnTo>
                    <a:lnTo>
                      <a:pt x="2321" y="520"/>
                    </a:lnTo>
                    <a:lnTo>
                      <a:pt x="2324" y="490"/>
                    </a:lnTo>
                    <a:lnTo>
                      <a:pt x="2326" y="459"/>
                    </a:lnTo>
                    <a:lnTo>
                      <a:pt x="2329" y="429"/>
                    </a:lnTo>
                    <a:lnTo>
                      <a:pt x="2333" y="398"/>
                    </a:lnTo>
                    <a:lnTo>
                      <a:pt x="2336" y="359"/>
                    </a:lnTo>
                    <a:lnTo>
                      <a:pt x="2338" y="329"/>
                    </a:lnTo>
                    <a:lnTo>
                      <a:pt x="2341" y="298"/>
                    </a:lnTo>
                    <a:lnTo>
                      <a:pt x="2344" y="268"/>
                    </a:lnTo>
                    <a:lnTo>
                      <a:pt x="2347" y="237"/>
                    </a:lnTo>
                    <a:lnTo>
                      <a:pt x="2349" y="207"/>
                    </a:lnTo>
                    <a:lnTo>
                      <a:pt x="2352" y="176"/>
                    </a:lnTo>
                    <a:lnTo>
                      <a:pt x="2356" y="153"/>
                    </a:lnTo>
                    <a:lnTo>
                      <a:pt x="2359" y="123"/>
                    </a:lnTo>
                    <a:lnTo>
                      <a:pt x="2361" y="107"/>
                    </a:lnTo>
                    <a:lnTo>
                      <a:pt x="2364" y="84"/>
                    </a:lnTo>
                    <a:lnTo>
                      <a:pt x="2367" y="69"/>
                    </a:lnTo>
                    <a:lnTo>
                      <a:pt x="2370" y="53"/>
                    </a:lnTo>
                    <a:lnTo>
                      <a:pt x="2372" y="39"/>
                    </a:lnTo>
                    <a:lnTo>
                      <a:pt x="2375" y="31"/>
                    </a:lnTo>
                    <a:lnTo>
                      <a:pt x="2378" y="23"/>
                    </a:lnTo>
                    <a:lnTo>
                      <a:pt x="2382" y="15"/>
                    </a:lnTo>
                    <a:lnTo>
                      <a:pt x="2384" y="15"/>
                    </a:lnTo>
                    <a:lnTo>
                      <a:pt x="2387" y="15"/>
                    </a:lnTo>
                    <a:lnTo>
                      <a:pt x="2390" y="15"/>
                    </a:lnTo>
                    <a:lnTo>
                      <a:pt x="2393" y="15"/>
                    </a:lnTo>
                    <a:lnTo>
                      <a:pt x="2395" y="23"/>
                    </a:lnTo>
                    <a:lnTo>
                      <a:pt x="2398" y="23"/>
                    </a:lnTo>
                    <a:lnTo>
                      <a:pt x="2401" y="31"/>
                    </a:lnTo>
                    <a:lnTo>
                      <a:pt x="2405" y="39"/>
                    </a:lnTo>
                    <a:lnTo>
                      <a:pt x="2407" y="46"/>
                    </a:lnTo>
                    <a:lnTo>
                      <a:pt x="2410" y="53"/>
                    </a:lnTo>
                    <a:lnTo>
                      <a:pt x="2413" y="53"/>
                    </a:lnTo>
                    <a:lnTo>
                      <a:pt x="2416" y="62"/>
                    </a:lnTo>
                    <a:lnTo>
                      <a:pt x="2418" y="69"/>
                    </a:lnTo>
                    <a:lnTo>
                      <a:pt x="2421" y="76"/>
                    </a:lnTo>
                    <a:lnTo>
                      <a:pt x="2424" y="84"/>
                    </a:lnTo>
                    <a:lnTo>
                      <a:pt x="2427" y="84"/>
                    </a:lnTo>
                    <a:lnTo>
                      <a:pt x="2430" y="92"/>
                    </a:lnTo>
                    <a:lnTo>
                      <a:pt x="2433" y="100"/>
                    </a:lnTo>
                    <a:lnTo>
                      <a:pt x="2436" y="100"/>
                    </a:lnTo>
                    <a:lnTo>
                      <a:pt x="2439" y="107"/>
                    </a:lnTo>
                    <a:lnTo>
                      <a:pt x="2442" y="115"/>
                    </a:lnTo>
                    <a:lnTo>
                      <a:pt x="2444" y="115"/>
                    </a:lnTo>
                    <a:lnTo>
                      <a:pt x="2447" y="123"/>
                    </a:lnTo>
                    <a:lnTo>
                      <a:pt x="2450" y="123"/>
                    </a:lnTo>
                    <a:lnTo>
                      <a:pt x="2454" y="130"/>
                    </a:lnTo>
                    <a:lnTo>
                      <a:pt x="2456" y="130"/>
                    </a:lnTo>
                    <a:lnTo>
                      <a:pt x="2459" y="137"/>
                    </a:lnTo>
                    <a:lnTo>
                      <a:pt x="2462" y="146"/>
                    </a:lnTo>
                    <a:lnTo>
                      <a:pt x="2465" y="146"/>
                    </a:lnTo>
                    <a:lnTo>
                      <a:pt x="2467" y="153"/>
                    </a:lnTo>
                    <a:lnTo>
                      <a:pt x="2470" y="169"/>
                    </a:lnTo>
                    <a:lnTo>
                      <a:pt x="2473" y="191"/>
                    </a:lnTo>
                    <a:lnTo>
                      <a:pt x="2476" y="230"/>
                    </a:lnTo>
                    <a:lnTo>
                      <a:pt x="2479" y="268"/>
                    </a:lnTo>
                    <a:lnTo>
                      <a:pt x="2482" y="314"/>
                    </a:lnTo>
                    <a:lnTo>
                      <a:pt x="2485" y="375"/>
                    </a:lnTo>
                    <a:lnTo>
                      <a:pt x="2488" y="459"/>
                    </a:lnTo>
                    <a:lnTo>
                      <a:pt x="2490" y="582"/>
                    </a:lnTo>
                    <a:lnTo>
                      <a:pt x="2493" y="727"/>
                    </a:lnTo>
                    <a:lnTo>
                      <a:pt x="2496" y="880"/>
                    </a:lnTo>
                    <a:lnTo>
                      <a:pt x="2499" y="1018"/>
                    </a:lnTo>
                    <a:lnTo>
                      <a:pt x="2501" y="1110"/>
                    </a:lnTo>
                    <a:lnTo>
                      <a:pt x="2505" y="1155"/>
                    </a:lnTo>
                    <a:lnTo>
                      <a:pt x="2508" y="1171"/>
                    </a:lnTo>
                    <a:lnTo>
                      <a:pt x="2511" y="1171"/>
                    </a:lnTo>
                    <a:lnTo>
                      <a:pt x="2513" y="1164"/>
                    </a:lnTo>
                    <a:lnTo>
                      <a:pt x="2516" y="1155"/>
                    </a:lnTo>
                    <a:lnTo>
                      <a:pt x="2519" y="1148"/>
                    </a:lnTo>
                    <a:lnTo>
                      <a:pt x="2522" y="1140"/>
                    </a:lnTo>
                    <a:lnTo>
                      <a:pt x="2524" y="1140"/>
                    </a:lnTo>
                    <a:lnTo>
                      <a:pt x="2528" y="1133"/>
                    </a:lnTo>
                    <a:lnTo>
                      <a:pt x="2531" y="1110"/>
                    </a:lnTo>
                    <a:lnTo>
                      <a:pt x="2534" y="1071"/>
                    </a:lnTo>
                    <a:lnTo>
                      <a:pt x="2536" y="995"/>
                    </a:lnTo>
                    <a:lnTo>
                      <a:pt x="2539" y="919"/>
                    </a:lnTo>
                    <a:lnTo>
                      <a:pt x="2542" y="872"/>
                    </a:lnTo>
                    <a:lnTo>
                      <a:pt x="2545" y="834"/>
                    </a:lnTo>
                    <a:lnTo>
                      <a:pt x="2547" y="804"/>
                    </a:lnTo>
                    <a:lnTo>
                      <a:pt x="2551" y="781"/>
                    </a:lnTo>
                    <a:lnTo>
                      <a:pt x="2554" y="758"/>
                    </a:lnTo>
                    <a:lnTo>
                      <a:pt x="2557" y="735"/>
                    </a:lnTo>
                    <a:lnTo>
                      <a:pt x="2559" y="712"/>
                    </a:lnTo>
                    <a:lnTo>
                      <a:pt x="2562" y="681"/>
                    </a:lnTo>
                    <a:lnTo>
                      <a:pt x="2565" y="651"/>
                    </a:lnTo>
                    <a:lnTo>
                      <a:pt x="2568" y="620"/>
                    </a:lnTo>
                    <a:lnTo>
                      <a:pt x="2570" y="590"/>
                    </a:lnTo>
                    <a:lnTo>
                      <a:pt x="2573" y="551"/>
                    </a:lnTo>
                    <a:lnTo>
                      <a:pt x="2577" y="520"/>
                    </a:lnTo>
                    <a:lnTo>
                      <a:pt x="2580" y="490"/>
                    </a:lnTo>
                    <a:lnTo>
                      <a:pt x="2582" y="459"/>
                    </a:lnTo>
                    <a:lnTo>
                      <a:pt x="2585" y="429"/>
                    </a:lnTo>
                    <a:lnTo>
                      <a:pt x="2588" y="398"/>
                    </a:lnTo>
                    <a:lnTo>
                      <a:pt x="2591" y="368"/>
                    </a:lnTo>
                    <a:lnTo>
                      <a:pt x="2594" y="345"/>
                    </a:lnTo>
                    <a:lnTo>
                      <a:pt x="2596" y="314"/>
                    </a:lnTo>
                    <a:lnTo>
                      <a:pt x="2600" y="291"/>
                    </a:lnTo>
                    <a:lnTo>
                      <a:pt x="2603" y="268"/>
                    </a:lnTo>
                    <a:lnTo>
                      <a:pt x="2606" y="245"/>
                    </a:lnTo>
                    <a:lnTo>
                      <a:pt x="2608" y="214"/>
                    </a:lnTo>
                    <a:lnTo>
                      <a:pt x="2611" y="191"/>
                    </a:lnTo>
                    <a:lnTo>
                      <a:pt x="2614" y="169"/>
                    </a:lnTo>
                    <a:lnTo>
                      <a:pt x="2617" y="146"/>
                    </a:lnTo>
                    <a:lnTo>
                      <a:pt x="2619" y="130"/>
                    </a:lnTo>
                    <a:lnTo>
                      <a:pt x="2622" y="107"/>
                    </a:lnTo>
                    <a:lnTo>
                      <a:pt x="2626" y="92"/>
                    </a:lnTo>
                    <a:lnTo>
                      <a:pt x="2629" y="76"/>
                    </a:lnTo>
                    <a:lnTo>
                      <a:pt x="2631" y="62"/>
                    </a:lnTo>
                    <a:lnTo>
                      <a:pt x="2634" y="46"/>
                    </a:lnTo>
                    <a:lnTo>
                      <a:pt x="2637" y="31"/>
                    </a:lnTo>
                    <a:lnTo>
                      <a:pt x="2640" y="23"/>
                    </a:lnTo>
                    <a:lnTo>
                      <a:pt x="2642" y="15"/>
                    </a:lnTo>
                    <a:lnTo>
                      <a:pt x="2645" y="8"/>
                    </a:lnTo>
                    <a:lnTo>
                      <a:pt x="2649" y="8"/>
                    </a:lnTo>
                    <a:lnTo>
                      <a:pt x="2652" y="0"/>
                    </a:lnTo>
                    <a:lnTo>
                      <a:pt x="2654" y="0"/>
                    </a:lnTo>
                    <a:lnTo>
                      <a:pt x="2657" y="0"/>
                    </a:lnTo>
                    <a:lnTo>
                      <a:pt x="2660" y="0"/>
                    </a:lnTo>
                    <a:lnTo>
                      <a:pt x="2663" y="8"/>
                    </a:lnTo>
                    <a:lnTo>
                      <a:pt x="2665" y="8"/>
                    </a:lnTo>
                    <a:lnTo>
                      <a:pt x="2668" y="8"/>
                    </a:lnTo>
                    <a:lnTo>
                      <a:pt x="2671" y="15"/>
                    </a:lnTo>
                    <a:lnTo>
                      <a:pt x="2675" y="23"/>
                    </a:lnTo>
                    <a:lnTo>
                      <a:pt x="2677" y="23"/>
                    </a:lnTo>
                    <a:lnTo>
                      <a:pt x="2680" y="31"/>
                    </a:lnTo>
                    <a:lnTo>
                      <a:pt x="2683" y="39"/>
                    </a:lnTo>
                    <a:lnTo>
                      <a:pt x="2686" y="46"/>
                    </a:lnTo>
                    <a:lnTo>
                      <a:pt x="2688" y="46"/>
                    </a:lnTo>
                    <a:lnTo>
                      <a:pt x="2691" y="53"/>
                    </a:lnTo>
                    <a:lnTo>
                      <a:pt x="2694" y="62"/>
                    </a:lnTo>
                    <a:lnTo>
                      <a:pt x="2698" y="69"/>
                    </a:lnTo>
                    <a:lnTo>
                      <a:pt x="2700" y="69"/>
                    </a:lnTo>
                    <a:lnTo>
                      <a:pt x="2703" y="76"/>
                    </a:lnTo>
                    <a:lnTo>
                      <a:pt x="2706" y="76"/>
                    </a:lnTo>
                    <a:lnTo>
                      <a:pt x="2709" y="84"/>
                    </a:lnTo>
                    <a:lnTo>
                      <a:pt x="2711" y="92"/>
                    </a:lnTo>
                    <a:lnTo>
                      <a:pt x="2714" y="92"/>
                    </a:lnTo>
                    <a:lnTo>
                      <a:pt x="2717" y="107"/>
                    </a:lnTo>
                    <a:lnTo>
                      <a:pt x="2720" y="123"/>
                    </a:lnTo>
                    <a:lnTo>
                      <a:pt x="2723" y="146"/>
                    </a:lnTo>
                    <a:lnTo>
                      <a:pt x="2726" y="176"/>
                    </a:lnTo>
                    <a:lnTo>
                      <a:pt x="2729" y="207"/>
                    </a:lnTo>
                    <a:lnTo>
                      <a:pt x="2732" y="253"/>
                    </a:lnTo>
                    <a:lnTo>
                      <a:pt x="2735" y="307"/>
                    </a:lnTo>
                    <a:lnTo>
                      <a:pt x="2737" y="375"/>
                    </a:lnTo>
                    <a:lnTo>
                      <a:pt x="2740" y="475"/>
                    </a:lnTo>
                    <a:lnTo>
                      <a:pt x="2743" y="613"/>
                    </a:lnTo>
                    <a:lnTo>
                      <a:pt x="2747" y="781"/>
                    </a:lnTo>
                    <a:lnTo>
                      <a:pt x="2749" y="942"/>
                    </a:lnTo>
                    <a:lnTo>
                      <a:pt x="2752" y="1064"/>
                    </a:lnTo>
                    <a:lnTo>
                      <a:pt x="2755" y="1125"/>
                    </a:lnTo>
                    <a:lnTo>
                      <a:pt x="2758" y="1148"/>
                    </a:lnTo>
                    <a:lnTo>
                      <a:pt x="2760" y="1155"/>
                    </a:lnTo>
                    <a:lnTo>
                      <a:pt x="2763" y="1155"/>
                    </a:lnTo>
                    <a:lnTo>
                      <a:pt x="2766" y="1148"/>
                    </a:lnTo>
                    <a:lnTo>
                      <a:pt x="2769" y="1133"/>
                    </a:lnTo>
                    <a:lnTo>
                      <a:pt x="2772" y="1125"/>
                    </a:lnTo>
                    <a:lnTo>
                      <a:pt x="2775" y="1125"/>
                    </a:lnTo>
                    <a:lnTo>
                      <a:pt x="2778" y="1117"/>
                    </a:lnTo>
                    <a:lnTo>
                      <a:pt x="2781" y="1102"/>
                    </a:lnTo>
                    <a:lnTo>
                      <a:pt x="2783" y="1071"/>
                    </a:lnTo>
                    <a:lnTo>
                      <a:pt x="2786" y="1010"/>
                    </a:lnTo>
                    <a:lnTo>
                      <a:pt x="2789" y="926"/>
                    </a:lnTo>
                    <a:lnTo>
                      <a:pt x="2792" y="865"/>
                    </a:lnTo>
                    <a:lnTo>
                      <a:pt x="2794" y="819"/>
                    </a:lnTo>
                    <a:lnTo>
                      <a:pt x="2798" y="788"/>
                    </a:lnTo>
                    <a:lnTo>
                      <a:pt x="2801" y="758"/>
                    </a:lnTo>
                    <a:lnTo>
                      <a:pt x="2804" y="735"/>
                    </a:lnTo>
                    <a:lnTo>
                      <a:pt x="2806" y="712"/>
                    </a:lnTo>
                    <a:lnTo>
                      <a:pt x="2809" y="688"/>
                    </a:lnTo>
                    <a:lnTo>
                      <a:pt x="2812" y="658"/>
                    </a:lnTo>
                    <a:lnTo>
                      <a:pt x="2815" y="627"/>
                    </a:lnTo>
                    <a:lnTo>
                      <a:pt x="2817" y="597"/>
                    </a:lnTo>
                    <a:lnTo>
                      <a:pt x="2821" y="566"/>
                    </a:lnTo>
                    <a:lnTo>
                      <a:pt x="2824" y="528"/>
                    </a:lnTo>
                    <a:lnTo>
                      <a:pt x="2827" y="497"/>
                    </a:lnTo>
                    <a:lnTo>
                      <a:pt x="2829" y="466"/>
                    </a:lnTo>
                    <a:lnTo>
                      <a:pt x="2832" y="436"/>
                    </a:lnTo>
                    <a:lnTo>
                      <a:pt x="2835" y="406"/>
                    </a:lnTo>
                    <a:lnTo>
                      <a:pt x="2838" y="375"/>
                    </a:lnTo>
                    <a:lnTo>
                      <a:pt x="2840" y="345"/>
                    </a:lnTo>
                    <a:lnTo>
                      <a:pt x="2843" y="314"/>
                    </a:lnTo>
                    <a:lnTo>
                      <a:pt x="2847" y="291"/>
                    </a:lnTo>
                    <a:lnTo>
                      <a:pt x="2850" y="260"/>
                    </a:lnTo>
                    <a:lnTo>
                      <a:pt x="2852" y="237"/>
                    </a:lnTo>
                    <a:lnTo>
                      <a:pt x="2855" y="214"/>
                    </a:lnTo>
                    <a:lnTo>
                      <a:pt x="2858" y="184"/>
                    </a:lnTo>
                    <a:lnTo>
                      <a:pt x="2861" y="160"/>
                    </a:lnTo>
                    <a:lnTo>
                      <a:pt x="2863" y="137"/>
                    </a:lnTo>
                    <a:lnTo>
                      <a:pt x="2866" y="123"/>
                    </a:lnTo>
                    <a:lnTo>
                      <a:pt x="2870" y="100"/>
                    </a:lnTo>
                    <a:lnTo>
                      <a:pt x="2873" y="76"/>
                    </a:lnTo>
                    <a:lnTo>
                      <a:pt x="2876" y="62"/>
                    </a:lnTo>
                    <a:lnTo>
                      <a:pt x="2878" y="53"/>
                    </a:lnTo>
                    <a:lnTo>
                      <a:pt x="2881" y="39"/>
                    </a:lnTo>
                    <a:lnTo>
                      <a:pt x="2884" y="31"/>
                    </a:lnTo>
                    <a:lnTo>
                      <a:pt x="2887" y="31"/>
                    </a:lnTo>
                    <a:lnTo>
                      <a:pt x="2889" y="31"/>
                    </a:lnTo>
                    <a:lnTo>
                      <a:pt x="2892" y="31"/>
                    </a:lnTo>
                    <a:lnTo>
                      <a:pt x="2896" y="31"/>
                    </a:lnTo>
                    <a:lnTo>
                      <a:pt x="2899" y="39"/>
                    </a:lnTo>
                    <a:lnTo>
                      <a:pt x="2901" y="39"/>
                    </a:lnTo>
                    <a:lnTo>
                      <a:pt x="2904" y="46"/>
                    </a:lnTo>
                    <a:lnTo>
                      <a:pt x="2907" y="53"/>
                    </a:lnTo>
                    <a:lnTo>
                      <a:pt x="2910" y="69"/>
                    </a:lnTo>
                    <a:lnTo>
                      <a:pt x="2912" y="76"/>
                    </a:lnTo>
                    <a:lnTo>
                      <a:pt x="2915" y="84"/>
                    </a:lnTo>
                    <a:lnTo>
                      <a:pt x="2919" y="100"/>
                    </a:lnTo>
                    <a:lnTo>
                      <a:pt x="2922" y="107"/>
                    </a:lnTo>
                    <a:lnTo>
                      <a:pt x="2924" y="123"/>
                    </a:lnTo>
                    <a:lnTo>
                      <a:pt x="2927" y="130"/>
                    </a:lnTo>
                    <a:lnTo>
                      <a:pt x="2930" y="146"/>
                    </a:lnTo>
                    <a:lnTo>
                      <a:pt x="2933" y="153"/>
                    </a:lnTo>
                    <a:lnTo>
                      <a:pt x="2935" y="160"/>
                    </a:lnTo>
                    <a:lnTo>
                      <a:pt x="2938" y="176"/>
                    </a:lnTo>
                    <a:lnTo>
                      <a:pt x="2941" y="184"/>
                    </a:lnTo>
                    <a:lnTo>
                      <a:pt x="2945" y="199"/>
                    </a:lnTo>
                    <a:lnTo>
                      <a:pt x="2947" y="207"/>
                    </a:lnTo>
                    <a:lnTo>
                      <a:pt x="2950" y="221"/>
                    </a:lnTo>
                    <a:lnTo>
                      <a:pt x="2953" y="230"/>
                    </a:lnTo>
                    <a:lnTo>
                      <a:pt x="2956" y="237"/>
                    </a:lnTo>
                    <a:lnTo>
                      <a:pt x="2958" y="253"/>
                    </a:lnTo>
                    <a:lnTo>
                      <a:pt x="2961" y="260"/>
                    </a:lnTo>
                    <a:lnTo>
                      <a:pt x="2964" y="268"/>
                    </a:lnTo>
                    <a:lnTo>
                      <a:pt x="2968" y="275"/>
                    </a:lnTo>
                    <a:lnTo>
                      <a:pt x="2970" y="291"/>
                    </a:lnTo>
                    <a:lnTo>
                      <a:pt x="2973" y="298"/>
                    </a:lnTo>
                    <a:lnTo>
                      <a:pt x="2976" y="307"/>
                    </a:lnTo>
                    <a:lnTo>
                      <a:pt x="2979" y="314"/>
                    </a:lnTo>
                    <a:lnTo>
                      <a:pt x="2981" y="321"/>
                    </a:lnTo>
                    <a:lnTo>
                      <a:pt x="2984" y="329"/>
                    </a:lnTo>
                    <a:lnTo>
                      <a:pt x="2987" y="337"/>
                    </a:lnTo>
                    <a:lnTo>
                      <a:pt x="2990" y="345"/>
                    </a:lnTo>
                    <a:lnTo>
                      <a:pt x="2993" y="345"/>
                    </a:lnTo>
                    <a:lnTo>
                      <a:pt x="2996" y="352"/>
                    </a:lnTo>
                    <a:lnTo>
                      <a:pt x="2999" y="352"/>
                    </a:lnTo>
                    <a:lnTo>
                      <a:pt x="3002" y="368"/>
                    </a:lnTo>
                    <a:lnTo>
                      <a:pt x="3004" y="375"/>
                    </a:lnTo>
                    <a:lnTo>
                      <a:pt x="3007" y="368"/>
                    </a:lnTo>
                    <a:lnTo>
                      <a:pt x="3010" y="382"/>
                    </a:lnTo>
                    <a:lnTo>
                      <a:pt x="3013" y="444"/>
                    </a:lnTo>
                    <a:lnTo>
                      <a:pt x="3017" y="566"/>
                    </a:lnTo>
                    <a:lnTo>
                      <a:pt x="3019" y="742"/>
                    </a:lnTo>
                    <a:lnTo>
                      <a:pt x="3022" y="919"/>
                    </a:lnTo>
                    <a:lnTo>
                      <a:pt x="3025" y="1048"/>
                    </a:lnTo>
                    <a:lnTo>
                      <a:pt x="3028" y="1125"/>
                    </a:lnTo>
                    <a:lnTo>
                      <a:pt x="3030" y="1171"/>
                    </a:lnTo>
                    <a:lnTo>
                      <a:pt x="3033" y="1187"/>
                    </a:lnTo>
                    <a:lnTo>
                      <a:pt x="3036" y="1202"/>
                    </a:lnTo>
                    <a:lnTo>
                      <a:pt x="3039" y="1202"/>
                    </a:lnTo>
                    <a:lnTo>
                      <a:pt x="3042" y="1202"/>
                    </a:lnTo>
                    <a:lnTo>
                      <a:pt x="3045" y="1202"/>
                    </a:lnTo>
                    <a:lnTo>
                      <a:pt x="3048" y="1194"/>
                    </a:lnTo>
                    <a:lnTo>
                      <a:pt x="3051" y="1187"/>
                    </a:lnTo>
                    <a:lnTo>
                      <a:pt x="3053" y="1178"/>
                    </a:lnTo>
                    <a:lnTo>
                      <a:pt x="3056" y="1164"/>
                    </a:lnTo>
                    <a:lnTo>
                      <a:pt x="3059" y="1148"/>
                    </a:lnTo>
                    <a:lnTo>
                      <a:pt x="3062" y="1125"/>
                    </a:lnTo>
                    <a:lnTo>
                      <a:pt x="3065" y="1102"/>
                    </a:lnTo>
                    <a:lnTo>
                      <a:pt x="3068" y="1087"/>
                    </a:lnTo>
                    <a:lnTo>
                      <a:pt x="3071" y="1079"/>
                    </a:lnTo>
                    <a:lnTo>
                      <a:pt x="3074" y="1064"/>
                    </a:lnTo>
                    <a:lnTo>
                      <a:pt x="3076" y="1048"/>
                    </a:lnTo>
                    <a:lnTo>
                      <a:pt x="3079" y="1041"/>
                    </a:lnTo>
                    <a:lnTo>
                      <a:pt x="3082" y="1026"/>
                    </a:lnTo>
                    <a:lnTo>
                      <a:pt x="3085" y="1010"/>
                    </a:lnTo>
                    <a:lnTo>
                      <a:pt x="3087" y="1003"/>
                    </a:lnTo>
                    <a:lnTo>
                      <a:pt x="3091" y="987"/>
                    </a:lnTo>
                    <a:lnTo>
                      <a:pt x="3094" y="980"/>
                    </a:lnTo>
                    <a:lnTo>
                      <a:pt x="3097" y="964"/>
                    </a:lnTo>
                    <a:lnTo>
                      <a:pt x="3099" y="949"/>
                    </a:lnTo>
                    <a:lnTo>
                      <a:pt x="3102" y="933"/>
                    </a:lnTo>
                    <a:lnTo>
                      <a:pt x="3105" y="919"/>
                    </a:lnTo>
                    <a:lnTo>
                      <a:pt x="3108" y="903"/>
                    </a:lnTo>
                    <a:lnTo>
                      <a:pt x="3110" y="888"/>
                    </a:lnTo>
                    <a:lnTo>
                      <a:pt x="3114" y="872"/>
                    </a:lnTo>
                    <a:lnTo>
                      <a:pt x="3117" y="849"/>
                    </a:lnTo>
                    <a:lnTo>
                      <a:pt x="3120" y="834"/>
                    </a:lnTo>
                    <a:lnTo>
                      <a:pt x="3122" y="811"/>
                    </a:lnTo>
                    <a:lnTo>
                      <a:pt x="3125" y="796"/>
                    </a:lnTo>
                    <a:lnTo>
                      <a:pt x="3128" y="781"/>
                    </a:lnTo>
                    <a:lnTo>
                      <a:pt x="3131" y="758"/>
                    </a:lnTo>
                    <a:lnTo>
                      <a:pt x="3133" y="735"/>
                    </a:lnTo>
                    <a:lnTo>
                      <a:pt x="3136" y="720"/>
                    </a:lnTo>
                    <a:lnTo>
                      <a:pt x="3140" y="697"/>
                    </a:lnTo>
                    <a:lnTo>
                      <a:pt x="3143" y="674"/>
                    </a:lnTo>
                    <a:lnTo>
                      <a:pt x="3145" y="651"/>
                    </a:lnTo>
                    <a:lnTo>
                      <a:pt x="3148" y="627"/>
                    </a:lnTo>
                    <a:lnTo>
                      <a:pt x="3151" y="604"/>
                    </a:lnTo>
                    <a:lnTo>
                      <a:pt x="3154" y="590"/>
                    </a:lnTo>
                    <a:lnTo>
                      <a:pt x="3156" y="566"/>
                    </a:lnTo>
                    <a:lnTo>
                      <a:pt x="3159" y="543"/>
                    </a:lnTo>
                    <a:lnTo>
                      <a:pt x="3163" y="520"/>
                    </a:lnTo>
                    <a:lnTo>
                      <a:pt x="3166" y="497"/>
                    </a:lnTo>
                    <a:lnTo>
                      <a:pt x="3169" y="475"/>
                    </a:lnTo>
                    <a:lnTo>
                      <a:pt x="3171" y="459"/>
                    </a:lnTo>
                    <a:lnTo>
                      <a:pt x="3174" y="436"/>
                    </a:lnTo>
                    <a:lnTo>
                      <a:pt x="3177" y="421"/>
                    </a:lnTo>
                    <a:lnTo>
                      <a:pt x="3180" y="406"/>
                    </a:lnTo>
                    <a:lnTo>
                      <a:pt x="3182" y="391"/>
                    </a:lnTo>
                    <a:lnTo>
                      <a:pt x="3185" y="375"/>
                    </a:lnTo>
                    <a:lnTo>
                      <a:pt x="3189" y="359"/>
                    </a:lnTo>
                    <a:lnTo>
                      <a:pt x="3192" y="345"/>
                    </a:lnTo>
                    <a:lnTo>
                      <a:pt x="3194" y="329"/>
                    </a:lnTo>
                    <a:lnTo>
                      <a:pt x="3197" y="321"/>
                    </a:lnTo>
                    <a:lnTo>
                      <a:pt x="3200" y="314"/>
                    </a:lnTo>
                    <a:lnTo>
                      <a:pt x="3203" y="307"/>
                    </a:lnTo>
                    <a:lnTo>
                      <a:pt x="3205" y="298"/>
                    </a:lnTo>
                    <a:lnTo>
                      <a:pt x="3208" y="291"/>
                    </a:lnTo>
                    <a:lnTo>
                      <a:pt x="3212" y="291"/>
                    </a:lnTo>
                    <a:lnTo>
                      <a:pt x="3215" y="284"/>
                    </a:lnTo>
                    <a:lnTo>
                      <a:pt x="3217" y="284"/>
                    </a:lnTo>
                    <a:lnTo>
                      <a:pt x="3220" y="284"/>
                    </a:lnTo>
                    <a:lnTo>
                      <a:pt x="3223" y="284"/>
                    </a:lnTo>
                    <a:lnTo>
                      <a:pt x="3226" y="284"/>
                    </a:lnTo>
                    <a:lnTo>
                      <a:pt x="3228" y="284"/>
                    </a:lnTo>
                    <a:lnTo>
                      <a:pt x="3231" y="291"/>
                    </a:lnTo>
                    <a:lnTo>
                      <a:pt x="3234" y="291"/>
                    </a:lnTo>
                    <a:lnTo>
                      <a:pt x="3238" y="298"/>
                    </a:lnTo>
                    <a:lnTo>
                      <a:pt x="3240" y="298"/>
                    </a:lnTo>
                    <a:lnTo>
                      <a:pt x="3243" y="307"/>
                    </a:lnTo>
                    <a:lnTo>
                      <a:pt x="3246" y="307"/>
                    </a:lnTo>
                    <a:lnTo>
                      <a:pt x="3249" y="314"/>
                    </a:lnTo>
                    <a:lnTo>
                      <a:pt x="3251" y="321"/>
                    </a:lnTo>
                    <a:lnTo>
                      <a:pt x="3254" y="321"/>
                    </a:lnTo>
                    <a:lnTo>
                      <a:pt x="3257" y="329"/>
                    </a:lnTo>
                    <a:lnTo>
                      <a:pt x="3261" y="337"/>
                    </a:lnTo>
                    <a:lnTo>
                      <a:pt x="3263" y="345"/>
                    </a:lnTo>
                    <a:lnTo>
                      <a:pt x="3266" y="352"/>
                    </a:lnTo>
                    <a:lnTo>
                      <a:pt x="3269" y="352"/>
                    </a:lnTo>
                    <a:lnTo>
                      <a:pt x="3272" y="359"/>
                    </a:lnTo>
                    <a:lnTo>
                      <a:pt x="3274" y="368"/>
                    </a:lnTo>
                    <a:lnTo>
                      <a:pt x="3277" y="375"/>
                    </a:lnTo>
                    <a:lnTo>
                      <a:pt x="3280" y="375"/>
                    </a:lnTo>
                    <a:lnTo>
                      <a:pt x="3283" y="382"/>
                    </a:lnTo>
                    <a:lnTo>
                      <a:pt x="3286" y="391"/>
                    </a:lnTo>
                    <a:lnTo>
                      <a:pt x="3289" y="398"/>
                    </a:lnTo>
                    <a:lnTo>
                      <a:pt x="3292" y="398"/>
                    </a:lnTo>
                    <a:lnTo>
                      <a:pt x="3295" y="406"/>
                    </a:lnTo>
                    <a:lnTo>
                      <a:pt x="3297" y="413"/>
                    </a:lnTo>
                    <a:lnTo>
                      <a:pt x="3300" y="421"/>
                    </a:lnTo>
                    <a:lnTo>
                      <a:pt x="3303" y="421"/>
                    </a:lnTo>
                    <a:lnTo>
                      <a:pt x="3306" y="429"/>
                    </a:lnTo>
                    <a:lnTo>
                      <a:pt x="3310" y="436"/>
                    </a:lnTo>
                    <a:lnTo>
                      <a:pt x="3312" y="436"/>
                    </a:lnTo>
                    <a:lnTo>
                      <a:pt x="3315" y="444"/>
                    </a:lnTo>
                    <a:lnTo>
                      <a:pt x="3318" y="452"/>
                    </a:lnTo>
                    <a:lnTo>
                      <a:pt x="3321" y="452"/>
                    </a:lnTo>
                    <a:lnTo>
                      <a:pt x="3323" y="459"/>
                    </a:lnTo>
                    <a:lnTo>
                      <a:pt x="3326" y="466"/>
                    </a:lnTo>
                    <a:lnTo>
                      <a:pt x="3329" y="466"/>
                    </a:lnTo>
                    <a:lnTo>
                      <a:pt x="3332" y="475"/>
                    </a:lnTo>
                    <a:lnTo>
                      <a:pt x="3335" y="475"/>
                    </a:lnTo>
                    <a:lnTo>
                      <a:pt x="3338" y="482"/>
                    </a:lnTo>
                    <a:lnTo>
                      <a:pt x="3341" y="490"/>
                    </a:lnTo>
                    <a:lnTo>
                      <a:pt x="3344" y="490"/>
                    </a:lnTo>
                    <a:lnTo>
                      <a:pt x="3346" y="497"/>
                    </a:lnTo>
                    <a:lnTo>
                      <a:pt x="3349" y="497"/>
                    </a:lnTo>
                    <a:lnTo>
                      <a:pt x="3352" y="505"/>
                    </a:lnTo>
                    <a:lnTo>
                      <a:pt x="3355" y="505"/>
                    </a:lnTo>
                    <a:lnTo>
                      <a:pt x="3358" y="513"/>
                    </a:lnTo>
                    <a:lnTo>
                      <a:pt x="3361" y="520"/>
                    </a:lnTo>
                    <a:lnTo>
                      <a:pt x="3364" y="520"/>
                    </a:lnTo>
                    <a:lnTo>
                      <a:pt x="3367" y="528"/>
                    </a:lnTo>
                    <a:lnTo>
                      <a:pt x="3369" y="528"/>
                    </a:lnTo>
                    <a:lnTo>
                      <a:pt x="3372" y="536"/>
                    </a:lnTo>
                    <a:lnTo>
                      <a:pt x="3375" y="536"/>
                    </a:lnTo>
                    <a:lnTo>
                      <a:pt x="3378" y="543"/>
                    </a:lnTo>
                    <a:lnTo>
                      <a:pt x="3380" y="543"/>
                    </a:lnTo>
                    <a:lnTo>
                      <a:pt x="3384" y="551"/>
                    </a:lnTo>
                    <a:lnTo>
                      <a:pt x="3387" y="551"/>
                    </a:lnTo>
                    <a:lnTo>
                      <a:pt x="3390" y="559"/>
                    </a:lnTo>
                    <a:lnTo>
                      <a:pt x="3392" y="559"/>
                    </a:lnTo>
                    <a:lnTo>
                      <a:pt x="3395" y="566"/>
                    </a:lnTo>
                    <a:lnTo>
                      <a:pt x="3398" y="566"/>
                    </a:lnTo>
                    <a:lnTo>
                      <a:pt x="3401" y="574"/>
                    </a:lnTo>
                    <a:lnTo>
                      <a:pt x="3403" y="574"/>
                    </a:lnTo>
                    <a:lnTo>
                      <a:pt x="3407" y="582"/>
                    </a:lnTo>
                    <a:lnTo>
                      <a:pt x="3410" y="582"/>
                    </a:lnTo>
                    <a:lnTo>
                      <a:pt x="3413" y="582"/>
                    </a:lnTo>
                    <a:lnTo>
                      <a:pt x="3415" y="590"/>
                    </a:lnTo>
                    <a:lnTo>
                      <a:pt x="3418" y="590"/>
                    </a:lnTo>
                    <a:lnTo>
                      <a:pt x="3421" y="590"/>
                    </a:lnTo>
                    <a:lnTo>
                      <a:pt x="3424" y="590"/>
                    </a:lnTo>
                    <a:lnTo>
                      <a:pt x="3426" y="597"/>
                    </a:lnTo>
                    <a:lnTo>
                      <a:pt x="3429" y="597"/>
                    </a:lnTo>
                    <a:lnTo>
                      <a:pt x="3433" y="597"/>
                    </a:lnTo>
                    <a:lnTo>
                      <a:pt x="3436" y="590"/>
                    </a:lnTo>
                    <a:lnTo>
                      <a:pt x="3438" y="597"/>
                    </a:lnTo>
                    <a:lnTo>
                      <a:pt x="3441" y="651"/>
                    </a:lnTo>
                    <a:lnTo>
                      <a:pt x="3444" y="727"/>
                    </a:lnTo>
                    <a:lnTo>
                      <a:pt x="3447" y="811"/>
                    </a:lnTo>
                    <a:lnTo>
                      <a:pt x="3450" y="888"/>
                    </a:lnTo>
                    <a:lnTo>
                      <a:pt x="3452" y="949"/>
                    </a:lnTo>
                    <a:lnTo>
                      <a:pt x="3456" y="1003"/>
                    </a:lnTo>
                    <a:lnTo>
                      <a:pt x="3459" y="1041"/>
                    </a:lnTo>
                    <a:lnTo>
                      <a:pt x="3462" y="1071"/>
                    </a:lnTo>
                    <a:lnTo>
                      <a:pt x="3464" y="1087"/>
                    </a:lnTo>
                    <a:lnTo>
                      <a:pt x="3467" y="1102"/>
                    </a:lnTo>
                    <a:lnTo>
                      <a:pt x="3470" y="1102"/>
                    </a:lnTo>
                    <a:lnTo>
                      <a:pt x="3473" y="1110"/>
                    </a:lnTo>
                    <a:lnTo>
                      <a:pt x="3475" y="1110"/>
                    </a:lnTo>
                    <a:lnTo>
                      <a:pt x="3478" y="1117"/>
                    </a:lnTo>
                    <a:lnTo>
                      <a:pt x="3482" y="1117"/>
                    </a:lnTo>
                    <a:lnTo>
                      <a:pt x="3485" y="1117"/>
                    </a:lnTo>
                    <a:lnTo>
                      <a:pt x="3487" y="1117"/>
                    </a:lnTo>
                    <a:lnTo>
                      <a:pt x="3490" y="1117"/>
                    </a:lnTo>
                    <a:lnTo>
                      <a:pt x="3493" y="1110"/>
                    </a:lnTo>
                    <a:lnTo>
                      <a:pt x="3496" y="1102"/>
                    </a:lnTo>
                    <a:lnTo>
                      <a:pt x="3498" y="1094"/>
                    </a:lnTo>
                    <a:lnTo>
                      <a:pt x="3501" y="1087"/>
                    </a:lnTo>
                    <a:lnTo>
                      <a:pt x="3505" y="1079"/>
                    </a:lnTo>
                    <a:lnTo>
                      <a:pt x="3508" y="1071"/>
                    </a:lnTo>
                    <a:lnTo>
                      <a:pt x="3510" y="1064"/>
                    </a:lnTo>
                    <a:lnTo>
                      <a:pt x="3513" y="1056"/>
                    </a:lnTo>
                    <a:lnTo>
                      <a:pt x="3516" y="1048"/>
                    </a:lnTo>
                    <a:lnTo>
                      <a:pt x="3519" y="1041"/>
                    </a:lnTo>
                    <a:lnTo>
                      <a:pt x="3521" y="1033"/>
                    </a:lnTo>
                    <a:lnTo>
                      <a:pt x="3524" y="1026"/>
                    </a:lnTo>
                    <a:lnTo>
                      <a:pt x="3527" y="1018"/>
                    </a:lnTo>
                    <a:lnTo>
                      <a:pt x="3531" y="1010"/>
                    </a:lnTo>
                    <a:lnTo>
                      <a:pt x="3533" y="995"/>
                    </a:lnTo>
                    <a:lnTo>
                      <a:pt x="3536" y="987"/>
                    </a:lnTo>
                    <a:lnTo>
                      <a:pt x="3539" y="980"/>
                    </a:lnTo>
                    <a:lnTo>
                      <a:pt x="3542" y="972"/>
                    </a:lnTo>
                    <a:lnTo>
                      <a:pt x="3544" y="964"/>
                    </a:lnTo>
                    <a:lnTo>
                      <a:pt x="3547" y="949"/>
                    </a:lnTo>
                    <a:lnTo>
                      <a:pt x="3550" y="942"/>
                    </a:lnTo>
                    <a:lnTo>
                      <a:pt x="3554" y="926"/>
                    </a:lnTo>
                    <a:lnTo>
                      <a:pt x="3556" y="919"/>
                    </a:lnTo>
                    <a:lnTo>
                      <a:pt x="3559" y="903"/>
                    </a:lnTo>
                    <a:lnTo>
                      <a:pt x="3562" y="896"/>
                    </a:lnTo>
                    <a:lnTo>
                      <a:pt x="3565" y="880"/>
                    </a:lnTo>
                    <a:lnTo>
                      <a:pt x="3567" y="865"/>
                    </a:lnTo>
                    <a:lnTo>
                      <a:pt x="3570" y="849"/>
                    </a:lnTo>
                    <a:lnTo>
                      <a:pt x="3573" y="834"/>
                    </a:lnTo>
                    <a:lnTo>
                      <a:pt x="3576" y="826"/>
                    </a:lnTo>
                    <a:lnTo>
                      <a:pt x="3579" y="811"/>
                    </a:lnTo>
                    <a:lnTo>
                      <a:pt x="3582" y="796"/>
                    </a:lnTo>
                    <a:lnTo>
                      <a:pt x="3585" y="781"/>
                    </a:lnTo>
                    <a:lnTo>
                      <a:pt x="3588" y="765"/>
                    </a:lnTo>
                    <a:lnTo>
                      <a:pt x="3591" y="750"/>
                    </a:lnTo>
                    <a:lnTo>
                      <a:pt x="3593" y="735"/>
                    </a:lnTo>
                    <a:lnTo>
                      <a:pt x="3596" y="720"/>
                    </a:lnTo>
                    <a:lnTo>
                      <a:pt x="3599" y="712"/>
                    </a:lnTo>
                    <a:lnTo>
                      <a:pt x="3603" y="697"/>
                    </a:lnTo>
                    <a:lnTo>
                      <a:pt x="3605" y="681"/>
                    </a:lnTo>
                    <a:lnTo>
                      <a:pt x="3608" y="666"/>
                    </a:lnTo>
                    <a:lnTo>
                      <a:pt x="3611" y="651"/>
                    </a:lnTo>
                    <a:lnTo>
                      <a:pt x="3614" y="636"/>
                    </a:lnTo>
                    <a:lnTo>
                      <a:pt x="3616" y="620"/>
                    </a:lnTo>
                    <a:lnTo>
                      <a:pt x="3619" y="604"/>
                    </a:lnTo>
                    <a:lnTo>
                      <a:pt x="3622" y="590"/>
                    </a:lnTo>
                    <a:lnTo>
                      <a:pt x="3625" y="574"/>
                    </a:lnTo>
                    <a:lnTo>
                      <a:pt x="3628" y="559"/>
                    </a:lnTo>
                    <a:lnTo>
                      <a:pt x="3631" y="551"/>
                    </a:lnTo>
                    <a:lnTo>
                      <a:pt x="3634" y="536"/>
                    </a:lnTo>
                    <a:lnTo>
                      <a:pt x="3637" y="528"/>
                    </a:lnTo>
                    <a:lnTo>
                      <a:pt x="3639" y="513"/>
                    </a:lnTo>
                    <a:lnTo>
                      <a:pt x="3642" y="505"/>
                    </a:lnTo>
                    <a:lnTo>
                      <a:pt x="3645" y="497"/>
                    </a:lnTo>
                    <a:lnTo>
                      <a:pt x="3648" y="482"/>
                    </a:lnTo>
                    <a:lnTo>
                      <a:pt x="3650" y="475"/>
                    </a:lnTo>
                    <a:lnTo>
                      <a:pt x="3654" y="466"/>
                    </a:lnTo>
                    <a:lnTo>
                      <a:pt x="3657" y="459"/>
                    </a:lnTo>
                    <a:lnTo>
                      <a:pt x="3660" y="459"/>
                    </a:lnTo>
                    <a:lnTo>
                      <a:pt x="3662" y="452"/>
                    </a:lnTo>
                    <a:lnTo>
                      <a:pt x="3665" y="444"/>
                    </a:lnTo>
                    <a:lnTo>
                      <a:pt x="3668" y="444"/>
                    </a:lnTo>
                    <a:lnTo>
                      <a:pt x="3671" y="436"/>
                    </a:lnTo>
                    <a:lnTo>
                      <a:pt x="3673" y="436"/>
                    </a:lnTo>
                    <a:lnTo>
                      <a:pt x="3677" y="436"/>
                    </a:lnTo>
                    <a:lnTo>
                      <a:pt x="3680" y="429"/>
                    </a:lnTo>
                    <a:lnTo>
                      <a:pt x="3683" y="429"/>
                    </a:lnTo>
                    <a:lnTo>
                      <a:pt x="3685" y="429"/>
                    </a:lnTo>
                    <a:lnTo>
                      <a:pt x="3688" y="429"/>
                    </a:lnTo>
                    <a:lnTo>
                      <a:pt x="3691" y="429"/>
                    </a:lnTo>
                    <a:lnTo>
                      <a:pt x="3694" y="429"/>
                    </a:lnTo>
                    <a:lnTo>
                      <a:pt x="3696" y="429"/>
                    </a:lnTo>
                    <a:lnTo>
                      <a:pt x="3699" y="436"/>
                    </a:lnTo>
                    <a:lnTo>
                      <a:pt x="3703" y="436"/>
                    </a:lnTo>
                    <a:lnTo>
                      <a:pt x="3706" y="436"/>
                    </a:lnTo>
                    <a:lnTo>
                      <a:pt x="3708" y="436"/>
                    </a:lnTo>
                    <a:lnTo>
                      <a:pt x="3711" y="444"/>
                    </a:lnTo>
                    <a:lnTo>
                      <a:pt x="3714" y="444"/>
                    </a:lnTo>
                    <a:lnTo>
                      <a:pt x="3717" y="444"/>
                    </a:lnTo>
                    <a:lnTo>
                      <a:pt x="3719" y="452"/>
                    </a:lnTo>
                    <a:lnTo>
                      <a:pt x="3722" y="452"/>
                    </a:lnTo>
                    <a:lnTo>
                      <a:pt x="3726" y="452"/>
                    </a:lnTo>
                    <a:lnTo>
                      <a:pt x="3729" y="459"/>
                    </a:lnTo>
                    <a:lnTo>
                      <a:pt x="3731" y="459"/>
                    </a:lnTo>
                  </a:path>
                </a:pathLst>
              </a:custGeom>
              <a:noFill/>
              <a:ln w="1333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800" name="Freeform 272"/>
              <p:cNvSpPr>
                <a:spLocks noChangeAspect="1"/>
              </p:cNvSpPr>
              <p:nvPr/>
            </p:nvSpPr>
            <p:spPr bwMode="auto">
              <a:xfrm>
                <a:off x="6680" y="9867"/>
                <a:ext cx="2094" cy="627"/>
              </a:xfrm>
              <a:custGeom>
                <a:avLst/>
                <a:gdLst>
                  <a:gd name="T0" fmla="*/ 32 w 2126"/>
                  <a:gd name="T1" fmla="*/ 53 h 627"/>
                  <a:gd name="T2" fmla="*/ 67 w 2126"/>
                  <a:gd name="T3" fmla="*/ 0 h 627"/>
                  <a:gd name="T4" fmla="*/ 101 w 2126"/>
                  <a:gd name="T5" fmla="*/ 15 h 627"/>
                  <a:gd name="T6" fmla="*/ 136 w 2126"/>
                  <a:gd name="T7" fmla="*/ 53 h 627"/>
                  <a:gd name="T8" fmla="*/ 170 w 2126"/>
                  <a:gd name="T9" fmla="*/ 91 h 627"/>
                  <a:gd name="T10" fmla="*/ 204 w 2126"/>
                  <a:gd name="T11" fmla="*/ 130 h 627"/>
                  <a:gd name="T12" fmla="*/ 239 w 2126"/>
                  <a:gd name="T13" fmla="*/ 161 h 627"/>
                  <a:gd name="T14" fmla="*/ 273 w 2126"/>
                  <a:gd name="T15" fmla="*/ 191 h 627"/>
                  <a:gd name="T16" fmla="*/ 308 w 2126"/>
                  <a:gd name="T17" fmla="*/ 291 h 627"/>
                  <a:gd name="T18" fmla="*/ 342 w 2126"/>
                  <a:gd name="T19" fmla="*/ 619 h 627"/>
                  <a:gd name="T20" fmla="*/ 376 w 2126"/>
                  <a:gd name="T21" fmla="*/ 604 h 627"/>
                  <a:gd name="T22" fmla="*/ 411 w 2126"/>
                  <a:gd name="T23" fmla="*/ 520 h 627"/>
                  <a:gd name="T24" fmla="*/ 445 w 2126"/>
                  <a:gd name="T25" fmla="*/ 413 h 627"/>
                  <a:gd name="T26" fmla="*/ 480 w 2126"/>
                  <a:gd name="T27" fmla="*/ 275 h 627"/>
                  <a:gd name="T28" fmla="*/ 514 w 2126"/>
                  <a:gd name="T29" fmla="*/ 145 h 627"/>
                  <a:gd name="T30" fmla="*/ 550 w 2126"/>
                  <a:gd name="T31" fmla="*/ 68 h 627"/>
                  <a:gd name="T32" fmla="*/ 584 w 2126"/>
                  <a:gd name="T33" fmla="*/ 61 h 627"/>
                  <a:gd name="T34" fmla="*/ 618 w 2126"/>
                  <a:gd name="T35" fmla="*/ 84 h 627"/>
                  <a:gd name="T36" fmla="*/ 653 w 2126"/>
                  <a:gd name="T37" fmla="*/ 114 h 627"/>
                  <a:gd name="T38" fmla="*/ 687 w 2126"/>
                  <a:gd name="T39" fmla="*/ 137 h 627"/>
                  <a:gd name="T40" fmla="*/ 722 w 2126"/>
                  <a:gd name="T41" fmla="*/ 168 h 627"/>
                  <a:gd name="T42" fmla="*/ 756 w 2126"/>
                  <a:gd name="T43" fmla="*/ 191 h 627"/>
                  <a:gd name="T44" fmla="*/ 790 w 2126"/>
                  <a:gd name="T45" fmla="*/ 222 h 627"/>
                  <a:gd name="T46" fmla="*/ 825 w 2126"/>
                  <a:gd name="T47" fmla="*/ 429 h 627"/>
                  <a:gd name="T48" fmla="*/ 859 w 2126"/>
                  <a:gd name="T49" fmla="*/ 597 h 627"/>
                  <a:gd name="T50" fmla="*/ 894 w 2126"/>
                  <a:gd name="T51" fmla="*/ 551 h 627"/>
                  <a:gd name="T52" fmla="*/ 928 w 2126"/>
                  <a:gd name="T53" fmla="*/ 481 h 627"/>
                  <a:gd name="T54" fmla="*/ 962 w 2126"/>
                  <a:gd name="T55" fmla="*/ 375 h 627"/>
                  <a:gd name="T56" fmla="*/ 997 w 2126"/>
                  <a:gd name="T57" fmla="*/ 252 h 627"/>
                  <a:gd name="T58" fmla="*/ 1031 w 2126"/>
                  <a:gd name="T59" fmla="*/ 145 h 627"/>
                  <a:gd name="T60" fmla="*/ 1066 w 2126"/>
                  <a:gd name="T61" fmla="*/ 91 h 627"/>
                  <a:gd name="T62" fmla="*/ 1100 w 2126"/>
                  <a:gd name="T63" fmla="*/ 91 h 627"/>
                  <a:gd name="T64" fmla="*/ 1136 w 2126"/>
                  <a:gd name="T65" fmla="*/ 114 h 627"/>
                  <a:gd name="T66" fmla="*/ 1170 w 2126"/>
                  <a:gd name="T67" fmla="*/ 137 h 627"/>
                  <a:gd name="T68" fmla="*/ 1204 w 2126"/>
                  <a:gd name="T69" fmla="*/ 161 h 627"/>
                  <a:gd name="T70" fmla="*/ 1239 w 2126"/>
                  <a:gd name="T71" fmla="*/ 191 h 627"/>
                  <a:gd name="T72" fmla="*/ 1273 w 2126"/>
                  <a:gd name="T73" fmla="*/ 214 h 627"/>
                  <a:gd name="T74" fmla="*/ 1308 w 2126"/>
                  <a:gd name="T75" fmla="*/ 237 h 627"/>
                  <a:gd name="T76" fmla="*/ 1342 w 2126"/>
                  <a:gd name="T77" fmla="*/ 397 h 627"/>
                  <a:gd name="T78" fmla="*/ 1376 w 2126"/>
                  <a:gd name="T79" fmla="*/ 551 h 627"/>
                  <a:gd name="T80" fmla="*/ 1411 w 2126"/>
                  <a:gd name="T81" fmla="*/ 543 h 627"/>
                  <a:gd name="T82" fmla="*/ 1445 w 2126"/>
                  <a:gd name="T83" fmla="*/ 474 h 627"/>
                  <a:gd name="T84" fmla="*/ 1480 w 2126"/>
                  <a:gd name="T85" fmla="*/ 375 h 627"/>
                  <a:gd name="T86" fmla="*/ 1514 w 2126"/>
                  <a:gd name="T87" fmla="*/ 268 h 627"/>
                  <a:gd name="T88" fmla="*/ 1548 w 2126"/>
                  <a:gd name="T89" fmla="*/ 184 h 627"/>
                  <a:gd name="T90" fmla="*/ 1583 w 2126"/>
                  <a:gd name="T91" fmla="*/ 184 h 627"/>
                  <a:gd name="T92" fmla="*/ 1617 w 2126"/>
                  <a:gd name="T93" fmla="*/ 245 h 627"/>
                  <a:gd name="T94" fmla="*/ 1652 w 2126"/>
                  <a:gd name="T95" fmla="*/ 298 h 627"/>
                  <a:gd name="T96" fmla="*/ 1686 w 2126"/>
                  <a:gd name="T97" fmla="*/ 343 h 627"/>
                  <a:gd name="T98" fmla="*/ 1721 w 2126"/>
                  <a:gd name="T99" fmla="*/ 382 h 627"/>
                  <a:gd name="T100" fmla="*/ 1756 w 2126"/>
                  <a:gd name="T101" fmla="*/ 413 h 627"/>
                  <a:gd name="T102" fmla="*/ 1790 w 2126"/>
                  <a:gd name="T103" fmla="*/ 443 h 627"/>
                  <a:gd name="T104" fmla="*/ 1825 w 2126"/>
                  <a:gd name="T105" fmla="*/ 474 h 627"/>
                  <a:gd name="T106" fmla="*/ 1859 w 2126"/>
                  <a:gd name="T107" fmla="*/ 490 h 627"/>
                  <a:gd name="T108" fmla="*/ 1894 w 2126"/>
                  <a:gd name="T109" fmla="*/ 504 h 627"/>
                  <a:gd name="T110" fmla="*/ 1928 w 2126"/>
                  <a:gd name="T111" fmla="*/ 513 h 627"/>
                  <a:gd name="T112" fmla="*/ 1962 w 2126"/>
                  <a:gd name="T113" fmla="*/ 520 h 627"/>
                  <a:gd name="T114" fmla="*/ 1997 w 2126"/>
                  <a:gd name="T115" fmla="*/ 513 h 627"/>
                  <a:gd name="T116" fmla="*/ 2031 w 2126"/>
                  <a:gd name="T117" fmla="*/ 513 h 627"/>
                  <a:gd name="T118" fmla="*/ 2066 w 2126"/>
                  <a:gd name="T119" fmla="*/ 504 h 627"/>
                  <a:gd name="T120" fmla="*/ 2100 w 2126"/>
                  <a:gd name="T121" fmla="*/ 497 h 6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2126" h="627">
                    <a:moveTo>
                      <a:pt x="0" y="191"/>
                    </a:moveTo>
                    <a:lnTo>
                      <a:pt x="3" y="175"/>
                    </a:lnTo>
                    <a:lnTo>
                      <a:pt x="6" y="161"/>
                    </a:lnTo>
                    <a:lnTo>
                      <a:pt x="9" y="145"/>
                    </a:lnTo>
                    <a:lnTo>
                      <a:pt x="12" y="130"/>
                    </a:lnTo>
                    <a:lnTo>
                      <a:pt x="15" y="122"/>
                    </a:lnTo>
                    <a:lnTo>
                      <a:pt x="18" y="107"/>
                    </a:lnTo>
                    <a:lnTo>
                      <a:pt x="21" y="99"/>
                    </a:lnTo>
                    <a:lnTo>
                      <a:pt x="23" y="84"/>
                    </a:lnTo>
                    <a:lnTo>
                      <a:pt x="26" y="76"/>
                    </a:lnTo>
                    <a:lnTo>
                      <a:pt x="29" y="68"/>
                    </a:lnTo>
                    <a:lnTo>
                      <a:pt x="32" y="53"/>
                    </a:lnTo>
                    <a:lnTo>
                      <a:pt x="34" y="46"/>
                    </a:lnTo>
                    <a:lnTo>
                      <a:pt x="38" y="37"/>
                    </a:lnTo>
                    <a:lnTo>
                      <a:pt x="41" y="30"/>
                    </a:lnTo>
                    <a:lnTo>
                      <a:pt x="44" y="30"/>
                    </a:lnTo>
                    <a:lnTo>
                      <a:pt x="46" y="23"/>
                    </a:lnTo>
                    <a:lnTo>
                      <a:pt x="49" y="15"/>
                    </a:lnTo>
                    <a:lnTo>
                      <a:pt x="52" y="15"/>
                    </a:lnTo>
                    <a:lnTo>
                      <a:pt x="55" y="7"/>
                    </a:lnTo>
                    <a:lnTo>
                      <a:pt x="57" y="7"/>
                    </a:lnTo>
                    <a:lnTo>
                      <a:pt x="61" y="7"/>
                    </a:lnTo>
                    <a:lnTo>
                      <a:pt x="64" y="0"/>
                    </a:lnTo>
                    <a:lnTo>
                      <a:pt x="67" y="0"/>
                    </a:lnTo>
                    <a:lnTo>
                      <a:pt x="69" y="0"/>
                    </a:lnTo>
                    <a:lnTo>
                      <a:pt x="72" y="0"/>
                    </a:lnTo>
                    <a:lnTo>
                      <a:pt x="75" y="0"/>
                    </a:lnTo>
                    <a:lnTo>
                      <a:pt x="78" y="0"/>
                    </a:lnTo>
                    <a:lnTo>
                      <a:pt x="80" y="0"/>
                    </a:lnTo>
                    <a:lnTo>
                      <a:pt x="83" y="7"/>
                    </a:lnTo>
                    <a:lnTo>
                      <a:pt x="87" y="7"/>
                    </a:lnTo>
                    <a:lnTo>
                      <a:pt x="90" y="7"/>
                    </a:lnTo>
                    <a:lnTo>
                      <a:pt x="92" y="7"/>
                    </a:lnTo>
                    <a:lnTo>
                      <a:pt x="95" y="15"/>
                    </a:lnTo>
                    <a:lnTo>
                      <a:pt x="98" y="15"/>
                    </a:lnTo>
                    <a:lnTo>
                      <a:pt x="101" y="15"/>
                    </a:lnTo>
                    <a:lnTo>
                      <a:pt x="103" y="23"/>
                    </a:lnTo>
                    <a:lnTo>
                      <a:pt x="106" y="23"/>
                    </a:lnTo>
                    <a:lnTo>
                      <a:pt x="110" y="23"/>
                    </a:lnTo>
                    <a:lnTo>
                      <a:pt x="113" y="30"/>
                    </a:lnTo>
                    <a:lnTo>
                      <a:pt x="115" y="30"/>
                    </a:lnTo>
                    <a:lnTo>
                      <a:pt x="118" y="37"/>
                    </a:lnTo>
                    <a:lnTo>
                      <a:pt x="121" y="37"/>
                    </a:lnTo>
                    <a:lnTo>
                      <a:pt x="124" y="37"/>
                    </a:lnTo>
                    <a:lnTo>
                      <a:pt x="127" y="46"/>
                    </a:lnTo>
                    <a:lnTo>
                      <a:pt x="129" y="46"/>
                    </a:lnTo>
                    <a:lnTo>
                      <a:pt x="132" y="53"/>
                    </a:lnTo>
                    <a:lnTo>
                      <a:pt x="136" y="53"/>
                    </a:lnTo>
                    <a:lnTo>
                      <a:pt x="139" y="61"/>
                    </a:lnTo>
                    <a:lnTo>
                      <a:pt x="141" y="61"/>
                    </a:lnTo>
                    <a:lnTo>
                      <a:pt x="144" y="61"/>
                    </a:lnTo>
                    <a:lnTo>
                      <a:pt x="147" y="68"/>
                    </a:lnTo>
                    <a:lnTo>
                      <a:pt x="150" y="68"/>
                    </a:lnTo>
                    <a:lnTo>
                      <a:pt x="152" y="76"/>
                    </a:lnTo>
                    <a:lnTo>
                      <a:pt x="155" y="76"/>
                    </a:lnTo>
                    <a:lnTo>
                      <a:pt x="159" y="76"/>
                    </a:lnTo>
                    <a:lnTo>
                      <a:pt x="162" y="84"/>
                    </a:lnTo>
                    <a:lnTo>
                      <a:pt x="164" y="84"/>
                    </a:lnTo>
                    <a:lnTo>
                      <a:pt x="167" y="91"/>
                    </a:lnTo>
                    <a:lnTo>
                      <a:pt x="170" y="91"/>
                    </a:lnTo>
                    <a:lnTo>
                      <a:pt x="173" y="99"/>
                    </a:lnTo>
                    <a:lnTo>
                      <a:pt x="175" y="99"/>
                    </a:lnTo>
                    <a:lnTo>
                      <a:pt x="178" y="99"/>
                    </a:lnTo>
                    <a:lnTo>
                      <a:pt x="182" y="107"/>
                    </a:lnTo>
                    <a:lnTo>
                      <a:pt x="185" y="107"/>
                    </a:lnTo>
                    <a:lnTo>
                      <a:pt x="187" y="114"/>
                    </a:lnTo>
                    <a:lnTo>
                      <a:pt x="190" y="114"/>
                    </a:lnTo>
                    <a:lnTo>
                      <a:pt x="193" y="114"/>
                    </a:lnTo>
                    <a:lnTo>
                      <a:pt x="196" y="122"/>
                    </a:lnTo>
                    <a:lnTo>
                      <a:pt x="198" y="122"/>
                    </a:lnTo>
                    <a:lnTo>
                      <a:pt x="201" y="130"/>
                    </a:lnTo>
                    <a:lnTo>
                      <a:pt x="204" y="130"/>
                    </a:lnTo>
                    <a:lnTo>
                      <a:pt x="208" y="130"/>
                    </a:lnTo>
                    <a:lnTo>
                      <a:pt x="210" y="137"/>
                    </a:lnTo>
                    <a:lnTo>
                      <a:pt x="213" y="137"/>
                    </a:lnTo>
                    <a:lnTo>
                      <a:pt x="216" y="137"/>
                    </a:lnTo>
                    <a:lnTo>
                      <a:pt x="219" y="145"/>
                    </a:lnTo>
                    <a:lnTo>
                      <a:pt x="221" y="145"/>
                    </a:lnTo>
                    <a:lnTo>
                      <a:pt x="224" y="153"/>
                    </a:lnTo>
                    <a:lnTo>
                      <a:pt x="227" y="153"/>
                    </a:lnTo>
                    <a:lnTo>
                      <a:pt x="231" y="153"/>
                    </a:lnTo>
                    <a:lnTo>
                      <a:pt x="233" y="161"/>
                    </a:lnTo>
                    <a:lnTo>
                      <a:pt x="236" y="161"/>
                    </a:lnTo>
                    <a:lnTo>
                      <a:pt x="239" y="161"/>
                    </a:lnTo>
                    <a:lnTo>
                      <a:pt x="242" y="168"/>
                    </a:lnTo>
                    <a:lnTo>
                      <a:pt x="244" y="168"/>
                    </a:lnTo>
                    <a:lnTo>
                      <a:pt x="247" y="168"/>
                    </a:lnTo>
                    <a:lnTo>
                      <a:pt x="250" y="175"/>
                    </a:lnTo>
                    <a:lnTo>
                      <a:pt x="253" y="175"/>
                    </a:lnTo>
                    <a:lnTo>
                      <a:pt x="256" y="175"/>
                    </a:lnTo>
                    <a:lnTo>
                      <a:pt x="259" y="184"/>
                    </a:lnTo>
                    <a:lnTo>
                      <a:pt x="262" y="184"/>
                    </a:lnTo>
                    <a:lnTo>
                      <a:pt x="265" y="184"/>
                    </a:lnTo>
                    <a:lnTo>
                      <a:pt x="268" y="191"/>
                    </a:lnTo>
                    <a:lnTo>
                      <a:pt x="270" y="191"/>
                    </a:lnTo>
                    <a:lnTo>
                      <a:pt x="273" y="191"/>
                    </a:lnTo>
                    <a:lnTo>
                      <a:pt x="276" y="191"/>
                    </a:lnTo>
                    <a:lnTo>
                      <a:pt x="280" y="198"/>
                    </a:lnTo>
                    <a:lnTo>
                      <a:pt x="282" y="198"/>
                    </a:lnTo>
                    <a:lnTo>
                      <a:pt x="285" y="198"/>
                    </a:lnTo>
                    <a:lnTo>
                      <a:pt x="288" y="207"/>
                    </a:lnTo>
                    <a:lnTo>
                      <a:pt x="291" y="207"/>
                    </a:lnTo>
                    <a:lnTo>
                      <a:pt x="293" y="207"/>
                    </a:lnTo>
                    <a:lnTo>
                      <a:pt x="296" y="214"/>
                    </a:lnTo>
                    <a:lnTo>
                      <a:pt x="299" y="214"/>
                    </a:lnTo>
                    <a:lnTo>
                      <a:pt x="302" y="229"/>
                    </a:lnTo>
                    <a:lnTo>
                      <a:pt x="305" y="259"/>
                    </a:lnTo>
                    <a:lnTo>
                      <a:pt x="308" y="291"/>
                    </a:lnTo>
                    <a:lnTo>
                      <a:pt x="311" y="321"/>
                    </a:lnTo>
                    <a:lnTo>
                      <a:pt x="314" y="359"/>
                    </a:lnTo>
                    <a:lnTo>
                      <a:pt x="316" y="405"/>
                    </a:lnTo>
                    <a:lnTo>
                      <a:pt x="319" y="443"/>
                    </a:lnTo>
                    <a:lnTo>
                      <a:pt x="322" y="490"/>
                    </a:lnTo>
                    <a:lnTo>
                      <a:pt x="325" y="520"/>
                    </a:lnTo>
                    <a:lnTo>
                      <a:pt x="327" y="551"/>
                    </a:lnTo>
                    <a:lnTo>
                      <a:pt x="331" y="574"/>
                    </a:lnTo>
                    <a:lnTo>
                      <a:pt x="334" y="589"/>
                    </a:lnTo>
                    <a:lnTo>
                      <a:pt x="337" y="604"/>
                    </a:lnTo>
                    <a:lnTo>
                      <a:pt x="339" y="612"/>
                    </a:lnTo>
                    <a:lnTo>
                      <a:pt x="342" y="619"/>
                    </a:lnTo>
                    <a:lnTo>
                      <a:pt x="345" y="619"/>
                    </a:lnTo>
                    <a:lnTo>
                      <a:pt x="348" y="627"/>
                    </a:lnTo>
                    <a:lnTo>
                      <a:pt x="350" y="627"/>
                    </a:lnTo>
                    <a:lnTo>
                      <a:pt x="354" y="627"/>
                    </a:lnTo>
                    <a:lnTo>
                      <a:pt x="357" y="627"/>
                    </a:lnTo>
                    <a:lnTo>
                      <a:pt x="360" y="627"/>
                    </a:lnTo>
                    <a:lnTo>
                      <a:pt x="362" y="627"/>
                    </a:lnTo>
                    <a:lnTo>
                      <a:pt x="365" y="619"/>
                    </a:lnTo>
                    <a:lnTo>
                      <a:pt x="368" y="619"/>
                    </a:lnTo>
                    <a:lnTo>
                      <a:pt x="371" y="612"/>
                    </a:lnTo>
                    <a:lnTo>
                      <a:pt x="373" y="612"/>
                    </a:lnTo>
                    <a:lnTo>
                      <a:pt x="376" y="604"/>
                    </a:lnTo>
                    <a:lnTo>
                      <a:pt x="380" y="597"/>
                    </a:lnTo>
                    <a:lnTo>
                      <a:pt x="383" y="589"/>
                    </a:lnTo>
                    <a:lnTo>
                      <a:pt x="385" y="581"/>
                    </a:lnTo>
                    <a:lnTo>
                      <a:pt x="388" y="574"/>
                    </a:lnTo>
                    <a:lnTo>
                      <a:pt x="391" y="574"/>
                    </a:lnTo>
                    <a:lnTo>
                      <a:pt x="394" y="566"/>
                    </a:lnTo>
                    <a:lnTo>
                      <a:pt x="396" y="558"/>
                    </a:lnTo>
                    <a:lnTo>
                      <a:pt x="399" y="551"/>
                    </a:lnTo>
                    <a:lnTo>
                      <a:pt x="403" y="543"/>
                    </a:lnTo>
                    <a:lnTo>
                      <a:pt x="406" y="535"/>
                    </a:lnTo>
                    <a:lnTo>
                      <a:pt x="409" y="528"/>
                    </a:lnTo>
                    <a:lnTo>
                      <a:pt x="411" y="520"/>
                    </a:lnTo>
                    <a:lnTo>
                      <a:pt x="414" y="513"/>
                    </a:lnTo>
                    <a:lnTo>
                      <a:pt x="417" y="504"/>
                    </a:lnTo>
                    <a:lnTo>
                      <a:pt x="420" y="497"/>
                    </a:lnTo>
                    <a:lnTo>
                      <a:pt x="422" y="490"/>
                    </a:lnTo>
                    <a:lnTo>
                      <a:pt x="425" y="481"/>
                    </a:lnTo>
                    <a:lnTo>
                      <a:pt x="429" y="474"/>
                    </a:lnTo>
                    <a:lnTo>
                      <a:pt x="432" y="467"/>
                    </a:lnTo>
                    <a:lnTo>
                      <a:pt x="434" y="459"/>
                    </a:lnTo>
                    <a:lnTo>
                      <a:pt x="437" y="443"/>
                    </a:lnTo>
                    <a:lnTo>
                      <a:pt x="440" y="436"/>
                    </a:lnTo>
                    <a:lnTo>
                      <a:pt x="443" y="420"/>
                    </a:lnTo>
                    <a:lnTo>
                      <a:pt x="445" y="413"/>
                    </a:lnTo>
                    <a:lnTo>
                      <a:pt x="448" y="397"/>
                    </a:lnTo>
                    <a:lnTo>
                      <a:pt x="452" y="390"/>
                    </a:lnTo>
                    <a:lnTo>
                      <a:pt x="455" y="375"/>
                    </a:lnTo>
                    <a:lnTo>
                      <a:pt x="457" y="367"/>
                    </a:lnTo>
                    <a:lnTo>
                      <a:pt x="460" y="352"/>
                    </a:lnTo>
                    <a:lnTo>
                      <a:pt x="463" y="343"/>
                    </a:lnTo>
                    <a:lnTo>
                      <a:pt x="466" y="329"/>
                    </a:lnTo>
                    <a:lnTo>
                      <a:pt x="468" y="321"/>
                    </a:lnTo>
                    <a:lnTo>
                      <a:pt x="471" y="306"/>
                    </a:lnTo>
                    <a:lnTo>
                      <a:pt x="474" y="298"/>
                    </a:lnTo>
                    <a:lnTo>
                      <a:pt x="478" y="283"/>
                    </a:lnTo>
                    <a:lnTo>
                      <a:pt x="480" y="275"/>
                    </a:lnTo>
                    <a:lnTo>
                      <a:pt x="483" y="259"/>
                    </a:lnTo>
                    <a:lnTo>
                      <a:pt x="486" y="252"/>
                    </a:lnTo>
                    <a:lnTo>
                      <a:pt x="489" y="237"/>
                    </a:lnTo>
                    <a:lnTo>
                      <a:pt x="491" y="229"/>
                    </a:lnTo>
                    <a:lnTo>
                      <a:pt x="494" y="214"/>
                    </a:lnTo>
                    <a:lnTo>
                      <a:pt x="497" y="207"/>
                    </a:lnTo>
                    <a:lnTo>
                      <a:pt x="501" y="191"/>
                    </a:lnTo>
                    <a:lnTo>
                      <a:pt x="503" y="184"/>
                    </a:lnTo>
                    <a:lnTo>
                      <a:pt x="506" y="168"/>
                    </a:lnTo>
                    <a:lnTo>
                      <a:pt x="509" y="161"/>
                    </a:lnTo>
                    <a:lnTo>
                      <a:pt x="512" y="153"/>
                    </a:lnTo>
                    <a:lnTo>
                      <a:pt x="514" y="145"/>
                    </a:lnTo>
                    <a:lnTo>
                      <a:pt x="517" y="130"/>
                    </a:lnTo>
                    <a:lnTo>
                      <a:pt x="520" y="122"/>
                    </a:lnTo>
                    <a:lnTo>
                      <a:pt x="523" y="114"/>
                    </a:lnTo>
                    <a:lnTo>
                      <a:pt x="526" y="107"/>
                    </a:lnTo>
                    <a:lnTo>
                      <a:pt x="529" y="99"/>
                    </a:lnTo>
                    <a:lnTo>
                      <a:pt x="532" y="99"/>
                    </a:lnTo>
                    <a:lnTo>
                      <a:pt x="535" y="91"/>
                    </a:lnTo>
                    <a:lnTo>
                      <a:pt x="537" y="84"/>
                    </a:lnTo>
                    <a:lnTo>
                      <a:pt x="540" y="76"/>
                    </a:lnTo>
                    <a:lnTo>
                      <a:pt x="543" y="76"/>
                    </a:lnTo>
                    <a:lnTo>
                      <a:pt x="546" y="68"/>
                    </a:lnTo>
                    <a:lnTo>
                      <a:pt x="550" y="68"/>
                    </a:lnTo>
                    <a:lnTo>
                      <a:pt x="552" y="68"/>
                    </a:lnTo>
                    <a:lnTo>
                      <a:pt x="555" y="61"/>
                    </a:lnTo>
                    <a:lnTo>
                      <a:pt x="558" y="61"/>
                    </a:lnTo>
                    <a:lnTo>
                      <a:pt x="561" y="61"/>
                    </a:lnTo>
                    <a:lnTo>
                      <a:pt x="563" y="61"/>
                    </a:lnTo>
                    <a:lnTo>
                      <a:pt x="566" y="61"/>
                    </a:lnTo>
                    <a:lnTo>
                      <a:pt x="569" y="61"/>
                    </a:lnTo>
                    <a:lnTo>
                      <a:pt x="572" y="61"/>
                    </a:lnTo>
                    <a:lnTo>
                      <a:pt x="575" y="61"/>
                    </a:lnTo>
                    <a:lnTo>
                      <a:pt x="578" y="61"/>
                    </a:lnTo>
                    <a:lnTo>
                      <a:pt x="581" y="61"/>
                    </a:lnTo>
                    <a:lnTo>
                      <a:pt x="584" y="61"/>
                    </a:lnTo>
                    <a:lnTo>
                      <a:pt x="586" y="61"/>
                    </a:lnTo>
                    <a:lnTo>
                      <a:pt x="589" y="61"/>
                    </a:lnTo>
                    <a:lnTo>
                      <a:pt x="592" y="68"/>
                    </a:lnTo>
                    <a:lnTo>
                      <a:pt x="595" y="68"/>
                    </a:lnTo>
                    <a:lnTo>
                      <a:pt x="598" y="68"/>
                    </a:lnTo>
                    <a:lnTo>
                      <a:pt x="601" y="68"/>
                    </a:lnTo>
                    <a:lnTo>
                      <a:pt x="604" y="68"/>
                    </a:lnTo>
                    <a:lnTo>
                      <a:pt x="607" y="76"/>
                    </a:lnTo>
                    <a:lnTo>
                      <a:pt x="609" y="76"/>
                    </a:lnTo>
                    <a:lnTo>
                      <a:pt x="612" y="76"/>
                    </a:lnTo>
                    <a:lnTo>
                      <a:pt x="615" y="84"/>
                    </a:lnTo>
                    <a:lnTo>
                      <a:pt x="618" y="84"/>
                    </a:lnTo>
                    <a:lnTo>
                      <a:pt x="620" y="84"/>
                    </a:lnTo>
                    <a:lnTo>
                      <a:pt x="624" y="84"/>
                    </a:lnTo>
                    <a:lnTo>
                      <a:pt x="627" y="91"/>
                    </a:lnTo>
                    <a:lnTo>
                      <a:pt x="630" y="91"/>
                    </a:lnTo>
                    <a:lnTo>
                      <a:pt x="632" y="91"/>
                    </a:lnTo>
                    <a:lnTo>
                      <a:pt x="635" y="99"/>
                    </a:lnTo>
                    <a:lnTo>
                      <a:pt x="638" y="99"/>
                    </a:lnTo>
                    <a:lnTo>
                      <a:pt x="641" y="99"/>
                    </a:lnTo>
                    <a:lnTo>
                      <a:pt x="643" y="107"/>
                    </a:lnTo>
                    <a:lnTo>
                      <a:pt x="647" y="107"/>
                    </a:lnTo>
                    <a:lnTo>
                      <a:pt x="650" y="107"/>
                    </a:lnTo>
                    <a:lnTo>
                      <a:pt x="653" y="114"/>
                    </a:lnTo>
                    <a:lnTo>
                      <a:pt x="655" y="114"/>
                    </a:lnTo>
                    <a:lnTo>
                      <a:pt x="658" y="114"/>
                    </a:lnTo>
                    <a:lnTo>
                      <a:pt x="661" y="114"/>
                    </a:lnTo>
                    <a:lnTo>
                      <a:pt x="664" y="122"/>
                    </a:lnTo>
                    <a:lnTo>
                      <a:pt x="666" y="122"/>
                    </a:lnTo>
                    <a:lnTo>
                      <a:pt x="669" y="122"/>
                    </a:lnTo>
                    <a:lnTo>
                      <a:pt x="673" y="130"/>
                    </a:lnTo>
                    <a:lnTo>
                      <a:pt x="676" y="130"/>
                    </a:lnTo>
                    <a:lnTo>
                      <a:pt x="678" y="130"/>
                    </a:lnTo>
                    <a:lnTo>
                      <a:pt x="681" y="137"/>
                    </a:lnTo>
                    <a:lnTo>
                      <a:pt x="684" y="137"/>
                    </a:lnTo>
                    <a:lnTo>
                      <a:pt x="687" y="137"/>
                    </a:lnTo>
                    <a:lnTo>
                      <a:pt x="689" y="145"/>
                    </a:lnTo>
                    <a:lnTo>
                      <a:pt x="692" y="145"/>
                    </a:lnTo>
                    <a:lnTo>
                      <a:pt x="696" y="145"/>
                    </a:lnTo>
                    <a:lnTo>
                      <a:pt x="699" y="153"/>
                    </a:lnTo>
                    <a:lnTo>
                      <a:pt x="702" y="153"/>
                    </a:lnTo>
                    <a:lnTo>
                      <a:pt x="704" y="153"/>
                    </a:lnTo>
                    <a:lnTo>
                      <a:pt x="707" y="161"/>
                    </a:lnTo>
                    <a:lnTo>
                      <a:pt x="710" y="161"/>
                    </a:lnTo>
                    <a:lnTo>
                      <a:pt x="713" y="161"/>
                    </a:lnTo>
                    <a:lnTo>
                      <a:pt x="715" y="161"/>
                    </a:lnTo>
                    <a:lnTo>
                      <a:pt x="718" y="168"/>
                    </a:lnTo>
                    <a:lnTo>
                      <a:pt x="722" y="168"/>
                    </a:lnTo>
                    <a:lnTo>
                      <a:pt x="725" y="168"/>
                    </a:lnTo>
                    <a:lnTo>
                      <a:pt x="727" y="175"/>
                    </a:lnTo>
                    <a:lnTo>
                      <a:pt x="730" y="175"/>
                    </a:lnTo>
                    <a:lnTo>
                      <a:pt x="733" y="175"/>
                    </a:lnTo>
                    <a:lnTo>
                      <a:pt x="736" y="184"/>
                    </a:lnTo>
                    <a:lnTo>
                      <a:pt x="738" y="184"/>
                    </a:lnTo>
                    <a:lnTo>
                      <a:pt x="741" y="184"/>
                    </a:lnTo>
                    <a:lnTo>
                      <a:pt x="745" y="184"/>
                    </a:lnTo>
                    <a:lnTo>
                      <a:pt x="748" y="191"/>
                    </a:lnTo>
                    <a:lnTo>
                      <a:pt x="750" y="191"/>
                    </a:lnTo>
                    <a:lnTo>
                      <a:pt x="753" y="191"/>
                    </a:lnTo>
                    <a:lnTo>
                      <a:pt x="756" y="191"/>
                    </a:lnTo>
                    <a:lnTo>
                      <a:pt x="759" y="198"/>
                    </a:lnTo>
                    <a:lnTo>
                      <a:pt x="761" y="198"/>
                    </a:lnTo>
                    <a:lnTo>
                      <a:pt x="764" y="198"/>
                    </a:lnTo>
                    <a:lnTo>
                      <a:pt x="767" y="207"/>
                    </a:lnTo>
                    <a:lnTo>
                      <a:pt x="771" y="207"/>
                    </a:lnTo>
                    <a:lnTo>
                      <a:pt x="773" y="207"/>
                    </a:lnTo>
                    <a:lnTo>
                      <a:pt x="776" y="207"/>
                    </a:lnTo>
                    <a:lnTo>
                      <a:pt x="779" y="214"/>
                    </a:lnTo>
                    <a:lnTo>
                      <a:pt x="782" y="214"/>
                    </a:lnTo>
                    <a:lnTo>
                      <a:pt x="784" y="214"/>
                    </a:lnTo>
                    <a:lnTo>
                      <a:pt x="787" y="214"/>
                    </a:lnTo>
                    <a:lnTo>
                      <a:pt x="790" y="222"/>
                    </a:lnTo>
                    <a:lnTo>
                      <a:pt x="794" y="222"/>
                    </a:lnTo>
                    <a:lnTo>
                      <a:pt x="796" y="222"/>
                    </a:lnTo>
                    <a:lnTo>
                      <a:pt x="799" y="229"/>
                    </a:lnTo>
                    <a:lnTo>
                      <a:pt x="802" y="237"/>
                    </a:lnTo>
                    <a:lnTo>
                      <a:pt x="805" y="245"/>
                    </a:lnTo>
                    <a:lnTo>
                      <a:pt x="807" y="259"/>
                    </a:lnTo>
                    <a:lnTo>
                      <a:pt x="810" y="283"/>
                    </a:lnTo>
                    <a:lnTo>
                      <a:pt x="813" y="306"/>
                    </a:lnTo>
                    <a:lnTo>
                      <a:pt x="816" y="336"/>
                    </a:lnTo>
                    <a:lnTo>
                      <a:pt x="819" y="367"/>
                    </a:lnTo>
                    <a:lnTo>
                      <a:pt x="822" y="397"/>
                    </a:lnTo>
                    <a:lnTo>
                      <a:pt x="825" y="429"/>
                    </a:lnTo>
                    <a:lnTo>
                      <a:pt x="828" y="459"/>
                    </a:lnTo>
                    <a:lnTo>
                      <a:pt x="830" y="490"/>
                    </a:lnTo>
                    <a:lnTo>
                      <a:pt x="833" y="520"/>
                    </a:lnTo>
                    <a:lnTo>
                      <a:pt x="836" y="535"/>
                    </a:lnTo>
                    <a:lnTo>
                      <a:pt x="839" y="558"/>
                    </a:lnTo>
                    <a:lnTo>
                      <a:pt x="843" y="574"/>
                    </a:lnTo>
                    <a:lnTo>
                      <a:pt x="845" y="581"/>
                    </a:lnTo>
                    <a:lnTo>
                      <a:pt x="848" y="589"/>
                    </a:lnTo>
                    <a:lnTo>
                      <a:pt x="851" y="597"/>
                    </a:lnTo>
                    <a:lnTo>
                      <a:pt x="854" y="597"/>
                    </a:lnTo>
                    <a:lnTo>
                      <a:pt x="856" y="597"/>
                    </a:lnTo>
                    <a:lnTo>
                      <a:pt x="859" y="597"/>
                    </a:lnTo>
                    <a:lnTo>
                      <a:pt x="862" y="597"/>
                    </a:lnTo>
                    <a:lnTo>
                      <a:pt x="865" y="597"/>
                    </a:lnTo>
                    <a:lnTo>
                      <a:pt x="868" y="597"/>
                    </a:lnTo>
                    <a:lnTo>
                      <a:pt x="871" y="589"/>
                    </a:lnTo>
                    <a:lnTo>
                      <a:pt x="874" y="589"/>
                    </a:lnTo>
                    <a:lnTo>
                      <a:pt x="877" y="581"/>
                    </a:lnTo>
                    <a:lnTo>
                      <a:pt x="879" y="574"/>
                    </a:lnTo>
                    <a:lnTo>
                      <a:pt x="882" y="574"/>
                    </a:lnTo>
                    <a:lnTo>
                      <a:pt x="885" y="566"/>
                    </a:lnTo>
                    <a:lnTo>
                      <a:pt x="888" y="558"/>
                    </a:lnTo>
                    <a:lnTo>
                      <a:pt x="890" y="558"/>
                    </a:lnTo>
                    <a:lnTo>
                      <a:pt x="894" y="551"/>
                    </a:lnTo>
                    <a:lnTo>
                      <a:pt x="897" y="551"/>
                    </a:lnTo>
                    <a:lnTo>
                      <a:pt x="900" y="543"/>
                    </a:lnTo>
                    <a:lnTo>
                      <a:pt x="902" y="535"/>
                    </a:lnTo>
                    <a:lnTo>
                      <a:pt x="905" y="535"/>
                    </a:lnTo>
                    <a:lnTo>
                      <a:pt x="908" y="528"/>
                    </a:lnTo>
                    <a:lnTo>
                      <a:pt x="911" y="528"/>
                    </a:lnTo>
                    <a:lnTo>
                      <a:pt x="913" y="520"/>
                    </a:lnTo>
                    <a:lnTo>
                      <a:pt x="917" y="513"/>
                    </a:lnTo>
                    <a:lnTo>
                      <a:pt x="920" y="504"/>
                    </a:lnTo>
                    <a:lnTo>
                      <a:pt x="923" y="497"/>
                    </a:lnTo>
                    <a:lnTo>
                      <a:pt x="925" y="490"/>
                    </a:lnTo>
                    <a:lnTo>
                      <a:pt x="928" y="481"/>
                    </a:lnTo>
                    <a:lnTo>
                      <a:pt x="931" y="481"/>
                    </a:lnTo>
                    <a:lnTo>
                      <a:pt x="934" y="467"/>
                    </a:lnTo>
                    <a:lnTo>
                      <a:pt x="936" y="459"/>
                    </a:lnTo>
                    <a:lnTo>
                      <a:pt x="940" y="451"/>
                    </a:lnTo>
                    <a:lnTo>
                      <a:pt x="943" y="443"/>
                    </a:lnTo>
                    <a:lnTo>
                      <a:pt x="946" y="436"/>
                    </a:lnTo>
                    <a:lnTo>
                      <a:pt x="948" y="420"/>
                    </a:lnTo>
                    <a:lnTo>
                      <a:pt x="951" y="413"/>
                    </a:lnTo>
                    <a:lnTo>
                      <a:pt x="954" y="405"/>
                    </a:lnTo>
                    <a:lnTo>
                      <a:pt x="957" y="390"/>
                    </a:lnTo>
                    <a:lnTo>
                      <a:pt x="959" y="382"/>
                    </a:lnTo>
                    <a:lnTo>
                      <a:pt x="962" y="375"/>
                    </a:lnTo>
                    <a:lnTo>
                      <a:pt x="966" y="359"/>
                    </a:lnTo>
                    <a:lnTo>
                      <a:pt x="969" y="352"/>
                    </a:lnTo>
                    <a:lnTo>
                      <a:pt x="971" y="343"/>
                    </a:lnTo>
                    <a:lnTo>
                      <a:pt x="974" y="329"/>
                    </a:lnTo>
                    <a:lnTo>
                      <a:pt x="977" y="321"/>
                    </a:lnTo>
                    <a:lnTo>
                      <a:pt x="980" y="313"/>
                    </a:lnTo>
                    <a:lnTo>
                      <a:pt x="983" y="306"/>
                    </a:lnTo>
                    <a:lnTo>
                      <a:pt x="985" y="291"/>
                    </a:lnTo>
                    <a:lnTo>
                      <a:pt x="989" y="283"/>
                    </a:lnTo>
                    <a:lnTo>
                      <a:pt x="992" y="275"/>
                    </a:lnTo>
                    <a:lnTo>
                      <a:pt x="995" y="259"/>
                    </a:lnTo>
                    <a:lnTo>
                      <a:pt x="997" y="252"/>
                    </a:lnTo>
                    <a:lnTo>
                      <a:pt x="1000" y="245"/>
                    </a:lnTo>
                    <a:lnTo>
                      <a:pt x="1003" y="237"/>
                    </a:lnTo>
                    <a:lnTo>
                      <a:pt x="1006" y="222"/>
                    </a:lnTo>
                    <a:lnTo>
                      <a:pt x="1008" y="214"/>
                    </a:lnTo>
                    <a:lnTo>
                      <a:pt x="1011" y="207"/>
                    </a:lnTo>
                    <a:lnTo>
                      <a:pt x="1015" y="198"/>
                    </a:lnTo>
                    <a:lnTo>
                      <a:pt x="1018" y="184"/>
                    </a:lnTo>
                    <a:lnTo>
                      <a:pt x="1020" y="175"/>
                    </a:lnTo>
                    <a:lnTo>
                      <a:pt x="1023" y="168"/>
                    </a:lnTo>
                    <a:lnTo>
                      <a:pt x="1026" y="161"/>
                    </a:lnTo>
                    <a:lnTo>
                      <a:pt x="1029" y="153"/>
                    </a:lnTo>
                    <a:lnTo>
                      <a:pt x="1031" y="145"/>
                    </a:lnTo>
                    <a:lnTo>
                      <a:pt x="1034" y="137"/>
                    </a:lnTo>
                    <a:lnTo>
                      <a:pt x="1038" y="130"/>
                    </a:lnTo>
                    <a:lnTo>
                      <a:pt x="1041" y="130"/>
                    </a:lnTo>
                    <a:lnTo>
                      <a:pt x="1043" y="122"/>
                    </a:lnTo>
                    <a:lnTo>
                      <a:pt x="1046" y="114"/>
                    </a:lnTo>
                    <a:lnTo>
                      <a:pt x="1049" y="114"/>
                    </a:lnTo>
                    <a:lnTo>
                      <a:pt x="1052" y="107"/>
                    </a:lnTo>
                    <a:lnTo>
                      <a:pt x="1054" y="99"/>
                    </a:lnTo>
                    <a:lnTo>
                      <a:pt x="1057" y="99"/>
                    </a:lnTo>
                    <a:lnTo>
                      <a:pt x="1060" y="99"/>
                    </a:lnTo>
                    <a:lnTo>
                      <a:pt x="1064" y="91"/>
                    </a:lnTo>
                    <a:lnTo>
                      <a:pt x="1066" y="91"/>
                    </a:lnTo>
                    <a:lnTo>
                      <a:pt x="1069" y="91"/>
                    </a:lnTo>
                    <a:lnTo>
                      <a:pt x="1072" y="91"/>
                    </a:lnTo>
                    <a:lnTo>
                      <a:pt x="1075" y="84"/>
                    </a:lnTo>
                    <a:lnTo>
                      <a:pt x="1077" y="84"/>
                    </a:lnTo>
                    <a:lnTo>
                      <a:pt x="1080" y="84"/>
                    </a:lnTo>
                    <a:lnTo>
                      <a:pt x="1083" y="84"/>
                    </a:lnTo>
                    <a:lnTo>
                      <a:pt x="1087" y="84"/>
                    </a:lnTo>
                    <a:lnTo>
                      <a:pt x="1089" y="84"/>
                    </a:lnTo>
                    <a:lnTo>
                      <a:pt x="1092" y="84"/>
                    </a:lnTo>
                    <a:lnTo>
                      <a:pt x="1095" y="91"/>
                    </a:lnTo>
                    <a:lnTo>
                      <a:pt x="1098" y="91"/>
                    </a:lnTo>
                    <a:lnTo>
                      <a:pt x="1100" y="91"/>
                    </a:lnTo>
                    <a:lnTo>
                      <a:pt x="1103" y="91"/>
                    </a:lnTo>
                    <a:lnTo>
                      <a:pt x="1106" y="91"/>
                    </a:lnTo>
                    <a:lnTo>
                      <a:pt x="1109" y="91"/>
                    </a:lnTo>
                    <a:lnTo>
                      <a:pt x="1112" y="99"/>
                    </a:lnTo>
                    <a:lnTo>
                      <a:pt x="1115" y="99"/>
                    </a:lnTo>
                    <a:lnTo>
                      <a:pt x="1118" y="99"/>
                    </a:lnTo>
                    <a:lnTo>
                      <a:pt x="1121" y="99"/>
                    </a:lnTo>
                    <a:lnTo>
                      <a:pt x="1124" y="107"/>
                    </a:lnTo>
                    <a:lnTo>
                      <a:pt x="1126" y="107"/>
                    </a:lnTo>
                    <a:lnTo>
                      <a:pt x="1129" y="107"/>
                    </a:lnTo>
                    <a:lnTo>
                      <a:pt x="1132" y="107"/>
                    </a:lnTo>
                    <a:lnTo>
                      <a:pt x="1136" y="114"/>
                    </a:lnTo>
                    <a:lnTo>
                      <a:pt x="1138" y="114"/>
                    </a:lnTo>
                    <a:lnTo>
                      <a:pt x="1141" y="114"/>
                    </a:lnTo>
                    <a:lnTo>
                      <a:pt x="1144" y="114"/>
                    </a:lnTo>
                    <a:lnTo>
                      <a:pt x="1147" y="122"/>
                    </a:lnTo>
                    <a:lnTo>
                      <a:pt x="1149" y="122"/>
                    </a:lnTo>
                    <a:lnTo>
                      <a:pt x="1152" y="122"/>
                    </a:lnTo>
                    <a:lnTo>
                      <a:pt x="1155" y="122"/>
                    </a:lnTo>
                    <a:lnTo>
                      <a:pt x="1158" y="130"/>
                    </a:lnTo>
                    <a:lnTo>
                      <a:pt x="1161" y="130"/>
                    </a:lnTo>
                    <a:lnTo>
                      <a:pt x="1164" y="130"/>
                    </a:lnTo>
                    <a:lnTo>
                      <a:pt x="1167" y="137"/>
                    </a:lnTo>
                    <a:lnTo>
                      <a:pt x="1170" y="137"/>
                    </a:lnTo>
                    <a:lnTo>
                      <a:pt x="1172" y="137"/>
                    </a:lnTo>
                    <a:lnTo>
                      <a:pt x="1175" y="137"/>
                    </a:lnTo>
                    <a:lnTo>
                      <a:pt x="1178" y="145"/>
                    </a:lnTo>
                    <a:lnTo>
                      <a:pt x="1181" y="145"/>
                    </a:lnTo>
                    <a:lnTo>
                      <a:pt x="1183" y="145"/>
                    </a:lnTo>
                    <a:lnTo>
                      <a:pt x="1187" y="153"/>
                    </a:lnTo>
                    <a:lnTo>
                      <a:pt x="1190" y="153"/>
                    </a:lnTo>
                    <a:lnTo>
                      <a:pt x="1193" y="153"/>
                    </a:lnTo>
                    <a:lnTo>
                      <a:pt x="1195" y="153"/>
                    </a:lnTo>
                    <a:lnTo>
                      <a:pt x="1198" y="161"/>
                    </a:lnTo>
                    <a:lnTo>
                      <a:pt x="1201" y="161"/>
                    </a:lnTo>
                    <a:lnTo>
                      <a:pt x="1204" y="161"/>
                    </a:lnTo>
                    <a:lnTo>
                      <a:pt x="1206" y="168"/>
                    </a:lnTo>
                    <a:lnTo>
                      <a:pt x="1210" y="168"/>
                    </a:lnTo>
                    <a:lnTo>
                      <a:pt x="1213" y="168"/>
                    </a:lnTo>
                    <a:lnTo>
                      <a:pt x="1216" y="175"/>
                    </a:lnTo>
                    <a:lnTo>
                      <a:pt x="1218" y="175"/>
                    </a:lnTo>
                    <a:lnTo>
                      <a:pt x="1221" y="175"/>
                    </a:lnTo>
                    <a:lnTo>
                      <a:pt x="1224" y="175"/>
                    </a:lnTo>
                    <a:lnTo>
                      <a:pt x="1227" y="184"/>
                    </a:lnTo>
                    <a:lnTo>
                      <a:pt x="1229" y="184"/>
                    </a:lnTo>
                    <a:lnTo>
                      <a:pt x="1232" y="184"/>
                    </a:lnTo>
                    <a:lnTo>
                      <a:pt x="1236" y="191"/>
                    </a:lnTo>
                    <a:lnTo>
                      <a:pt x="1239" y="191"/>
                    </a:lnTo>
                    <a:lnTo>
                      <a:pt x="1241" y="191"/>
                    </a:lnTo>
                    <a:lnTo>
                      <a:pt x="1244" y="191"/>
                    </a:lnTo>
                    <a:lnTo>
                      <a:pt x="1247" y="198"/>
                    </a:lnTo>
                    <a:lnTo>
                      <a:pt x="1250" y="198"/>
                    </a:lnTo>
                    <a:lnTo>
                      <a:pt x="1252" y="198"/>
                    </a:lnTo>
                    <a:lnTo>
                      <a:pt x="1255" y="198"/>
                    </a:lnTo>
                    <a:lnTo>
                      <a:pt x="1259" y="207"/>
                    </a:lnTo>
                    <a:lnTo>
                      <a:pt x="1262" y="207"/>
                    </a:lnTo>
                    <a:lnTo>
                      <a:pt x="1265" y="207"/>
                    </a:lnTo>
                    <a:lnTo>
                      <a:pt x="1267" y="207"/>
                    </a:lnTo>
                    <a:lnTo>
                      <a:pt x="1270" y="214"/>
                    </a:lnTo>
                    <a:lnTo>
                      <a:pt x="1273" y="214"/>
                    </a:lnTo>
                    <a:lnTo>
                      <a:pt x="1276" y="214"/>
                    </a:lnTo>
                    <a:lnTo>
                      <a:pt x="1278" y="214"/>
                    </a:lnTo>
                    <a:lnTo>
                      <a:pt x="1281" y="222"/>
                    </a:lnTo>
                    <a:lnTo>
                      <a:pt x="1285" y="222"/>
                    </a:lnTo>
                    <a:lnTo>
                      <a:pt x="1288" y="222"/>
                    </a:lnTo>
                    <a:lnTo>
                      <a:pt x="1290" y="222"/>
                    </a:lnTo>
                    <a:lnTo>
                      <a:pt x="1293" y="229"/>
                    </a:lnTo>
                    <a:lnTo>
                      <a:pt x="1296" y="229"/>
                    </a:lnTo>
                    <a:lnTo>
                      <a:pt x="1299" y="229"/>
                    </a:lnTo>
                    <a:lnTo>
                      <a:pt x="1301" y="229"/>
                    </a:lnTo>
                    <a:lnTo>
                      <a:pt x="1304" y="237"/>
                    </a:lnTo>
                    <a:lnTo>
                      <a:pt x="1308" y="237"/>
                    </a:lnTo>
                    <a:lnTo>
                      <a:pt x="1311" y="245"/>
                    </a:lnTo>
                    <a:lnTo>
                      <a:pt x="1313" y="252"/>
                    </a:lnTo>
                    <a:lnTo>
                      <a:pt x="1316" y="252"/>
                    </a:lnTo>
                    <a:lnTo>
                      <a:pt x="1319" y="259"/>
                    </a:lnTo>
                    <a:lnTo>
                      <a:pt x="1322" y="275"/>
                    </a:lnTo>
                    <a:lnTo>
                      <a:pt x="1324" y="291"/>
                    </a:lnTo>
                    <a:lnTo>
                      <a:pt x="1327" y="306"/>
                    </a:lnTo>
                    <a:lnTo>
                      <a:pt x="1330" y="321"/>
                    </a:lnTo>
                    <a:lnTo>
                      <a:pt x="1334" y="336"/>
                    </a:lnTo>
                    <a:lnTo>
                      <a:pt x="1336" y="352"/>
                    </a:lnTo>
                    <a:lnTo>
                      <a:pt x="1339" y="375"/>
                    </a:lnTo>
                    <a:lnTo>
                      <a:pt x="1342" y="397"/>
                    </a:lnTo>
                    <a:lnTo>
                      <a:pt x="1345" y="413"/>
                    </a:lnTo>
                    <a:lnTo>
                      <a:pt x="1347" y="429"/>
                    </a:lnTo>
                    <a:lnTo>
                      <a:pt x="1350" y="451"/>
                    </a:lnTo>
                    <a:lnTo>
                      <a:pt x="1353" y="467"/>
                    </a:lnTo>
                    <a:lnTo>
                      <a:pt x="1357" y="481"/>
                    </a:lnTo>
                    <a:lnTo>
                      <a:pt x="1359" y="497"/>
                    </a:lnTo>
                    <a:lnTo>
                      <a:pt x="1362" y="504"/>
                    </a:lnTo>
                    <a:lnTo>
                      <a:pt x="1365" y="520"/>
                    </a:lnTo>
                    <a:lnTo>
                      <a:pt x="1368" y="528"/>
                    </a:lnTo>
                    <a:lnTo>
                      <a:pt x="1370" y="535"/>
                    </a:lnTo>
                    <a:lnTo>
                      <a:pt x="1373" y="543"/>
                    </a:lnTo>
                    <a:lnTo>
                      <a:pt x="1376" y="551"/>
                    </a:lnTo>
                    <a:lnTo>
                      <a:pt x="1379" y="551"/>
                    </a:lnTo>
                    <a:lnTo>
                      <a:pt x="1382" y="558"/>
                    </a:lnTo>
                    <a:lnTo>
                      <a:pt x="1385" y="558"/>
                    </a:lnTo>
                    <a:lnTo>
                      <a:pt x="1388" y="558"/>
                    </a:lnTo>
                    <a:lnTo>
                      <a:pt x="1391" y="558"/>
                    </a:lnTo>
                    <a:lnTo>
                      <a:pt x="1393" y="558"/>
                    </a:lnTo>
                    <a:lnTo>
                      <a:pt x="1396" y="558"/>
                    </a:lnTo>
                    <a:lnTo>
                      <a:pt x="1399" y="558"/>
                    </a:lnTo>
                    <a:lnTo>
                      <a:pt x="1402" y="551"/>
                    </a:lnTo>
                    <a:lnTo>
                      <a:pt x="1405" y="551"/>
                    </a:lnTo>
                    <a:lnTo>
                      <a:pt x="1408" y="551"/>
                    </a:lnTo>
                    <a:lnTo>
                      <a:pt x="1411" y="543"/>
                    </a:lnTo>
                    <a:lnTo>
                      <a:pt x="1414" y="543"/>
                    </a:lnTo>
                    <a:lnTo>
                      <a:pt x="1417" y="535"/>
                    </a:lnTo>
                    <a:lnTo>
                      <a:pt x="1419" y="535"/>
                    </a:lnTo>
                    <a:lnTo>
                      <a:pt x="1422" y="528"/>
                    </a:lnTo>
                    <a:lnTo>
                      <a:pt x="1425" y="520"/>
                    </a:lnTo>
                    <a:lnTo>
                      <a:pt x="1429" y="520"/>
                    </a:lnTo>
                    <a:lnTo>
                      <a:pt x="1431" y="513"/>
                    </a:lnTo>
                    <a:lnTo>
                      <a:pt x="1434" y="504"/>
                    </a:lnTo>
                    <a:lnTo>
                      <a:pt x="1437" y="497"/>
                    </a:lnTo>
                    <a:lnTo>
                      <a:pt x="1440" y="490"/>
                    </a:lnTo>
                    <a:lnTo>
                      <a:pt x="1442" y="481"/>
                    </a:lnTo>
                    <a:lnTo>
                      <a:pt x="1445" y="474"/>
                    </a:lnTo>
                    <a:lnTo>
                      <a:pt x="1448" y="467"/>
                    </a:lnTo>
                    <a:lnTo>
                      <a:pt x="1451" y="459"/>
                    </a:lnTo>
                    <a:lnTo>
                      <a:pt x="1454" y="451"/>
                    </a:lnTo>
                    <a:lnTo>
                      <a:pt x="1457" y="443"/>
                    </a:lnTo>
                    <a:lnTo>
                      <a:pt x="1460" y="436"/>
                    </a:lnTo>
                    <a:lnTo>
                      <a:pt x="1463" y="429"/>
                    </a:lnTo>
                    <a:lnTo>
                      <a:pt x="1465" y="420"/>
                    </a:lnTo>
                    <a:lnTo>
                      <a:pt x="1468" y="413"/>
                    </a:lnTo>
                    <a:lnTo>
                      <a:pt x="1471" y="397"/>
                    </a:lnTo>
                    <a:lnTo>
                      <a:pt x="1474" y="390"/>
                    </a:lnTo>
                    <a:lnTo>
                      <a:pt x="1476" y="382"/>
                    </a:lnTo>
                    <a:lnTo>
                      <a:pt x="1480" y="375"/>
                    </a:lnTo>
                    <a:lnTo>
                      <a:pt x="1483" y="359"/>
                    </a:lnTo>
                    <a:lnTo>
                      <a:pt x="1486" y="352"/>
                    </a:lnTo>
                    <a:lnTo>
                      <a:pt x="1488" y="343"/>
                    </a:lnTo>
                    <a:lnTo>
                      <a:pt x="1491" y="336"/>
                    </a:lnTo>
                    <a:lnTo>
                      <a:pt x="1494" y="329"/>
                    </a:lnTo>
                    <a:lnTo>
                      <a:pt x="1497" y="321"/>
                    </a:lnTo>
                    <a:lnTo>
                      <a:pt x="1499" y="313"/>
                    </a:lnTo>
                    <a:lnTo>
                      <a:pt x="1503" y="306"/>
                    </a:lnTo>
                    <a:lnTo>
                      <a:pt x="1506" y="298"/>
                    </a:lnTo>
                    <a:lnTo>
                      <a:pt x="1509" y="291"/>
                    </a:lnTo>
                    <a:lnTo>
                      <a:pt x="1511" y="275"/>
                    </a:lnTo>
                    <a:lnTo>
                      <a:pt x="1514" y="268"/>
                    </a:lnTo>
                    <a:lnTo>
                      <a:pt x="1517" y="259"/>
                    </a:lnTo>
                    <a:lnTo>
                      <a:pt x="1520" y="252"/>
                    </a:lnTo>
                    <a:lnTo>
                      <a:pt x="1522" y="245"/>
                    </a:lnTo>
                    <a:lnTo>
                      <a:pt x="1525" y="237"/>
                    </a:lnTo>
                    <a:lnTo>
                      <a:pt x="1529" y="229"/>
                    </a:lnTo>
                    <a:lnTo>
                      <a:pt x="1532" y="222"/>
                    </a:lnTo>
                    <a:lnTo>
                      <a:pt x="1534" y="214"/>
                    </a:lnTo>
                    <a:lnTo>
                      <a:pt x="1537" y="207"/>
                    </a:lnTo>
                    <a:lnTo>
                      <a:pt x="1540" y="198"/>
                    </a:lnTo>
                    <a:lnTo>
                      <a:pt x="1543" y="198"/>
                    </a:lnTo>
                    <a:lnTo>
                      <a:pt x="1545" y="191"/>
                    </a:lnTo>
                    <a:lnTo>
                      <a:pt x="1548" y="184"/>
                    </a:lnTo>
                    <a:lnTo>
                      <a:pt x="1552" y="184"/>
                    </a:lnTo>
                    <a:lnTo>
                      <a:pt x="1555" y="175"/>
                    </a:lnTo>
                    <a:lnTo>
                      <a:pt x="1558" y="175"/>
                    </a:lnTo>
                    <a:lnTo>
                      <a:pt x="1560" y="175"/>
                    </a:lnTo>
                    <a:lnTo>
                      <a:pt x="1563" y="175"/>
                    </a:lnTo>
                    <a:lnTo>
                      <a:pt x="1566" y="175"/>
                    </a:lnTo>
                    <a:lnTo>
                      <a:pt x="1569" y="175"/>
                    </a:lnTo>
                    <a:lnTo>
                      <a:pt x="1571" y="175"/>
                    </a:lnTo>
                    <a:lnTo>
                      <a:pt x="1574" y="175"/>
                    </a:lnTo>
                    <a:lnTo>
                      <a:pt x="1578" y="184"/>
                    </a:lnTo>
                    <a:lnTo>
                      <a:pt x="1581" y="184"/>
                    </a:lnTo>
                    <a:lnTo>
                      <a:pt x="1583" y="184"/>
                    </a:lnTo>
                    <a:lnTo>
                      <a:pt x="1586" y="191"/>
                    </a:lnTo>
                    <a:lnTo>
                      <a:pt x="1589" y="191"/>
                    </a:lnTo>
                    <a:lnTo>
                      <a:pt x="1592" y="198"/>
                    </a:lnTo>
                    <a:lnTo>
                      <a:pt x="1594" y="198"/>
                    </a:lnTo>
                    <a:lnTo>
                      <a:pt x="1597" y="207"/>
                    </a:lnTo>
                    <a:lnTo>
                      <a:pt x="1601" y="214"/>
                    </a:lnTo>
                    <a:lnTo>
                      <a:pt x="1604" y="214"/>
                    </a:lnTo>
                    <a:lnTo>
                      <a:pt x="1606" y="222"/>
                    </a:lnTo>
                    <a:lnTo>
                      <a:pt x="1609" y="229"/>
                    </a:lnTo>
                    <a:lnTo>
                      <a:pt x="1612" y="229"/>
                    </a:lnTo>
                    <a:lnTo>
                      <a:pt x="1615" y="237"/>
                    </a:lnTo>
                    <a:lnTo>
                      <a:pt x="1617" y="245"/>
                    </a:lnTo>
                    <a:lnTo>
                      <a:pt x="1620" y="245"/>
                    </a:lnTo>
                    <a:lnTo>
                      <a:pt x="1623" y="252"/>
                    </a:lnTo>
                    <a:lnTo>
                      <a:pt x="1627" y="259"/>
                    </a:lnTo>
                    <a:lnTo>
                      <a:pt x="1629" y="259"/>
                    </a:lnTo>
                    <a:lnTo>
                      <a:pt x="1632" y="268"/>
                    </a:lnTo>
                    <a:lnTo>
                      <a:pt x="1635" y="275"/>
                    </a:lnTo>
                    <a:lnTo>
                      <a:pt x="1638" y="275"/>
                    </a:lnTo>
                    <a:lnTo>
                      <a:pt x="1640" y="283"/>
                    </a:lnTo>
                    <a:lnTo>
                      <a:pt x="1643" y="283"/>
                    </a:lnTo>
                    <a:lnTo>
                      <a:pt x="1646" y="291"/>
                    </a:lnTo>
                    <a:lnTo>
                      <a:pt x="1650" y="291"/>
                    </a:lnTo>
                    <a:lnTo>
                      <a:pt x="1652" y="298"/>
                    </a:lnTo>
                    <a:lnTo>
                      <a:pt x="1655" y="306"/>
                    </a:lnTo>
                    <a:lnTo>
                      <a:pt x="1658" y="306"/>
                    </a:lnTo>
                    <a:lnTo>
                      <a:pt x="1661" y="313"/>
                    </a:lnTo>
                    <a:lnTo>
                      <a:pt x="1663" y="313"/>
                    </a:lnTo>
                    <a:lnTo>
                      <a:pt x="1666" y="321"/>
                    </a:lnTo>
                    <a:lnTo>
                      <a:pt x="1669" y="321"/>
                    </a:lnTo>
                    <a:lnTo>
                      <a:pt x="1672" y="329"/>
                    </a:lnTo>
                    <a:lnTo>
                      <a:pt x="1675" y="329"/>
                    </a:lnTo>
                    <a:lnTo>
                      <a:pt x="1678" y="336"/>
                    </a:lnTo>
                    <a:lnTo>
                      <a:pt x="1681" y="336"/>
                    </a:lnTo>
                    <a:lnTo>
                      <a:pt x="1684" y="343"/>
                    </a:lnTo>
                    <a:lnTo>
                      <a:pt x="1686" y="343"/>
                    </a:lnTo>
                    <a:lnTo>
                      <a:pt x="1689" y="343"/>
                    </a:lnTo>
                    <a:lnTo>
                      <a:pt x="1692" y="352"/>
                    </a:lnTo>
                    <a:lnTo>
                      <a:pt x="1695" y="352"/>
                    </a:lnTo>
                    <a:lnTo>
                      <a:pt x="1699" y="359"/>
                    </a:lnTo>
                    <a:lnTo>
                      <a:pt x="1701" y="359"/>
                    </a:lnTo>
                    <a:lnTo>
                      <a:pt x="1704" y="367"/>
                    </a:lnTo>
                    <a:lnTo>
                      <a:pt x="1707" y="367"/>
                    </a:lnTo>
                    <a:lnTo>
                      <a:pt x="1710" y="367"/>
                    </a:lnTo>
                    <a:lnTo>
                      <a:pt x="1712" y="375"/>
                    </a:lnTo>
                    <a:lnTo>
                      <a:pt x="1715" y="375"/>
                    </a:lnTo>
                    <a:lnTo>
                      <a:pt x="1718" y="382"/>
                    </a:lnTo>
                    <a:lnTo>
                      <a:pt x="1721" y="382"/>
                    </a:lnTo>
                    <a:lnTo>
                      <a:pt x="1724" y="382"/>
                    </a:lnTo>
                    <a:lnTo>
                      <a:pt x="1727" y="390"/>
                    </a:lnTo>
                    <a:lnTo>
                      <a:pt x="1730" y="390"/>
                    </a:lnTo>
                    <a:lnTo>
                      <a:pt x="1733" y="397"/>
                    </a:lnTo>
                    <a:lnTo>
                      <a:pt x="1735" y="397"/>
                    </a:lnTo>
                    <a:lnTo>
                      <a:pt x="1738" y="397"/>
                    </a:lnTo>
                    <a:lnTo>
                      <a:pt x="1741" y="405"/>
                    </a:lnTo>
                    <a:lnTo>
                      <a:pt x="1744" y="405"/>
                    </a:lnTo>
                    <a:lnTo>
                      <a:pt x="1747" y="405"/>
                    </a:lnTo>
                    <a:lnTo>
                      <a:pt x="1750" y="413"/>
                    </a:lnTo>
                    <a:lnTo>
                      <a:pt x="1753" y="413"/>
                    </a:lnTo>
                    <a:lnTo>
                      <a:pt x="1756" y="413"/>
                    </a:lnTo>
                    <a:lnTo>
                      <a:pt x="1758" y="420"/>
                    </a:lnTo>
                    <a:lnTo>
                      <a:pt x="1761" y="420"/>
                    </a:lnTo>
                    <a:lnTo>
                      <a:pt x="1764" y="420"/>
                    </a:lnTo>
                    <a:lnTo>
                      <a:pt x="1767" y="429"/>
                    </a:lnTo>
                    <a:lnTo>
                      <a:pt x="1769" y="429"/>
                    </a:lnTo>
                    <a:lnTo>
                      <a:pt x="1773" y="429"/>
                    </a:lnTo>
                    <a:lnTo>
                      <a:pt x="1776" y="436"/>
                    </a:lnTo>
                    <a:lnTo>
                      <a:pt x="1779" y="436"/>
                    </a:lnTo>
                    <a:lnTo>
                      <a:pt x="1781" y="436"/>
                    </a:lnTo>
                    <a:lnTo>
                      <a:pt x="1784" y="443"/>
                    </a:lnTo>
                    <a:lnTo>
                      <a:pt x="1787" y="443"/>
                    </a:lnTo>
                    <a:lnTo>
                      <a:pt x="1790" y="443"/>
                    </a:lnTo>
                    <a:lnTo>
                      <a:pt x="1792" y="451"/>
                    </a:lnTo>
                    <a:lnTo>
                      <a:pt x="1796" y="451"/>
                    </a:lnTo>
                    <a:lnTo>
                      <a:pt x="1799" y="451"/>
                    </a:lnTo>
                    <a:lnTo>
                      <a:pt x="1802" y="459"/>
                    </a:lnTo>
                    <a:lnTo>
                      <a:pt x="1804" y="459"/>
                    </a:lnTo>
                    <a:lnTo>
                      <a:pt x="1807" y="459"/>
                    </a:lnTo>
                    <a:lnTo>
                      <a:pt x="1810" y="459"/>
                    </a:lnTo>
                    <a:lnTo>
                      <a:pt x="1813" y="467"/>
                    </a:lnTo>
                    <a:lnTo>
                      <a:pt x="1815" y="467"/>
                    </a:lnTo>
                    <a:lnTo>
                      <a:pt x="1818" y="467"/>
                    </a:lnTo>
                    <a:lnTo>
                      <a:pt x="1822" y="467"/>
                    </a:lnTo>
                    <a:lnTo>
                      <a:pt x="1825" y="474"/>
                    </a:lnTo>
                    <a:lnTo>
                      <a:pt x="1827" y="474"/>
                    </a:lnTo>
                    <a:lnTo>
                      <a:pt x="1830" y="474"/>
                    </a:lnTo>
                    <a:lnTo>
                      <a:pt x="1833" y="474"/>
                    </a:lnTo>
                    <a:lnTo>
                      <a:pt x="1836" y="481"/>
                    </a:lnTo>
                    <a:lnTo>
                      <a:pt x="1839" y="481"/>
                    </a:lnTo>
                    <a:lnTo>
                      <a:pt x="1841" y="481"/>
                    </a:lnTo>
                    <a:lnTo>
                      <a:pt x="1845" y="481"/>
                    </a:lnTo>
                    <a:lnTo>
                      <a:pt x="1848" y="481"/>
                    </a:lnTo>
                    <a:lnTo>
                      <a:pt x="1851" y="490"/>
                    </a:lnTo>
                    <a:lnTo>
                      <a:pt x="1853" y="490"/>
                    </a:lnTo>
                    <a:lnTo>
                      <a:pt x="1856" y="490"/>
                    </a:lnTo>
                    <a:lnTo>
                      <a:pt x="1859" y="490"/>
                    </a:lnTo>
                    <a:lnTo>
                      <a:pt x="1862" y="490"/>
                    </a:lnTo>
                    <a:lnTo>
                      <a:pt x="1864" y="497"/>
                    </a:lnTo>
                    <a:lnTo>
                      <a:pt x="1867" y="497"/>
                    </a:lnTo>
                    <a:lnTo>
                      <a:pt x="1871" y="497"/>
                    </a:lnTo>
                    <a:lnTo>
                      <a:pt x="1874" y="497"/>
                    </a:lnTo>
                    <a:lnTo>
                      <a:pt x="1876" y="497"/>
                    </a:lnTo>
                    <a:lnTo>
                      <a:pt x="1879" y="497"/>
                    </a:lnTo>
                    <a:lnTo>
                      <a:pt x="1882" y="504"/>
                    </a:lnTo>
                    <a:lnTo>
                      <a:pt x="1885" y="504"/>
                    </a:lnTo>
                    <a:lnTo>
                      <a:pt x="1887" y="504"/>
                    </a:lnTo>
                    <a:lnTo>
                      <a:pt x="1890" y="504"/>
                    </a:lnTo>
                    <a:lnTo>
                      <a:pt x="1894" y="504"/>
                    </a:lnTo>
                    <a:lnTo>
                      <a:pt x="1897" y="504"/>
                    </a:lnTo>
                    <a:lnTo>
                      <a:pt x="1899" y="504"/>
                    </a:lnTo>
                    <a:lnTo>
                      <a:pt x="1902" y="504"/>
                    </a:lnTo>
                    <a:lnTo>
                      <a:pt x="1905" y="513"/>
                    </a:lnTo>
                    <a:lnTo>
                      <a:pt x="1908" y="513"/>
                    </a:lnTo>
                    <a:lnTo>
                      <a:pt x="1910" y="513"/>
                    </a:lnTo>
                    <a:lnTo>
                      <a:pt x="1913" y="513"/>
                    </a:lnTo>
                    <a:lnTo>
                      <a:pt x="1916" y="513"/>
                    </a:lnTo>
                    <a:lnTo>
                      <a:pt x="1920" y="513"/>
                    </a:lnTo>
                    <a:lnTo>
                      <a:pt x="1922" y="513"/>
                    </a:lnTo>
                    <a:lnTo>
                      <a:pt x="1925" y="513"/>
                    </a:lnTo>
                    <a:lnTo>
                      <a:pt x="1928" y="513"/>
                    </a:lnTo>
                    <a:lnTo>
                      <a:pt x="1931" y="513"/>
                    </a:lnTo>
                    <a:lnTo>
                      <a:pt x="1933" y="513"/>
                    </a:lnTo>
                    <a:lnTo>
                      <a:pt x="1936" y="513"/>
                    </a:lnTo>
                    <a:lnTo>
                      <a:pt x="1939" y="513"/>
                    </a:lnTo>
                    <a:lnTo>
                      <a:pt x="1943" y="520"/>
                    </a:lnTo>
                    <a:lnTo>
                      <a:pt x="1945" y="520"/>
                    </a:lnTo>
                    <a:lnTo>
                      <a:pt x="1948" y="520"/>
                    </a:lnTo>
                    <a:lnTo>
                      <a:pt x="1951" y="520"/>
                    </a:lnTo>
                    <a:lnTo>
                      <a:pt x="1954" y="520"/>
                    </a:lnTo>
                    <a:lnTo>
                      <a:pt x="1956" y="520"/>
                    </a:lnTo>
                    <a:lnTo>
                      <a:pt x="1959" y="520"/>
                    </a:lnTo>
                    <a:lnTo>
                      <a:pt x="1962" y="520"/>
                    </a:lnTo>
                    <a:lnTo>
                      <a:pt x="1965" y="520"/>
                    </a:lnTo>
                    <a:lnTo>
                      <a:pt x="1968" y="520"/>
                    </a:lnTo>
                    <a:lnTo>
                      <a:pt x="1971" y="520"/>
                    </a:lnTo>
                    <a:lnTo>
                      <a:pt x="1974" y="520"/>
                    </a:lnTo>
                    <a:lnTo>
                      <a:pt x="1977" y="520"/>
                    </a:lnTo>
                    <a:lnTo>
                      <a:pt x="1979" y="520"/>
                    </a:lnTo>
                    <a:lnTo>
                      <a:pt x="1982" y="520"/>
                    </a:lnTo>
                    <a:lnTo>
                      <a:pt x="1985" y="520"/>
                    </a:lnTo>
                    <a:lnTo>
                      <a:pt x="1988" y="520"/>
                    </a:lnTo>
                    <a:lnTo>
                      <a:pt x="1992" y="520"/>
                    </a:lnTo>
                    <a:lnTo>
                      <a:pt x="1994" y="520"/>
                    </a:lnTo>
                    <a:lnTo>
                      <a:pt x="1997" y="513"/>
                    </a:lnTo>
                    <a:lnTo>
                      <a:pt x="2000" y="513"/>
                    </a:lnTo>
                    <a:lnTo>
                      <a:pt x="2003" y="513"/>
                    </a:lnTo>
                    <a:lnTo>
                      <a:pt x="2005" y="513"/>
                    </a:lnTo>
                    <a:lnTo>
                      <a:pt x="2008" y="513"/>
                    </a:lnTo>
                    <a:lnTo>
                      <a:pt x="2011" y="513"/>
                    </a:lnTo>
                    <a:lnTo>
                      <a:pt x="2014" y="513"/>
                    </a:lnTo>
                    <a:lnTo>
                      <a:pt x="2017" y="513"/>
                    </a:lnTo>
                    <a:lnTo>
                      <a:pt x="2020" y="513"/>
                    </a:lnTo>
                    <a:lnTo>
                      <a:pt x="2023" y="513"/>
                    </a:lnTo>
                    <a:lnTo>
                      <a:pt x="2026" y="513"/>
                    </a:lnTo>
                    <a:lnTo>
                      <a:pt x="2028" y="513"/>
                    </a:lnTo>
                    <a:lnTo>
                      <a:pt x="2031" y="513"/>
                    </a:lnTo>
                    <a:lnTo>
                      <a:pt x="2034" y="513"/>
                    </a:lnTo>
                    <a:lnTo>
                      <a:pt x="2037" y="513"/>
                    </a:lnTo>
                    <a:lnTo>
                      <a:pt x="2039" y="513"/>
                    </a:lnTo>
                    <a:lnTo>
                      <a:pt x="2043" y="513"/>
                    </a:lnTo>
                    <a:lnTo>
                      <a:pt x="2046" y="504"/>
                    </a:lnTo>
                    <a:lnTo>
                      <a:pt x="2049" y="504"/>
                    </a:lnTo>
                    <a:lnTo>
                      <a:pt x="2051" y="504"/>
                    </a:lnTo>
                    <a:lnTo>
                      <a:pt x="2054" y="504"/>
                    </a:lnTo>
                    <a:lnTo>
                      <a:pt x="2057" y="504"/>
                    </a:lnTo>
                    <a:lnTo>
                      <a:pt x="2060" y="504"/>
                    </a:lnTo>
                    <a:lnTo>
                      <a:pt x="2062" y="504"/>
                    </a:lnTo>
                    <a:lnTo>
                      <a:pt x="2066" y="504"/>
                    </a:lnTo>
                    <a:lnTo>
                      <a:pt x="2069" y="504"/>
                    </a:lnTo>
                    <a:lnTo>
                      <a:pt x="2072" y="504"/>
                    </a:lnTo>
                    <a:lnTo>
                      <a:pt x="2074" y="504"/>
                    </a:lnTo>
                    <a:lnTo>
                      <a:pt x="2077" y="504"/>
                    </a:lnTo>
                    <a:lnTo>
                      <a:pt x="2080" y="504"/>
                    </a:lnTo>
                    <a:lnTo>
                      <a:pt x="2083" y="497"/>
                    </a:lnTo>
                    <a:lnTo>
                      <a:pt x="2085" y="497"/>
                    </a:lnTo>
                    <a:lnTo>
                      <a:pt x="2088" y="497"/>
                    </a:lnTo>
                    <a:lnTo>
                      <a:pt x="2092" y="497"/>
                    </a:lnTo>
                    <a:lnTo>
                      <a:pt x="2095" y="497"/>
                    </a:lnTo>
                    <a:lnTo>
                      <a:pt x="2097" y="497"/>
                    </a:lnTo>
                    <a:lnTo>
                      <a:pt x="2100" y="497"/>
                    </a:lnTo>
                    <a:lnTo>
                      <a:pt x="2103" y="497"/>
                    </a:lnTo>
                    <a:lnTo>
                      <a:pt x="2106" y="497"/>
                    </a:lnTo>
                    <a:lnTo>
                      <a:pt x="2108" y="497"/>
                    </a:lnTo>
                    <a:lnTo>
                      <a:pt x="2111" y="497"/>
                    </a:lnTo>
                    <a:lnTo>
                      <a:pt x="2115" y="497"/>
                    </a:lnTo>
                    <a:lnTo>
                      <a:pt x="2118" y="497"/>
                    </a:lnTo>
                    <a:lnTo>
                      <a:pt x="2120" y="497"/>
                    </a:lnTo>
                    <a:lnTo>
                      <a:pt x="2123" y="490"/>
                    </a:lnTo>
                    <a:lnTo>
                      <a:pt x="2126" y="490"/>
                    </a:lnTo>
                  </a:path>
                </a:pathLst>
              </a:custGeom>
              <a:noFill/>
              <a:ln w="1333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801" name="Rectangle 273"/>
              <p:cNvSpPr>
                <a:spLocks noChangeAspect="1" noChangeArrowheads="1"/>
              </p:cNvSpPr>
              <p:nvPr/>
            </p:nvSpPr>
            <p:spPr bwMode="auto">
              <a:xfrm>
                <a:off x="4989" y="8472"/>
                <a:ext cx="1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802" name="Rectangle 274"/>
              <p:cNvSpPr>
                <a:spLocks noChangeAspect="1" noChangeArrowheads="1"/>
              </p:cNvSpPr>
              <p:nvPr/>
            </p:nvSpPr>
            <p:spPr bwMode="auto">
              <a:xfrm>
                <a:off x="5051" y="8472"/>
                <a:ext cx="1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803" name="Rectangle 275"/>
              <p:cNvSpPr>
                <a:spLocks noChangeAspect="1" noChangeArrowheads="1"/>
              </p:cNvSpPr>
              <p:nvPr/>
            </p:nvSpPr>
            <p:spPr bwMode="auto">
              <a:xfrm>
                <a:off x="5116" y="8472"/>
                <a:ext cx="1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804" name="Rectangle 276"/>
              <p:cNvSpPr>
                <a:spLocks noChangeAspect="1" noChangeArrowheads="1"/>
              </p:cNvSpPr>
              <p:nvPr/>
            </p:nvSpPr>
            <p:spPr bwMode="auto">
              <a:xfrm>
                <a:off x="5181" y="8472"/>
                <a:ext cx="1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805" name="Rectangle 277"/>
              <p:cNvSpPr>
                <a:spLocks noChangeAspect="1" noChangeArrowheads="1"/>
              </p:cNvSpPr>
              <p:nvPr/>
            </p:nvSpPr>
            <p:spPr bwMode="auto">
              <a:xfrm>
                <a:off x="4989" y="8617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000000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06" name="Rectangle 278"/>
              <p:cNvSpPr>
                <a:spLocks noChangeAspect="1" noChangeArrowheads="1"/>
              </p:cNvSpPr>
              <p:nvPr/>
            </p:nvSpPr>
            <p:spPr bwMode="auto">
              <a:xfrm>
                <a:off x="5021" y="8617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000000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07" name="Rectangle 279"/>
              <p:cNvSpPr>
                <a:spLocks noChangeAspect="1" noChangeArrowheads="1"/>
              </p:cNvSpPr>
              <p:nvPr/>
            </p:nvSpPr>
            <p:spPr bwMode="auto">
              <a:xfrm>
                <a:off x="5051" y="8617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000000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08" name="Rectangle 280"/>
              <p:cNvSpPr>
                <a:spLocks noChangeAspect="1" noChangeArrowheads="1"/>
              </p:cNvSpPr>
              <p:nvPr/>
            </p:nvSpPr>
            <p:spPr bwMode="auto">
              <a:xfrm>
                <a:off x="5084" y="8617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000000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09" name="Rectangle 281"/>
              <p:cNvSpPr>
                <a:spLocks noChangeAspect="1" noChangeArrowheads="1"/>
              </p:cNvSpPr>
              <p:nvPr/>
            </p:nvSpPr>
            <p:spPr bwMode="auto">
              <a:xfrm>
                <a:off x="5116" y="8617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000000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10" name="Rectangle 282"/>
              <p:cNvSpPr>
                <a:spLocks noChangeAspect="1" noChangeArrowheads="1"/>
              </p:cNvSpPr>
              <p:nvPr/>
            </p:nvSpPr>
            <p:spPr bwMode="auto">
              <a:xfrm>
                <a:off x="5151" y="8617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000000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11" name="Rectangle 283"/>
              <p:cNvSpPr>
                <a:spLocks noChangeAspect="1" noChangeArrowheads="1"/>
              </p:cNvSpPr>
              <p:nvPr/>
            </p:nvSpPr>
            <p:spPr bwMode="auto">
              <a:xfrm>
                <a:off x="5181" y="8617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000000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12" name="Rectangle 284"/>
              <p:cNvSpPr>
                <a:spLocks noChangeAspect="1" noChangeArrowheads="1"/>
              </p:cNvSpPr>
              <p:nvPr/>
            </p:nvSpPr>
            <p:spPr bwMode="auto">
              <a:xfrm>
                <a:off x="5214" y="8617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000000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13" name="Rectangle 285"/>
              <p:cNvSpPr>
                <a:spLocks noChangeAspect="1" noChangeArrowheads="1"/>
              </p:cNvSpPr>
              <p:nvPr/>
            </p:nvSpPr>
            <p:spPr bwMode="auto">
              <a:xfrm>
                <a:off x="5249" y="8617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000000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14" name="Rectangle 286"/>
              <p:cNvSpPr>
                <a:spLocks noChangeAspect="1" noChangeArrowheads="1"/>
              </p:cNvSpPr>
              <p:nvPr/>
            </p:nvSpPr>
            <p:spPr bwMode="auto">
              <a:xfrm>
                <a:off x="5281" y="8617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000000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15" name="Rectangle 287"/>
              <p:cNvSpPr>
                <a:spLocks noChangeAspect="1" noChangeArrowheads="1"/>
              </p:cNvSpPr>
              <p:nvPr/>
            </p:nvSpPr>
            <p:spPr bwMode="auto">
              <a:xfrm>
                <a:off x="5311" y="8617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000000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16" name="Rectangle 288"/>
              <p:cNvSpPr>
                <a:spLocks noChangeAspect="1" noChangeArrowheads="1"/>
              </p:cNvSpPr>
              <p:nvPr/>
            </p:nvSpPr>
            <p:spPr bwMode="auto">
              <a:xfrm>
                <a:off x="5344" y="8617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000000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17" name="Rectangle 289"/>
              <p:cNvSpPr>
                <a:spLocks noChangeAspect="1" noChangeArrowheads="1"/>
              </p:cNvSpPr>
              <p:nvPr/>
            </p:nvSpPr>
            <p:spPr bwMode="auto">
              <a:xfrm>
                <a:off x="5371" y="8617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000000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18" name="Rectangle 290"/>
              <p:cNvSpPr>
                <a:spLocks noChangeAspect="1" noChangeArrowheads="1"/>
              </p:cNvSpPr>
              <p:nvPr/>
            </p:nvSpPr>
            <p:spPr bwMode="auto">
              <a:xfrm>
                <a:off x="5406" y="8617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000000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19" name="Rectangle 291"/>
              <p:cNvSpPr>
                <a:spLocks noChangeAspect="1" noChangeArrowheads="1"/>
              </p:cNvSpPr>
              <p:nvPr/>
            </p:nvSpPr>
            <p:spPr bwMode="auto">
              <a:xfrm>
                <a:off x="5441" y="8617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000000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20" name="Rectangle 292"/>
              <p:cNvSpPr>
                <a:spLocks noChangeAspect="1" noChangeArrowheads="1"/>
              </p:cNvSpPr>
              <p:nvPr/>
            </p:nvSpPr>
            <p:spPr bwMode="auto">
              <a:xfrm>
                <a:off x="5471" y="8617"/>
                <a:ext cx="1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821" name="Rectangle 293"/>
              <p:cNvSpPr>
                <a:spLocks noChangeAspect="1" noChangeArrowheads="1"/>
              </p:cNvSpPr>
              <p:nvPr/>
            </p:nvSpPr>
            <p:spPr bwMode="auto">
              <a:xfrm>
                <a:off x="5536" y="8617"/>
                <a:ext cx="1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822" name="Rectangle 294"/>
              <p:cNvSpPr>
                <a:spLocks noChangeAspect="1" noChangeArrowheads="1"/>
              </p:cNvSpPr>
              <p:nvPr/>
            </p:nvSpPr>
            <p:spPr bwMode="auto">
              <a:xfrm>
                <a:off x="5594" y="8617"/>
                <a:ext cx="1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823" name="Rectangle 295"/>
              <p:cNvSpPr>
                <a:spLocks noChangeAspect="1" noChangeArrowheads="1"/>
              </p:cNvSpPr>
              <p:nvPr/>
            </p:nvSpPr>
            <p:spPr bwMode="auto">
              <a:xfrm>
                <a:off x="5651" y="8617"/>
                <a:ext cx="1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824" name="Rectangle 296"/>
              <p:cNvSpPr>
                <a:spLocks noChangeAspect="1" noChangeArrowheads="1"/>
              </p:cNvSpPr>
              <p:nvPr/>
            </p:nvSpPr>
            <p:spPr bwMode="auto">
              <a:xfrm>
                <a:off x="4989" y="8762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999999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25" name="Rectangle 297"/>
              <p:cNvSpPr>
                <a:spLocks noChangeAspect="1" noChangeArrowheads="1"/>
              </p:cNvSpPr>
              <p:nvPr/>
            </p:nvSpPr>
            <p:spPr bwMode="auto">
              <a:xfrm>
                <a:off x="5021" y="8762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999999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26" name="Rectangle 298"/>
              <p:cNvSpPr>
                <a:spLocks noChangeAspect="1" noChangeArrowheads="1"/>
              </p:cNvSpPr>
              <p:nvPr/>
            </p:nvSpPr>
            <p:spPr bwMode="auto">
              <a:xfrm>
                <a:off x="5051" y="8762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999999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27" name="Rectangle 299"/>
              <p:cNvSpPr>
                <a:spLocks noChangeAspect="1" noChangeArrowheads="1"/>
              </p:cNvSpPr>
              <p:nvPr/>
            </p:nvSpPr>
            <p:spPr bwMode="auto">
              <a:xfrm>
                <a:off x="5084" y="8762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999999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28" name="Rectangle 300"/>
              <p:cNvSpPr>
                <a:spLocks noChangeAspect="1" noChangeArrowheads="1"/>
              </p:cNvSpPr>
              <p:nvPr/>
            </p:nvSpPr>
            <p:spPr bwMode="auto">
              <a:xfrm>
                <a:off x="5116" y="8762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999999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29" name="Rectangle 301"/>
              <p:cNvSpPr>
                <a:spLocks noChangeAspect="1" noChangeArrowheads="1"/>
              </p:cNvSpPr>
              <p:nvPr/>
            </p:nvSpPr>
            <p:spPr bwMode="auto">
              <a:xfrm>
                <a:off x="5151" y="8762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999999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30" name="Rectangle 302"/>
              <p:cNvSpPr>
                <a:spLocks noChangeAspect="1" noChangeArrowheads="1"/>
              </p:cNvSpPr>
              <p:nvPr/>
            </p:nvSpPr>
            <p:spPr bwMode="auto">
              <a:xfrm>
                <a:off x="5181" y="8762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999999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31" name="Rectangle 303"/>
              <p:cNvSpPr>
                <a:spLocks noChangeAspect="1" noChangeArrowheads="1"/>
              </p:cNvSpPr>
              <p:nvPr/>
            </p:nvSpPr>
            <p:spPr bwMode="auto">
              <a:xfrm>
                <a:off x="5214" y="8762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999999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32" name="Rectangle 304"/>
              <p:cNvSpPr>
                <a:spLocks noChangeAspect="1" noChangeArrowheads="1"/>
              </p:cNvSpPr>
              <p:nvPr/>
            </p:nvSpPr>
            <p:spPr bwMode="auto">
              <a:xfrm>
                <a:off x="5249" y="8762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999999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33" name="Rectangle 305"/>
              <p:cNvSpPr>
                <a:spLocks noChangeAspect="1" noChangeArrowheads="1"/>
              </p:cNvSpPr>
              <p:nvPr/>
            </p:nvSpPr>
            <p:spPr bwMode="auto">
              <a:xfrm>
                <a:off x="5281" y="8762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999999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34" name="Rectangle 306"/>
              <p:cNvSpPr>
                <a:spLocks noChangeAspect="1" noChangeArrowheads="1"/>
              </p:cNvSpPr>
              <p:nvPr/>
            </p:nvSpPr>
            <p:spPr bwMode="auto">
              <a:xfrm>
                <a:off x="5311" y="8762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999999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35" name="Rectangle 307"/>
              <p:cNvSpPr>
                <a:spLocks noChangeAspect="1" noChangeArrowheads="1"/>
              </p:cNvSpPr>
              <p:nvPr/>
            </p:nvSpPr>
            <p:spPr bwMode="auto">
              <a:xfrm>
                <a:off x="5344" y="8762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999999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36" name="Rectangle 308"/>
              <p:cNvSpPr>
                <a:spLocks noChangeAspect="1" noChangeArrowheads="1"/>
              </p:cNvSpPr>
              <p:nvPr/>
            </p:nvSpPr>
            <p:spPr bwMode="auto">
              <a:xfrm>
                <a:off x="5371" y="8762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999999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37" name="Rectangle 309"/>
              <p:cNvSpPr>
                <a:spLocks noChangeAspect="1" noChangeArrowheads="1"/>
              </p:cNvSpPr>
              <p:nvPr/>
            </p:nvSpPr>
            <p:spPr bwMode="auto">
              <a:xfrm>
                <a:off x="5406" y="8762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999999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38" name="Rectangle 310"/>
              <p:cNvSpPr>
                <a:spLocks noChangeAspect="1" noChangeArrowheads="1"/>
              </p:cNvSpPr>
              <p:nvPr/>
            </p:nvSpPr>
            <p:spPr bwMode="auto">
              <a:xfrm>
                <a:off x="5439" y="8762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999999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39" name="Rectangle 311"/>
              <p:cNvSpPr>
                <a:spLocks noChangeAspect="1" noChangeArrowheads="1"/>
              </p:cNvSpPr>
              <p:nvPr/>
            </p:nvSpPr>
            <p:spPr bwMode="auto">
              <a:xfrm>
                <a:off x="5471" y="8762"/>
                <a:ext cx="1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840" name="Rectangle 312"/>
              <p:cNvSpPr>
                <a:spLocks noChangeAspect="1" noChangeArrowheads="1"/>
              </p:cNvSpPr>
              <p:nvPr/>
            </p:nvSpPr>
            <p:spPr bwMode="auto">
              <a:xfrm>
                <a:off x="5526" y="8762"/>
                <a:ext cx="1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841" name="Rectangle 313"/>
              <p:cNvSpPr>
                <a:spLocks noChangeAspect="1" noChangeArrowheads="1"/>
              </p:cNvSpPr>
              <p:nvPr/>
            </p:nvSpPr>
            <p:spPr bwMode="auto">
              <a:xfrm>
                <a:off x="5589" y="8762"/>
                <a:ext cx="1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842" name="Rectangle 314"/>
              <p:cNvSpPr>
                <a:spLocks noChangeAspect="1" noChangeArrowheads="1"/>
              </p:cNvSpPr>
              <p:nvPr/>
            </p:nvSpPr>
            <p:spPr bwMode="auto">
              <a:xfrm>
                <a:off x="5986" y="8762"/>
                <a:ext cx="1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843" name="Line 315"/>
              <p:cNvSpPr>
                <a:spLocks noChangeAspect="1" noChangeShapeType="1"/>
              </p:cNvSpPr>
              <p:nvPr/>
            </p:nvSpPr>
            <p:spPr bwMode="auto">
              <a:xfrm>
                <a:off x="4926" y="8705"/>
                <a:ext cx="430" cy="1"/>
              </a:xfrm>
              <a:prstGeom prst="line">
                <a:avLst/>
              </a:prstGeom>
              <a:noFill/>
              <a:ln w="1333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844" name="Line 316"/>
              <p:cNvSpPr>
                <a:spLocks noChangeAspect="1" noChangeShapeType="1"/>
              </p:cNvSpPr>
              <p:nvPr/>
            </p:nvSpPr>
            <p:spPr bwMode="auto">
              <a:xfrm>
                <a:off x="4921" y="8860"/>
                <a:ext cx="430" cy="1"/>
              </a:xfrm>
              <a:prstGeom prst="line">
                <a:avLst/>
              </a:prstGeom>
              <a:noFill/>
              <a:ln w="13335">
                <a:solidFill>
                  <a:srgbClr val="9999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</p:grpSp>
      <p:sp>
        <p:nvSpPr>
          <p:cNvPr id="406845" name="Text Box 317"/>
          <p:cNvSpPr txBox="1">
            <a:spLocks noChangeArrowheads="1"/>
          </p:cNvSpPr>
          <p:nvPr/>
        </p:nvSpPr>
        <p:spPr bwMode="auto">
          <a:xfrm>
            <a:off x="863600" y="1700213"/>
            <a:ext cx="679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>
                <a:latin typeface="Arial" pitchFamily="34" charset="0"/>
              </a:rPr>
              <a:t>KEDR</a:t>
            </a:r>
            <a:endParaRPr lang="ru-RU" sz="1400">
              <a:latin typeface="Arial" pitchFamily="34" charset="0"/>
            </a:endParaRPr>
          </a:p>
        </p:txBody>
      </p:sp>
      <p:sp>
        <p:nvSpPr>
          <p:cNvPr id="406846" name="Text Box 318"/>
          <p:cNvSpPr txBox="1">
            <a:spLocks noChangeArrowheads="1"/>
          </p:cNvSpPr>
          <p:nvPr/>
        </p:nvSpPr>
        <p:spPr bwMode="auto">
          <a:xfrm>
            <a:off x="2124075" y="1736725"/>
            <a:ext cx="544513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60000"/>
              </a:lnSpc>
            </a:pPr>
            <a:r>
              <a:rPr lang="en-US" sz="1200">
                <a:latin typeface="Arial" pitchFamily="34" charset="0"/>
              </a:rPr>
              <a:t>calc</a:t>
            </a:r>
          </a:p>
          <a:p>
            <a:pPr>
              <a:lnSpc>
                <a:spcPct val="60000"/>
              </a:lnSpc>
            </a:pPr>
            <a:r>
              <a:rPr lang="en-US" sz="1200">
                <a:latin typeface="Arial" pitchFamily="34" charset="0"/>
              </a:rPr>
              <a:t>exp</a:t>
            </a:r>
            <a:endParaRPr lang="ru-RU" sz="1200">
              <a:latin typeface="Arial" pitchFamily="34" charset="0"/>
            </a:endParaRPr>
          </a:p>
        </p:txBody>
      </p:sp>
      <p:sp>
        <p:nvSpPr>
          <p:cNvPr id="406847" name="Text Box 319"/>
          <p:cNvSpPr txBox="1">
            <a:spLocks noChangeArrowheads="1"/>
          </p:cNvSpPr>
          <p:nvPr/>
        </p:nvSpPr>
        <p:spPr bwMode="auto">
          <a:xfrm>
            <a:off x="5292725" y="1700213"/>
            <a:ext cx="679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>
                <a:latin typeface="Arial" pitchFamily="34" charset="0"/>
              </a:rPr>
              <a:t>KEDR</a:t>
            </a:r>
            <a:endParaRPr lang="ru-RU" sz="1400">
              <a:latin typeface="Arial" pitchFamily="34" charset="0"/>
            </a:endParaRPr>
          </a:p>
        </p:txBody>
      </p:sp>
      <p:sp>
        <p:nvSpPr>
          <p:cNvPr id="406848" name="Text Box 320"/>
          <p:cNvSpPr txBox="1">
            <a:spLocks noChangeArrowheads="1"/>
          </p:cNvSpPr>
          <p:nvPr/>
        </p:nvSpPr>
        <p:spPr bwMode="auto">
          <a:xfrm>
            <a:off x="6732588" y="1736725"/>
            <a:ext cx="463550" cy="34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70000"/>
              </a:lnSpc>
            </a:pPr>
            <a:r>
              <a:rPr lang="en-US" sz="1200">
                <a:latin typeface="Arial" pitchFamily="34" charset="0"/>
              </a:rPr>
              <a:t>calc</a:t>
            </a:r>
          </a:p>
          <a:p>
            <a:pPr>
              <a:lnSpc>
                <a:spcPct val="70000"/>
              </a:lnSpc>
            </a:pPr>
            <a:r>
              <a:rPr lang="en-US" sz="1200">
                <a:latin typeface="Arial" pitchFamily="34" charset="0"/>
              </a:rPr>
              <a:t>exp</a:t>
            </a:r>
            <a:endParaRPr lang="ru-RU" sz="1200">
              <a:latin typeface="Arial" pitchFamily="34" charset="0"/>
            </a:endParaRPr>
          </a:p>
        </p:txBody>
      </p:sp>
      <p:sp>
        <p:nvSpPr>
          <p:cNvPr id="406849" name="Text Box 321"/>
          <p:cNvSpPr txBox="1">
            <a:spLocks noChangeArrowheads="1"/>
          </p:cNvSpPr>
          <p:nvPr/>
        </p:nvSpPr>
        <p:spPr bwMode="auto">
          <a:xfrm>
            <a:off x="7667625" y="1736725"/>
            <a:ext cx="4603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>
                <a:latin typeface="Arial" pitchFamily="34" charset="0"/>
              </a:rPr>
              <a:t>exit</a:t>
            </a:r>
            <a:endParaRPr lang="ru-RU" sz="1400">
              <a:latin typeface="Arial" pitchFamily="34" charset="0"/>
            </a:endParaRPr>
          </a:p>
        </p:txBody>
      </p:sp>
      <p:sp>
        <p:nvSpPr>
          <p:cNvPr id="406850" name="Text Box 322"/>
          <p:cNvSpPr txBox="1">
            <a:spLocks noChangeArrowheads="1"/>
          </p:cNvSpPr>
          <p:nvPr/>
        </p:nvSpPr>
        <p:spPr bwMode="auto">
          <a:xfrm>
            <a:off x="2195513" y="4365625"/>
            <a:ext cx="7064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>
                <a:latin typeface="Arial" pitchFamily="34" charset="0"/>
              </a:rPr>
              <a:t>time, s</a:t>
            </a:r>
            <a:endParaRPr lang="ru-RU" sz="1400">
              <a:latin typeface="Arial" pitchFamily="34" charset="0"/>
            </a:endParaRPr>
          </a:p>
        </p:txBody>
      </p:sp>
      <p:sp>
        <p:nvSpPr>
          <p:cNvPr id="406851" name="Text Box 323"/>
          <p:cNvSpPr txBox="1">
            <a:spLocks noChangeArrowheads="1"/>
          </p:cNvSpPr>
          <p:nvPr/>
        </p:nvSpPr>
        <p:spPr bwMode="auto">
          <a:xfrm>
            <a:off x="6624638" y="4329113"/>
            <a:ext cx="7064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>
                <a:latin typeface="Arial" pitchFamily="34" charset="0"/>
              </a:rPr>
              <a:t>time, s</a:t>
            </a:r>
            <a:endParaRPr lang="ru-RU" sz="1400">
              <a:latin typeface="Arial" pitchFamily="34" charset="0"/>
            </a:endParaRPr>
          </a:p>
        </p:txBody>
      </p:sp>
      <p:sp>
        <p:nvSpPr>
          <p:cNvPr id="406852" name="Text Box 324"/>
          <p:cNvSpPr txBox="1">
            <a:spLocks noChangeArrowheads="1"/>
          </p:cNvSpPr>
          <p:nvPr/>
        </p:nvSpPr>
        <p:spPr bwMode="auto">
          <a:xfrm rot="16200000">
            <a:off x="3980657" y="2543969"/>
            <a:ext cx="14144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>
                <a:latin typeface="Arial" pitchFamily="34" charset="0"/>
              </a:rPr>
              <a:t>Temperature, K</a:t>
            </a:r>
            <a:endParaRPr lang="ru-RU" sz="1400">
              <a:latin typeface="Arial" pitchFamily="34" charset="0"/>
            </a:endParaRPr>
          </a:p>
        </p:txBody>
      </p:sp>
      <p:sp>
        <p:nvSpPr>
          <p:cNvPr id="406853" name="Text Box 325"/>
          <p:cNvSpPr txBox="1">
            <a:spLocks noChangeArrowheads="1"/>
          </p:cNvSpPr>
          <p:nvPr/>
        </p:nvSpPr>
        <p:spPr bwMode="auto">
          <a:xfrm rot="16200000">
            <a:off x="-337344" y="2650332"/>
            <a:ext cx="13382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>
                <a:latin typeface="Arial" pitchFamily="34" charset="0"/>
              </a:rPr>
              <a:t>Flow rate, kg/s</a:t>
            </a:r>
            <a:endParaRPr lang="ru-RU" sz="1400">
              <a:latin typeface="Arial" pitchFamily="34" charset="0"/>
            </a:endParaRPr>
          </a:p>
        </p:txBody>
      </p:sp>
      <p:sp>
        <p:nvSpPr>
          <p:cNvPr id="406855" name="Text Box 327"/>
          <p:cNvSpPr txBox="1">
            <a:spLocks noChangeArrowheads="1"/>
          </p:cNvSpPr>
          <p:nvPr/>
        </p:nvSpPr>
        <p:spPr bwMode="auto">
          <a:xfrm>
            <a:off x="5727700" y="6299200"/>
            <a:ext cx="31718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solidFill>
                  <a:srgbClr val="A50021"/>
                </a:solidFill>
                <a:latin typeface="Arial" pitchFamily="34" charset="0"/>
              </a:rPr>
              <a:t>12  CEG -SAM MEETING</a:t>
            </a:r>
          </a:p>
          <a:p>
            <a:pPr algn="ctr"/>
            <a:r>
              <a:rPr lang="en-US" sz="1400">
                <a:solidFill>
                  <a:srgbClr val="A50021"/>
                </a:solidFill>
                <a:latin typeface="Arial" pitchFamily="34" charset="0"/>
              </a:rPr>
              <a:t>Sept 11-13, 2007  St. Petersburg</a:t>
            </a:r>
            <a:endParaRPr lang="ru-RU" sz="1400" u="sng">
              <a:solidFill>
                <a:srgbClr val="A5002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advClick="0" advTm="0">
    <p:zoom dir="in"/>
    <p:sndAc>
      <p:stSnd>
        <p:snd r:embed="rId3" name="whoosh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584F14B-B8AD-4A44-B1FC-FFB2DAB507DA}" type="slidenum">
              <a:rPr lang="en-GB"/>
              <a:pPr/>
              <a:t>11</a:t>
            </a:fld>
            <a:endParaRPr lang="en-GB"/>
          </a:p>
        </p:txBody>
      </p:sp>
      <p:sp>
        <p:nvSpPr>
          <p:cNvPr id="348176" name="Rectangle 16"/>
          <p:cNvSpPr>
            <a:spLocks noGrp="1" noChangeArrowheads="1"/>
          </p:cNvSpPr>
          <p:nvPr>
            <p:ph type="title"/>
          </p:nvPr>
        </p:nvSpPr>
        <p:spPr>
          <a:xfrm>
            <a:off x="647700" y="260350"/>
            <a:ext cx="7772400" cy="639763"/>
          </a:xfrm>
        </p:spPr>
        <p:txBody>
          <a:bodyPr/>
          <a:lstStyle/>
          <a:p>
            <a:r>
              <a:rPr lang="en-US" sz="2800"/>
              <a:t>Flow oscillation in the system of VVER- 440 vessel external cooling</a:t>
            </a:r>
            <a:endParaRPr lang="ru-RU" sz="2800"/>
          </a:p>
        </p:txBody>
      </p:sp>
      <p:pic>
        <p:nvPicPr>
          <p:cNvPr id="348179" name="Picture 19" descr="ПКФ 179"/>
          <p:cNvPicPr>
            <a:picLocks noChangeAspect="1" noChangeArrowheads="1"/>
          </p:cNvPicPr>
          <p:nvPr>
            <p:ph sz="half" idx="1"/>
          </p:nvPr>
        </p:nvPicPr>
        <p:blipFill>
          <a:blip r:embed="rId2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2" r="4202"/>
          <a:stretch>
            <a:fillRect/>
          </a:stretch>
        </p:blipFill>
        <p:spPr>
          <a:xfrm>
            <a:off x="358775" y="2457450"/>
            <a:ext cx="4602163" cy="3100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48182" name="Picture 22"/>
          <p:cNvPicPr>
            <a:picLocks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81" t="6096" r="11584" b="8534"/>
          <a:stretch>
            <a:fillRect/>
          </a:stretch>
        </p:blipFill>
        <p:spPr>
          <a:xfrm>
            <a:off x="5435600" y="2060575"/>
            <a:ext cx="3324225" cy="3948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48186" name="Text Box 26"/>
          <p:cNvSpPr txBox="1">
            <a:spLocks noChangeArrowheads="1"/>
          </p:cNvSpPr>
          <p:nvPr/>
        </p:nvSpPr>
        <p:spPr bwMode="auto">
          <a:xfrm>
            <a:off x="1763713" y="1289050"/>
            <a:ext cx="599598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200" b="1">
                <a:latin typeface="Arial" pitchFamily="34" charset="0"/>
              </a:rPr>
              <a:t>Vessel cooling by gravity water flow</a:t>
            </a:r>
            <a:endParaRPr lang="ru-RU" sz="2200" b="1">
              <a:latin typeface="Arial" pitchFamily="34" charset="0"/>
            </a:endParaRPr>
          </a:p>
        </p:txBody>
      </p:sp>
      <p:sp>
        <p:nvSpPr>
          <p:cNvPr id="348188" name="Text Box 28"/>
          <p:cNvSpPr txBox="1">
            <a:spLocks noChangeArrowheads="1"/>
          </p:cNvSpPr>
          <p:nvPr/>
        </p:nvSpPr>
        <p:spPr bwMode="auto">
          <a:xfrm>
            <a:off x="5727700" y="6299200"/>
            <a:ext cx="31718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solidFill>
                  <a:srgbClr val="A50021"/>
                </a:solidFill>
                <a:latin typeface="Arial" pitchFamily="34" charset="0"/>
              </a:rPr>
              <a:t>12  CEG -SAM MEETING</a:t>
            </a:r>
          </a:p>
          <a:p>
            <a:pPr algn="ctr"/>
            <a:r>
              <a:rPr lang="en-US" sz="1400">
                <a:solidFill>
                  <a:srgbClr val="A50021"/>
                </a:solidFill>
                <a:latin typeface="Arial" pitchFamily="34" charset="0"/>
              </a:rPr>
              <a:t>Sept 11-13, 2007  St. Petersburg</a:t>
            </a:r>
            <a:endParaRPr lang="ru-RU" sz="1400" u="sng">
              <a:solidFill>
                <a:srgbClr val="A5002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18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E466C6-C02B-4D30-91D9-68ADA95A1507}" type="slidenum">
              <a:rPr lang="en-GB"/>
              <a:pPr/>
              <a:t>12</a:t>
            </a:fld>
            <a:endParaRPr lang="en-GB"/>
          </a:p>
        </p:txBody>
      </p:sp>
      <p:sp>
        <p:nvSpPr>
          <p:cNvPr id="43316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Flow oscillation in the system of VVER-440 vessel external cooling (2)</a:t>
            </a:r>
            <a:endParaRPr lang="ru-RU" sz="2800"/>
          </a:p>
        </p:txBody>
      </p:sp>
      <p:pic>
        <p:nvPicPr>
          <p:cNvPr id="433156" name="Picture 4"/>
          <p:cNvPicPr>
            <a:picLocks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6263" y="1916113"/>
            <a:ext cx="3810000" cy="28590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33159" name="Picture 7"/>
          <p:cNvPicPr>
            <a:picLocks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11750" y="1989138"/>
            <a:ext cx="3233738" cy="2795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33162" name="Text Box 10"/>
          <p:cNvSpPr txBox="1">
            <a:spLocks noChangeArrowheads="1"/>
          </p:cNvSpPr>
          <p:nvPr/>
        </p:nvSpPr>
        <p:spPr bwMode="auto">
          <a:xfrm>
            <a:off x="1331913" y="1233488"/>
            <a:ext cx="67691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200" b="1">
                <a:latin typeface="Arial" pitchFamily="34" charset="0"/>
              </a:rPr>
              <a:t>Calculation results by</a:t>
            </a:r>
            <a:r>
              <a:rPr lang="ru-RU" sz="2200" b="1">
                <a:latin typeface="Arial" pitchFamily="34" charset="0"/>
              </a:rPr>
              <a:t> </a:t>
            </a:r>
            <a:r>
              <a:rPr lang="en-US" sz="2200" b="1">
                <a:latin typeface="Arial" pitchFamily="34" charset="0"/>
              </a:rPr>
              <a:t>KORSAR code </a:t>
            </a:r>
            <a:endParaRPr lang="ru-RU" sz="2200" b="1">
              <a:latin typeface="Arial" pitchFamily="34" charset="0"/>
            </a:endParaRPr>
          </a:p>
          <a:p>
            <a:pPr algn="ctr"/>
            <a:endParaRPr lang="ru-RU" sz="2200" b="1">
              <a:latin typeface="Arial" pitchFamily="34" charset="0"/>
            </a:endParaRPr>
          </a:p>
        </p:txBody>
      </p:sp>
      <p:sp>
        <p:nvSpPr>
          <p:cNvPr id="433163" name="Text Box 11"/>
          <p:cNvSpPr txBox="1">
            <a:spLocks noChangeArrowheads="1"/>
          </p:cNvSpPr>
          <p:nvPr/>
        </p:nvSpPr>
        <p:spPr bwMode="auto">
          <a:xfrm>
            <a:off x="755650" y="1628775"/>
            <a:ext cx="10080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>
                <a:latin typeface="Arial" pitchFamily="34" charset="0"/>
              </a:rPr>
              <a:t>G, kg/s</a:t>
            </a:r>
            <a:endParaRPr lang="ru-RU" sz="1400">
              <a:latin typeface="Arial" pitchFamily="34" charset="0"/>
            </a:endParaRPr>
          </a:p>
        </p:txBody>
      </p:sp>
      <p:sp>
        <p:nvSpPr>
          <p:cNvPr id="433164" name="Text Box 12"/>
          <p:cNvSpPr txBox="1">
            <a:spLocks noChangeArrowheads="1"/>
          </p:cNvSpPr>
          <p:nvPr/>
        </p:nvSpPr>
        <p:spPr bwMode="auto">
          <a:xfrm>
            <a:off x="5435600" y="1700213"/>
            <a:ext cx="10080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>
                <a:latin typeface="Arial" pitchFamily="34" charset="0"/>
              </a:rPr>
              <a:t>G, kg/s</a:t>
            </a:r>
            <a:endParaRPr lang="ru-RU" sz="1400">
              <a:latin typeface="Arial" pitchFamily="34" charset="0"/>
            </a:endParaRPr>
          </a:p>
        </p:txBody>
      </p:sp>
      <p:sp>
        <p:nvSpPr>
          <p:cNvPr id="433165" name="Text Box 13"/>
          <p:cNvSpPr txBox="1">
            <a:spLocks noChangeArrowheads="1"/>
          </p:cNvSpPr>
          <p:nvPr/>
        </p:nvSpPr>
        <p:spPr bwMode="auto">
          <a:xfrm>
            <a:off x="4032250" y="4833938"/>
            <a:ext cx="4206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>
                <a:latin typeface="Arial" pitchFamily="34" charset="0"/>
              </a:rPr>
              <a:t>t, s</a:t>
            </a:r>
            <a:endParaRPr lang="ru-RU" sz="1400">
              <a:latin typeface="Arial" pitchFamily="34" charset="0"/>
            </a:endParaRPr>
          </a:p>
        </p:txBody>
      </p:sp>
      <p:sp>
        <p:nvSpPr>
          <p:cNvPr id="433166" name="Text Box 14"/>
          <p:cNvSpPr txBox="1">
            <a:spLocks noChangeArrowheads="1"/>
          </p:cNvSpPr>
          <p:nvPr/>
        </p:nvSpPr>
        <p:spPr bwMode="auto">
          <a:xfrm>
            <a:off x="7956550" y="4797425"/>
            <a:ext cx="4206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>
                <a:latin typeface="Arial" pitchFamily="34" charset="0"/>
              </a:rPr>
              <a:t>t, s</a:t>
            </a:r>
            <a:endParaRPr lang="ru-RU" sz="1400">
              <a:latin typeface="Arial" pitchFamily="34" charset="0"/>
            </a:endParaRPr>
          </a:p>
        </p:txBody>
      </p:sp>
      <p:sp>
        <p:nvSpPr>
          <p:cNvPr id="433167" name="Text Box 15"/>
          <p:cNvSpPr txBox="1">
            <a:spLocks noChangeArrowheads="1"/>
          </p:cNvSpPr>
          <p:nvPr/>
        </p:nvSpPr>
        <p:spPr bwMode="auto">
          <a:xfrm>
            <a:off x="4067175" y="5121275"/>
            <a:ext cx="1549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 b="1">
                <a:latin typeface="Arial" pitchFamily="34" charset="0"/>
              </a:rPr>
              <a:t>G =28 kg/s</a:t>
            </a:r>
            <a:endParaRPr lang="ru-RU" sz="1600" b="1">
              <a:latin typeface="Arial" pitchFamily="34" charset="0"/>
            </a:endParaRPr>
          </a:p>
        </p:txBody>
      </p:sp>
      <p:sp>
        <p:nvSpPr>
          <p:cNvPr id="433168" name="Rectangle 16"/>
          <p:cNvSpPr>
            <a:spLocks noChangeArrowheads="1"/>
          </p:cNvSpPr>
          <p:nvPr/>
        </p:nvSpPr>
        <p:spPr bwMode="auto">
          <a:xfrm>
            <a:off x="742950" y="5580063"/>
            <a:ext cx="75723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sz="2200"/>
              <a:t>  Flow reversal with volume boiling at the slot channel inlet</a:t>
            </a:r>
            <a:endParaRPr lang="ru-RU" sz="2200"/>
          </a:p>
        </p:txBody>
      </p:sp>
      <p:sp>
        <p:nvSpPr>
          <p:cNvPr id="433169" name="Text Box 17"/>
          <p:cNvSpPr txBox="1">
            <a:spLocks noChangeArrowheads="1"/>
          </p:cNvSpPr>
          <p:nvPr/>
        </p:nvSpPr>
        <p:spPr bwMode="auto">
          <a:xfrm>
            <a:off x="6624638" y="2097088"/>
            <a:ext cx="847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800" b="1">
                <a:latin typeface="Arial" pitchFamily="34" charset="0"/>
              </a:rPr>
              <a:t>Detail</a:t>
            </a:r>
            <a:endParaRPr lang="ru-RU" sz="1800" b="1">
              <a:latin typeface="Arial" pitchFamily="34" charset="0"/>
            </a:endParaRPr>
          </a:p>
        </p:txBody>
      </p:sp>
      <p:sp>
        <p:nvSpPr>
          <p:cNvPr id="433170" name="Text Box 18"/>
          <p:cNvSpPr txBox="1">
            <a:spLocks noChangeArrowheads="1"/>
          </p:cNvSpPr>
          <p:nvPr/>
        </p:nvSpPr>
        <p:spPr bwMode="auto">
          <a:xfrm>
            <a:off x="4084638" y="6400800"/>
            <a:ext cx="4375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ru-RU" sz="1800">
              <a:latin typeface="Arial" pitchFamily="34" charset="0"/>
            </a:endParaRPr>
          </a:p>
        </p:txBody>
      </p:sp>
      <p:sp>
        <p:nvSpPr>
          <p:cNvPr id="433171" name="Text Box 19"/>
          <p:cNvSpPr txBox="1">
            <a:spLocks noChangeArrowheads="1"/>
          </p:cNvSpPr>
          <p:nvPr/>
        </p:nvSpPr>
        <p:spPr bwMode="auto">
          <a:xfrm>
            <a:off x="4371975" y="6329363"/>
            <a:ext cx="39449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ru-RU" sz="1800">
              <a:latin typeface="Arial" pitchFamily="34" charset="0"/>
            </a:endParaRPr>
          </a:p>
        </p:txBody>
      </p:sp>
      <p:sp>
        <p:nvSpPr>
          <p:cNvPr id="433172" name="Text Box 20"/>
          <p:cNvSpPr txBox="1">
            <a:spLocks noChangeArrowheads="1"/>
          </p:cNvSpPr>
          <p:nvPr/>
        </p:nvSpPr>
        <p:spPr bwMode="auto">
          <a:xfrm>
            <a:off x="4103688" y="6273800"/>
            <a:ext cx="5953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ru-RU" sz="1800">
              <a:latin typeface="Arial" pitchFamily="34" charset="0"/>
            </a:endParaRPr>
          </a:p>
        </p:txBody>
      </p:sp>
      <p:sp>
        <p:nvSpPr>
          <p:cNvPr id="433173" name="Text Box 21"/>
          <p:cNvSpPr txBox="1">
            <a:spLocks noChangeArrowheads="1"/>
          </p:cNvSpPr>
          <p:nvPr/>
        </p:nvSpPr>
        <p:spPr bwMode="auto">
          <a:xfrm>
            <a:off x="5727700" y="6299200"/>
            <a:ext cx="31718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solidFill>
                  <a:srgbClr val="A50021"/>
                </a:solidFill>
                <a:latin typeface="Arial" pitchFamily="34" charset="0"/>
              </a:rPr>
              <a:t>12  CEG -SAM MEETING</a:t>
            </a:r>
          </a:p>
          <a:p>
            <a:pPr algn="ctr"/>
            <a:r>
              <a:rPr lang="en-US" sz="1400">
                <a:solidFill>
                  <a:srgbClr val="A50021"/>
                </a:solidFill>
                <a:latin typeface="Arial" pitchFamily="34" charset="0"/>
              </a:rPr>
              <a:t>Sept 11-13, 2007  St. Petersburg</a:t>
            </a:r>
            <a:endParaRPr lang="ru-RU" sz="1400" u="sng">
              <a:solidFill>
                <a:srgbClr val="A5002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advClick="0">
    <p:zoom dir="in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13ED2C-D153-4A00-9641-52514692D27B}" type="slidenum">
              <a:rPr lang="en-GB"/>
              <a:pPr/>
              <a:t>13</a:t>
            </a:fld>
            <a:endParaRPr lang="en-GB"/>
          </a:p>
        </p:txBody>
      </p:sp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944563"/>
            <a:ext cx="7772400" cy="639762"/>
          </a:xfrm>
        </p:spPr>
        <p:txBody>
          <a:bodyPr/>
          <a:lstStyle/>
          <a:p>
            <a:r>
              <a:rPr lang="en-US" sz="2800"/>
              <a:t>Flow oscillations in the system </a:t>
            </a:r>
            <a:br>
              <a:rPr lang="en-US" sz="2800"/>
            </a:br>
            <a:r>
              <a:rPr lang="en-US" sz="2800"/>
              <a:t>of vessel external cooling</a:t>
            </a:r>
            <a:endParaRPr lang="ru-RU" sz="2800"/>
          </a:p>
        </p:txBody>
      </p:sp>
      <p:sp>
        <p:nvSpPr>
          <p:cNvPr id="4126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755650" y="2349500"/>
            <a:ext cx="7772400" cy="2600325"/>
          </a:xfrm>
          <a:noFill/>
          <a:ln/>
        </p:spPr>
        <p:txBody>
          <a:bodyPr/>
          <a:lstStyle/>
          <a:p>
            <a:pPr marL="814388">
              <a:lnSpc>
                <a:spcPct val="150000"/>
              </a:lnSpc>
            </a:pPr>
            <a:r>
              <a:rPr lang="en-US" sz="2200" b="1">
                <a:effectLst/>
              </a:rPr>
              <a:t>Oscillations could reduce CHF value</a:t>
            </a:r>
            <a:endParaRPr lang="ru-RU" sz="2200" b="1" baseline="-25000">
              <a:effectLst/>
            </a:endParaRPr>
          </a:p>
          <a:p>
            <a:pPr marL="814388">
              <a:lnSpc>
                <a:spcPct val="150000"/>
              </a:lnSpc>
            </a:pPr>
            <a:r>
              <a:rPr lang="en-US" sz="2200" b="1">
                <a:effectLst/>
              </a:rPr>
              <a:t>Characteristics of oscillations depend on circuit geometry and coolant parameters </a:t>
            </a:r>
          </a:p>
          <a:p>
            <a:pPr marL="814388">
              <a:lnSpc>
                <a:spcPct val="150000"/>
              </a:lnSpc>
            </a:pPr>
            <a:endParaRPr lang="ru-RU" sz="2200" b="1">
              <a:effectLst/>
            </a:endParaRPr>
          </a:p>
        </p:txBody>
      </p:sp>
      <p:sp>
        <p:nvSpPr>
          <p:cNvPr id="412680" name="Text Box 8"/>
          <p:cNvSpPr txBox="1">
            <a:spLocks noChangeArrowheads="1"/>
          </p:cNvSpPr>
          <p:nvPr/>
        </p:nvSpPr>
        <p:spPr bwMode="auto">
          <a:xfrm>
            <a:off x="5727700" y="6299200"/>
            <a:ext cx="31718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solidFill>
                  <a:srgbClr val="A50021"/>
                </a:solidFill>
                <a:latin typeface="Arial" pitchFamily="34" charset="0"/>
              </a:rPr>
              <a:t>12  CEG -SAM MEETING</a:t>
            </a:r>
          </a:p>
          <a:p>
            <a:pPr algn="ctr"/>
            <a:r>
              <a:rPr lang="en-US" sz="1400">
                <a:solidFill>
                  <a:srgbClr val="A50021"/>
                </a:solidFill>
                <a:latin typeface="Arial" pitchFamily="34" charset="0"/>
              </a:rPr>
              <a:t>Sept 11-13, 2007  St. Petersburg</a:t>
            </a:r>
            <a:endParaRPr lang="ru-RU" sz="1400" u="sng">
              <a:solidFill>
                <a:srgbClr val="A5002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advClick="0">
    <p:zoom dir="in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453B9A-8CC7-42C2-9A94-9C2DE36A0D04}" type="slidenum">
              <a:rPr lang="en-GB"/>
              <a:pPr/>
              <a:t>14</a:t>
            </a:fld>
            <a:endParaRPr lang="en-GB"/>
          </a:p>
        </p:txBody>
      </p:sp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Basis for project EXPULS</a:t>
            </a:r>
            <a:endParaRPr lang="ru-RU" sz="2800"/>
          </a:p>
        </p:txBody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0438" y="1554163"/>
            <a:ext cx="7772400" cy="4114800"/>
          </a:xfrm>
        </p:spPr>
        <p:txBody>
          <a:bodyPr/>
          <a:lstStyle/>
          <a:p>
            <a:pPr marL="625475" indent="-350838" algn="just">
              <a:lnSpc>
                <a:spcPct val="150000"/>
              </a:lnSpc>
              <a:spcAft>
                <a:spcPct val="40000"/>
              </a:spcAft>
              <a:buClr>
                <a:schemeClr val="tx1"/>
              </a:buClr>
              <a:buFont typeface="Symbol" pitchFamily="18" charset="2"/>
              <a:buBlip>
                <a:blip r:embed="rId2"/>
              </a:buBlip>
            </a:pPr>
            <a:r>
              <a:rPr lang="en-US" b="1">
                <a:effectLst/>
              </a:rPr>
              <a:t>Model of </a:t>
            </a:r>
            <a:r>
              <a:rPr lang="ru-RU" b="1">
                <a:effectLst/>
              </a:rPr>
              <a:t>VVER-1000</a:t>
            </a:r>
            <a:r>
              <a:rPr lang="en-US" b="1">
                <a:effectLst/>
              </a:rPr>
              <a:t> vessel bottom</a:t>
            </a:r>
            <a:r>
              <a:rPr lang="ru-RU" b="1"/>
              <a:t> </a:t>
            </a:r>
            <a:endParaRPr lang="en-US" b="1"/>
          </a:p>
          <a:p>
            <a:pPr marL="625475" indent="-350838" algn="just">
              <a:lnSpc>
                <a:spcPct val="150000"/>
              </a:lnSpc>
              <a:spcAft>
                <a:spcPct val="40000"/>
              </a:spcAft>
              <a:buClr>
                <a:schemeClr val="tx1"/>
              </a:buClr>
              <a:buFont typeface="Symbol" pitchFamily="18" charset="2"/>
              <a:buBlip>
                <a:blip r:embed="rId2"/>
              </a:buBlip>
            </a:pPr>
            <a:r>
              <a:rPr lang="ru-RU" b="1">
                <a:effectLst/>
              </a:rPr>
              <a:t>KEDR test facility</a:t>
            </a:r>
            <a:endParaRPr lang="en-US" b="1">
              <a:effectLst/>
            </a:endParaRPr>
          </a:p>
          <a:p>
            <a:pPr marL="625475" indent="-350838" algn="just">
              <a:lnSpc>
                <a:spcPct val="150000"/>
              </a:lnSpc>
              <a:spcAft>
                <a:spcPct val="40000"/>
              </a:spcAft>
              <a:buClr>
                <a:schemeClr val="tx1"/>
              </a:buClr>
              <a:buFont typeface="Symbol" pitchFamily="18" charset="2"/>
              <a:buBlip>
                <a:blip r:embed="rId2"/>
              </a:buBlip>
            </a:pPr>
            <a:r>
              <a:rPr lang="en-US" b="1">
                <a:effectLst/>
              </a:rPr>
              <a:t>Potentials for transforming KEDR test facility into the system of gravity water flow</a:t>
            </a:r>
            <a:r>
              <a:rPr lang="en-US" b="1"/>
              <a:t> </a:t>
            </a:r>
          </a:p>
          <a:p>
            <a:pPr marL="625475" indent="-350838" algn="just">
              <a:lnSpc>
                <a:spcPct val="150000"/>
              </a:lnSpc>
              <a:spcAft>
                <a:spcPct val="40000"/>
              </a:spcAft>
              <a:buClr>
                <a:schemeClr val="tx1"/>
              </a:buClr>
              <a:buFont typeface="Symbol" pitchFamily="18" charset="2"/>
              <a:buBlip>
                <a:blip r:embed="rId2"/>
              </a:buBlip>
            </a:pPr>
            <a:r>
              <a:rPr lang="en-US" b="1">
                <a:effectLst/>
              </a:rPr>
              <a:t>Computer code KORSAR</a:t>
            </a:r>
            <a:r>
              <a:rPr lang="en-US" b="1"/>
              <a:t> </a:t>
            </a:r>
            <a:endParaRPr lang="ru-RU" b="1"/>
          </a:p>
        </p:txBody>
      </p:sp>
      <p:sp>
        <p:nvSpPr>
          <p:cNvPr id="381958" name="Text Box 6"/>
          <p:cNvSpPr txBox="1">
            <a:spLocks noChangeArrowheads="1"/>
          </p:cNvSpPr>
          <p:nvPr/>
        </p:nvSpPr>
        <p:spPr bwMode="auto">
          <a:xfrm>
            <a:off x="5727700" y="6299200"/>
            <a:ext cx="31718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solidFill>
                  <a:srgbClr val="A50021"/>
                </a:solidFill>
                <a:latin typeface="Arial" pitchFamily="34" charset="0"/>
              </a:rPr>
              <a:t>12  CEG -SAM MEETING</a:t>
            </a:r>
          </a:p>
          <a:p>
            <a:pPr algn="ctr"/>
            <a:r>
              <a:rPr lang="en-US" sz="1400">
                <a:solidFill>
                  <a:srgbClr val="A50021"/>
                </a:solidFill>
                <a:latin typeface="Arial" pitchFamily="34" charset="0"/>
              </a:rPr>
              <a:t>Sept 11-13, 2007  St. Petersburg</a:t>
            </a:r>
            <a:endParaRPr lang="ru-RU" sz="1400" u="sng">
              <a:solidFill>
                <a:srgbClr val="A5002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40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AE99DF-D3DC-4F62-8310-5E5814325DC2}" type="slidenum">
              <a:rPr lang="en-GB"/>
              <a:pPr/>
              <a:t>15</a:t>
            </a:fld>
            <a:endParaRPr lang="en-GB"/>
          </a:p>
        </p:txBody>
      </p:sp>
      <p:sp>
        <p:nvSpPr>
          <p:cNvPr id="382978" name="Rectangle 2"/>
          <p:cNvSpPr>
            <a:spLocks noGrp="1" noChangeArrowheads="1"/>
          </p:cNvSpPr>
          <p:nvPr>
            <p:ph type="title"/>
          </p:nvPr>
        </p:nvSpPr>
        <p:spPr>
          <a:xfrm>
            <a:off x="719138" y="368300"/>
            <a:ext cx="7772400" cy="639763"/>
          </a:xfrm>
        </p:spPr>
        <p:txBody>
          <a:bodyPr/>
          <a:lstStyle/>
          <a:p>
            <a:r>
              <a:rPr lang="ru-RU" sz="2800"/>
              <a:t>Project tasks</a:t>
            </a:r>
            <a:r>
              <a:rPr lang="ru-RU"/>
              <a:t> </a:t>
            </a:r>
          </a:p>
        </p:txBody>
      </p:sp>
      <p:sp>
        <p:nvSpPr>
          <p:cNvPr id="38297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898525" indent="-457200" algn="just">
              <a:spcAft>
                <a:spcPct val="40000"/>
              </a:spcAft>
              <a:buFontTx/>
              <a:buAutoNum type="arabicPeriod"/>
            </a:pPr>
            <a:endParaRPr lang="en-US" sz="2000">
              <a:effectLst/>
            </a:endParaRPr>
          </a:p>
          <a:p>
            <a:pPr marL="898525" indent="-457200" algn="just">
              <a:spcAft>
                <a:spcPct val="40000"/>
              </a:spcAft>
              <a:buFontTx/>
              <a:buAutoNum type="arabicPeriod"/>
            </a:pPr>
            <a:endParaRPr lang="en-US" sz="2000">
              <a:effectLst/>
            </a:endParaRPr>
          </a:p>
          <a:p>
            <a:pPr marL="898525" indent="-457200" algn="just">
              <a:lnSpc>
                <a:spcPct val="90000"/>
              </a:lnSpc>
              <a:spcAft>
                <a:spcPct val="40000"/>
              </a:spcAft>
              <a:buFontTx/>
              <a:buNone/>
            </a:pPr>
            <a:endParaRPr lang="en-US" sz="2000">
              <a:effectLst/>
            </a:endParaRPr>
          </a:p>
          <a:p>
            <a:pPr marL="898525" indent="-457200" algn="just">
              <a:lnSpc>
                <a:spcPct val="90000"/>
              </a:lnSpc>
              <a:spcAft>
                <a:spcPct val="40000"/>
              </a:spcAft>
              <a:buFontTx/>
              <a:buNone/>
            </a:pPr>
            <a:endParaRPr lang="en-US" sz="2000">
              <a:effectLst/>
            </a:endParaRPr>
          </a:p>
          <a:p>
            <a:pPr marL="898525" indent="-457200" algn="just">
              <a:lnSpc>
                <a:spcPct val="90000"/>
              </a:lnSpc>
              <a:spcAft>
                <a:spcPct val="40000"/>
              </a:spcAft>
              <a:buFontTx/>
              <a:buNone/>
            </a:pPr>
            <a:endParaRPr lang="en-US" sz="2000">
              <a:effectLst/>
            </a:endParaRPr>
          </a:p>
          <a:p>
            <a:pPr marL="898525" indent="-457200" algn="just">
              <a:lnSpc>
                <a:spcPct val="90000"/>
              </a:lnSpc>
              <a:spcAft>
                <a:spcPct val="40000"/>
              </a:spcAft>
              <a:buFontTx/>
              <a:buNone/>
            </a:pPr>
            <a:r>
              <a:rPr lang="en-US" sz="2000"/>
              <a:t> </a:t>
            </a:r>
            <a:endParaRPr lang="ru-RU" sz="2000"/>
          </a:p>
        </p:txBody>
      </p:sp>
      <p:graphicFrame>
        <p:nvGraphicFramePr>
          <p:cNvPr id="383336" name="Group 360"/>
          <p:cNvGraphicFramePr>
            <a:graphicFrameLocks noGrp="1"/>
          </p:cNvGraphicFramePr>
          <p:nvPr>
            <p:ph sz="half" idx="2"/>
          </p:nvPr>
        </p:nvGraphicFramePr>
        <p:xfrm>
          <a:off x="755650" y="1233488"/>
          <a:ext cx="7488238" cy="4475162"/>
        </p:xfrm>
        <a:graphic>
          <a:graphicData uri="http://schemas.openxmlformats.org/drawingml/2006/table">
            <a:tbl>
              <a:tblPr/>
              <a:tblGrid>
                <a:gridCol w="468313"/>
                <a:gridCol w="5616575"/>
                <a:gridCol w="1403350"/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№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Task</a:t>
                      </a:r>
                      <a:endParaRPr kumimoji="0" lang="ru-RU" sz="2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Pers</a:t>
                      </a:r>
                      <a:r>
                        <a:rPr kumimoji="0" lang="en-US" sz="2200" b="1" i="0" u="none" strike="noStrike" cap="none" normalizeH="0" baseline="-1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*</a:t>
                      </a: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day</a:t>
                      </a:r>
                      <a:endParaRPr kumimoji="0" lang="ru-RU" sz="2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3138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Pretest calculations. Preparation of experimental test facility. Testing of experiment procedure. Refinement of experimental matrix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1020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5163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Tests: DNB in natural circulation circuit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1360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5663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0" marR="0" lvl="0" indent="-3810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Tests: DNB under gravity flow conditions </a:t>
                      </a:r>
                    </a:p>
                    <a:p>
                      <a:pPr marL="381000" marR="0" lvl="0" indent="-38100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1780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0" marR="0" lvl="0" indent="-3810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Verification of computer codes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1490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5650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3327" name="Text Box 351"/>
          <p:cNvSpPr txBox="1">
            <a:spLocks noChangeArrowheads="1"/>
          </p:cNvSpPr>
          <p:nvPr/>
        </p:nvSpPr>
        <p:spPr bwMode="auto">
          <a:xfrm>
            <a:off x="5727700" y="6299200"/>
            <a:ext cx="31718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solidFill>
                  <a:srgbClr val="A50021"/>
                </a:solidFill>
                <a:latin typeface="Arial" pitchFamily="34" charset="0"/>
              </a:rPr>
              <a:t>12  CEG -SAM MEETING</a:t>
            </a:r>
          </a:p>
          <a:p>
            <a:pPr algn="ctr"/>
            <a:r>
              <a:rPr lang="en-US" sz="1400">
                <a:solidFill>
                  <a:srgbClr val="A50021"/>
                </a:solidFill>
                <a:latin typeface="Arial" pitchFamily="34" charset="0"/>
              </a:rPr>
              <a:t>Sept 11-13, 2007  St. Petersburg</a:t>
            </a:r>
            <a:endParaRPr lang="ru-RU" sz="1400" u="sng">
              <a:solidFill>
                <a:srgbClr val="A5002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advClick="0" advTm="10000">
    <p:zoom dir="in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A9C1EF-64B5-44BB-A8EE-024850EE93DE}" type="slidenum">
              <a:rPr lang="en-GB"/>
              <a:pPr/>
              <a:t>16</a:t>
            </a:fld>
            <a:endParaRPr lang="en-GB"/>
          </a:p>
        </p:txBody>
      </p:sp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Expected project results</a:t>
            </a:r>
            <a:endParaRPr lang="ru-RU" sz="2800"/>
          </a:p>
        </p:txBody>
      </p:sp>
      <p:sp>
        <p:nvSpPr>
          <p:cNvPr id="384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341438"/>
            <a:ext cx="7772400" cy="4500562"/>
          </a:xfrm>
        </p:spPr>
        <p:txBody>
          <a:bodyPr/>
          <a:lstStyle/>
          <a:p>
            <a:pPr marL="457200" indent="-457200">
              <a:lnSpc>
                <a:spcPct val="150000"/>
              </a:lnSpc>
              <a:spcAft>
                <a:spcPct val="40000"/>
              </a:spcAft>
              <a:buFontTx/>
              <a:buAutoNum type="arabicPeriod"/>
            </a:pPr>
            <a:r>
              <a:rPr lang="en-US" b="1">
                <a:effectLst/>
              </a:rPr>
              <a:t>Experimental data on CHF at flow pulsations </a:t>
            </a:r>
          </a:p>
          <a:p>
            <a:pPr marL="457200" indent="-457200">
              <a:lnSpc>
                <a:spcPct val="150000"/>
              </a:lnSpc>
              <a:spcAft>
                <a:spcPct val="40000"/>
              </a:spcAft>
              <a:buFontTx/>
              <a:buAutoNum type="arabicPeriod"/>
            </a:pPr>
            <a:r>
              <a:rPr lang="en-US" b="1">
                <a:effectLst/>
              </a:rPr>
              <a:t>Correlations between the intensity of flow pulsations and the CHF value</a:t>
            </a:r>
            <a:endParaRPr lang="en-US" b="1"/>
          </a:p>
          <a:p>
            <a:pPr marL="457200" indent="-457200">
              <a:lnSpc>
                <a:spcPct val="150000"/>
              </a:lnSpc>
              <a:spcAft>
                <a:spcPct val="40000"/>
              </a:spcAft>
              <a:buFontTx/>
              <a:buAutoNum type="arabicPeriod"/>
            </a:pPr>
            <a:r>
              <a:rPr lang="en-US" b="1">
                <a:effectLst/>
              </a:rPr>
              <a:t>Verification of RELAP5mod3.2 and KORSAR/</a:t>
            </a:r>
            <a:r>
              <a:rPr lang="ru-RU" b="1">
                <a:effectLst/>
              </a:rPr>
              <a:t>В</a:t>
            </a:r>
            <a:r>
              <a:rPr lang="en-US" b="1">
                <a:effectLst/>
              </a:rPr>
              <a:t>1.1 computer codes</a:t>
            </a:r>
            <a:endParaRPr lang="ru-RU" b="1">
              <a:effectLst/>
            </a:endParaRPr>
          </a:p>
        </p:txBody>
      </p:sp>
      <p:sp>
        <p:nvSpPr>
          <p:cNvPr id="384006" name="Text Box 6"/>
          <p:cNvSpPr txBox="1">
            <a:spLocks noChangeArrowheads="1"/>
          </p:cNvSpPr>
          <p:nvPr/>
        </p:nvSpPr>
        <p:spPr bwMode="auto">
          <a:xfrm>
            <a:off x="5727700" y="6299200"/>
            <a:ext cx="31718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solidFill>
                  <a:srgbClr val="A50021"/>
                </a:solidFill>
                <a:latin typeface="Arial" pitchFamily="34" charset="0"/>
              </a:rPr>
              <a:t>12  CEG -SAM MEETING</a:t>
            </a:r>
          </a:p>
          <a:p>
            <a:pPr algn="ctr"/>
            <a:r>
              <a:rPr lang="en-US" sz="1400">
                <a:solidFill>
                  <a:srgbClr val="A50021"/>
                </a:solidFill>
                <a:latin typeface="Arial" pitchFamily="34" charset="0"/>
              </a:rPr>
              <a:t>Sept 11-13, 2007  St. Petersburg</a:t>
            </a:r>
            <a:endParaRPr lang="ru-RU" sz="1400" u="sng">
              <a:solidFill>
                <a:srgbClr val="A5002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DCD804-E9E0-4CDA-9C96-83CBE6F67745}" type="slidenum">
              <a:rPr lang="en-GB"/>
              <a:pPr/>
              <a:t>17</a:t>
            </a:fld>
            <a:endParaRPr lang="en-GB"/>
          </a:p>
        </p:txBody>
      </p:sp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Application of results</a:t>
            </a:r>
            <a:endParaRPr lang="ru-RU" sz="2800"/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775" y="1344613"/>
            <a:ext cx="8461375" cy="471328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>
                <a:effectLst/>
              </a:rPr>
              <a:t>Expansion of application area of RELAP  and  KORSAR computer codes </a:t>
            </a:r>
          </a:p>
          <a:p>
            <a:pPr>
              <a:lnSpc>
                <a:spcPct val="150000"/>
              </a:lnSpc>
            </a:pPr>
            <a:r>
              <a:rPr lang="en-US" b="1">
                <a:effectLst/>
              </a:rPr>
              <a:t>Verification of other thermal-hydraulic computer codes, for instance, CATHARE, ATHLET</a:t>
            </a:r>
          </a:p>
          <a:p>
            <a:pPr>
              <a:lnSpc>
                <a:spcPct val="150000"/>
              </a:lnSpc>
            </a:pPr>
            <a:r>
              <a:rPr lang="en-US" b="1">
                <a:effectLst/>
              </a:rPr>
              <a:t>Design of the systems for external cooling of reactor vessel and justifying IVR of core melt</a:t>
            </a:r>
          </a:p>
          <a:p>
            <a:pPr>
              <a:lnSpc>
                <a:spcPct val="150000"/>
              </a:lnSpc>
            </a:pPr>
            <a:endParaRPr lang="en-US" b="1">
              <a:effectLst/>
            </a:endParaRPr>
          </a:p>
          <a:p>
            <a:pPr>
              <a:lnSpc>
                <a:spcPct val="150000"/>
              </a:lnSpc>
              <a:buFontTx/>
              <a:buNone/>
            </a:pPr>
            <a:endParaRPr lang="ru-RU" b="1">
              <a:effectLst/>
            </a:endParaRPr>
          </a:p>
        </p:txBody>
      </p:sp>
      <p:sp>
        <p:nvSpPr>
          <p:cNvPr id="397318" name="Text Box 6"/>
          <p:cNvSpPr txBox="1">
            <a:spLocks noChangeArrowheads="1"/>
          </p:cNvSpPr>
          <p:nvPr/>
        </p:nvSpPr>
        <p:spPr bwMode="auto">
          <a:xfrm>
            <a:off x="5727700" y="6299200"/>
            <a:ext cx="31718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solidFill>
                  <a:srgbClr val="A50021"/>
                </a:solidFill>
                <a:latin typeface="Arial" pitchFamily="34" charset="0"/>
              </a:rPr>
              <a:t>12  CEG -SAM MEETING</a:t>
            </a:r>
          </a:p>
          <a:p>
            <a:pPr algn="ctr"/>
            <a:r>
              <a:rPr lang="en-US" sz="1400">
                <a:solidFill>
                  <a:srgbClr val="A50021"/>
                </a:solidFill>
                <a:latin typeface="Arial" pitchFamily="34" charset="0"/>
              </a:rPr>
              <a:t>Sept 11-13, 2007  St. Petersburg</a:t>
            </a:r>
            <a:endParaRPr lang="ru-RU" sz="1400" u="sng">
              <a:solidFill>
                <a:srgbClr val="A5002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C856D0-19E6-481A-8433-058597DCAE24}" type="slidenum">
              <a:rPr lang="en-GB"/>
              <a:pPr/>
              <a:t>18</a:t>
            </a:fld>
            <a:endParaRPr lang="en-GB"/>
          </a:p>
        </p:txBody>
      </p:sp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General project information</a:t>
            </a:r>
            <a:endParaRPr lang="ru-RU" sz="2800"/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338" y="1196975"/>
            <a:ext cx="8532812" cy="4114800"/>
          </a:xfrm>
        </p:spPr>
        <p:txBody>
          <a:bodyPr/>
          <a:lstStyle/>
          <a:p>
            <a:pPr algn="just">
              <a:lnSpc>
                <a:spcPct val="150000"/>
              </a:lnSpc>
              <a:buFontTx/>
              <a:buNone/>
            </a:pPr>
            <a:r>
              <a:rPr lang="en-US" b="1">
                <a:effectLst/>
              </a:rPr>
              <a:t>The project is carried out by NITI</a:t>
            </a:r>
          </a:p>
          <a:p>
            <a:pPr algn="just">
              <a:lnSpc>
                <a:spcPct val="150000"/>
              </a:lnSpc>
              <a:buFontTx/>
              <a:buNone/>
            </a:pPr>
            <a:r>
              <a:rPr lang="en-US" b="1">
                <a:effectLst/>
              </a:rPr>
              <a:t>Project manajer – Dr. Yu. Migrov</a:t>
            </a:r>
            <a:endParaRPr lang="ru-RU" b="1">
              <a:effectLst/>
            </a:endParaRPr>
          </a:p>
          <a:p>
            <a:pPr algn="just">
              <a:lnSpc>
                <a:spcPct val="150000"/>
              </a:lnSpc>
              <a:buFontTx/>
              <a:buNone/>
            </a:pPr>
            <a:r>
              <a:rPr lang="en-US" b="1">
                <a:effectLst/>
              </a:rPr>
              <a:t>Participants </a:t>
            </a:r>
            <a:r>
              <a:rPr lang="ru-RU" b="1">
                <a:effectLst/>
              </a:rPr>
              <a:t>– 20 </a:t>
            </a:r>
            <a:r>
              <a:rPr lang="en-US" b="1">
                <a:effectLst/>
              </a:rPr>
              <a:t>persons including 13 weapon  scientists                                                                                   (5 PGD</a:t>
            </a:r>
            <a:r>
              <a:rPr lang="ru-RU" b="1">
                <a:effectLst/>
              </a:rPr>
              <a:t>) </a:t>
            </a:r>
            <a:r>
              <a:rPr lang="en-US" b="1">
                <a:effectLst/>
              </a:rPr>
              <a:t>and engineers</a:t>
            </a:r>
          </a:p>
          <a:p>
            <a:pPr algn="just">
              <a:lnSpc>
                <a:spcPct val="150000"/>
              </a:lnSpc>
              <a:buFontTx/>
              <a:buNone/>
            </a:pPr>
            <a:r>
              <a:rPr lang="en-US" b="1">
                <a:effectLst/>
              </a:rPr>
              <a:t>Duration – 24 months</a:t>
            </a:r>
          </a:p>
          <a:p>
            <a:pPr algn="just">
              <a:lnSpc>
                <a:spcPct val="150000"/>
              </a:lnSpc>
              <a:buFontTx/>
              <a:buNone/>
            </a:pPr>
            <a:r>
              <a:rPr lang="en-US" b="1">
                <a:effectLst/>
              </a:rPr>
              <a:t>Requested funding</a:t>
            </a:r>
            <a:r>
              <a:rPr lang="ru-RU" b="1">
                <a:effectLst/>
              </a:rPr>
              <a:t> – </a:t>
            </a:r>
            <a:r>
              <a:rPr lang="en-US" b="1">
                <a:effectLst/>
              </a:rPr>
              <a:t>$ 184,000 </a:t>
            </a:r>
            <a:r>
              <a:rPr lang="ru-RU" b="1">
                <a:effectLst/>
              </a:rPr>
              <a:t> </a:t>
            </a:r>
          </a:p>
        </p:txBody>
      </p:sp>
      <p:sp>
        <p:nvSpPr>
          <p:cNvPr id="416772" name="Text Box 4"/>
          <p:cNvSpPr txBox="1">
            <a:spLocks noChangeArrowheads="1"/>
          </p:cNvSpPr>
          <p:nvPr/>
        </p:nvSpPr>
        <p:spPr bwMode="auto">
          <a:xfrm>
            <a:off x="5727700" y="6299200"/>
            <a:ext cx="31718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solidFill>
                  <a:srgbClr val="A50021"/>
                </a:solidFill>
                <a:latin typeface="Arial" pitchFamily="34" charset="0"/>
              </a:rPr>
              <a:t>12  CEG -SAM MEETING</a:t>
            </a:r>
          </a:p>
          <a:p>
            <a:pPr algn="ctr"/>
            <a:r>
              <a:rPr lang="en-US" sz="1400">
                <a:solidFill>
                  <a:srgbClr val="A50021"/>
                </a:solidFill>
                <a:latin typeface="Arial" pitchFamily="34" charset="0"/>
              </a:rPr>
              <a:t>Sept 11-13, 2007  St. Petersburg</a:t>
            </a:r>
            <a:endParaRPr lang="ru-RU" sz="1400" u="sng">
              <a:solidFill>
                <a:srgbClr val="A5002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advClick="0">
    <p:zoom dir="in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8853EE-C9EC-4E75-BF74-1E87206744C4}" type="slidenum">
              <a:rPr lang="en-GB"/>
              <a:pPr/>
              <a:t>19</a:t>
            </a:fld>
            <a:endParaRPr lang="en-GB"/>
          </a:p>
        </p:txBody>
      </p:sp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260350"/>
            <a:ext cx="7772400" cy="639763"/>
          </a:xfrm>
        </p:spPr>
        <p:txBody>
          <a:bodyPr/>
          <a:lstStyle/>
          <a:p>
            <a:r>
              <a:rPr lang="ru-RU" sz="2800"/>
              <a:t>Conclusion</a:t>
            </a:r>
            <a:r>
              <a:rPr lang="ru-RU"/>
              <a:t> </a:t>
            </a:r>
          </a:p>
        </p:txBody>
      </p:sp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3938" y="1344613"/>
            <a:ext cx="7688262" cy="3379787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b="1">
                <a:effectLst/>
              </a:rPr>
              <a:t>NITI has the experience of experimental studies of DNB and  computer code application for modeling thermal hydraulics in the systems of vessel external cooling </a:t>
            </a:r>
          </a:p>
          <a:p>
            <a:pPr>
              <a:lnSpc>
                <a:spcPct val="130000"/>
              </a:lnSpc>
            </a:pPr>
            <a:r>
              <a:rPr lang="en-US" b="1">
                <a:effectLst/>
              </a:rPr>
              <a:t>Project EXPULS will give new knowledge about DNB peculiarities under flow oscillations  </a:t>
            </a:r>
            <a:endParaRPr lang="ru-RU" b="1">
              <a:effectLst/>
            </a:endParaRPr>
          </a:p>
        </p:txBody>
      </p:sp>
      <p:sp>
        <p:nvSpPr>
          <p:cNvPr id="398342" name="Text Box 6"/>
          <p:cNvSpPr txBox="1">
            <a:spLocks noChangeArrowheads="1"/>
          </p:cNvSpPr>
          <p:nvPr/>
        </p:nvSpPr>
        <p:spPr bwMode="auto">
          <a:xfrm>
            <a:off x="5727700" y="6299200"/>
            <a:ext cx="31718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solidFill>
                  <a:srgbClr val="A50021"/>
                </a:solidFill>
                <a:latin typeface="Arial" pitchFamily="34" charset="0"/>
              </a:rPr>
              <a:t>12  CEG -SAM MEETING</a:t>
            </a:r>
          </a:p>
          <a:p>
            <a:pPr algn="ctr"/>
            <a:r>
              <a:rPr lang="en-US" sz="1400">
                <a:solidFill>
                  <a:srgbClr val="A50021"/>
                </a:solidFill>
                <a:latin typeface="Arial" pitchFamily="34" charset="0"/>
              </a:rPr>
              <a:t>Sept 11-13, 2007  St. Petersburg</a:t>
            </a:r>
            <a:endParaRPr lang="ru-RU" sz="1400" u="sng">
              <a:solidFill>
                <a:srgbClr val="A5002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1C39F"/>
            </a:gs>
            <a:gs pos="35001">
              <a:srgbClr val="F0EBD5"/>
            </a:gs>
            <a:gs pos="100000">
              <a:srgbClr val="FFEFD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CBE9D7-949A-4582-B67A-B266EE650B23}" type="slidenum">
              <a:rPr lang="en-GB"/>
              <a:pPr/>
              <a:t>2</a:t>
            </a:fld>
            <a:endParaRPr lang="en-GB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404813"/>
            <a:ext cx="7772400" cy="914400"/>
          </a:xfrm>
        </p:spPr>
        <p:txBody>
          <a:bodyPr/>
          <a:lstStyle/>
          <a:p>
            <a:r>
              <a:rPr lang="en-US" sz="2800"/>
              <a:t>Problem</a:t>
            </a:r>
            <a:br>
              <a:rPr lang="en-US" sz="2800"/>
            </a:br>
            <a:endParaRPr lang="en-GB" sz="2800"/>
          </a:p>
        </p:txBody>
      </p:sp>
      <p:sp>
        <p:nvSpPr>
          <p:cNvPr id="169070" name="Rectangle 110"/>
          <p:cNvSpPr>
            <a:spLocks noGrp="1" noChangeArrowheads="1"/>
          </p:cNvSpPr>
          <p:nvPr>
            <p:ph type="body" idx="1"/>
          </p:nvPr>
        </p:nvSpPr>
        <p:spPr>
          <a:xfrm>
            <a:off x="323850" y="1520825"/>
            <a:ext cx="8496300" cy="4256088"/>
          </a:xfrm>
        </p:spPr>
        <p:txBody>
          <a:bodyPr/>
          <a:lstStyle/>
          <a:p>
            <a:pPr marL="715963" lvl="1" indent="-441325" algn="just">
              <a:lnSpc>
                <a:spcPct val="150000"/>
              </a:lnSpc>
              <a:spcBef>
                <a:spcPct val="0"/>
              </a:spcBef>
              <a:spcAft>
                <a:spcPct val="20000"/>
              </a:spcAft>
              <a:buClr>
                <a:schemeClr val="tx1"/>
              </a:buClr>
              <a:buFont typeface="Symbol" pitchFamily="18" charset="2"/>
              <a:buBlip>
                <a:blip r:embed="rId3"/>
              </a:buBlip>
            </a:pPr>
            <a:r>
              <a:rPr lang="en-US" sz="2200" b="0">
                <a:solidFill>
                  <a:srgbClr val="000066"/>
                </a:solidFill>
              </a:rPr>
              <a:t>IVR</a:t>
            </a:r>
            <a:r>
              <a:rPr lang="ru-RU" sz="2200" b="0">
                <a:solidFill>
                  <a:srgbClr val="000066"/>
                </a:solidFill>
              </a:rPr>
              <a:t> </a:t>
            </a:r>
            <a:r>
              <a:rPr lang="en-US" sz="2200" b="0">
                <a:solidFill>
                  <a:srgbClr val="000066"/>
                </a:solidFill>
              </a:rPr>
              <a:t>concept is used in:</a:t>
            </a:r>
            <a:endParaRPr lang="ru-RU" sz="2200" b="0">
              <a:solidFill>
                <a:srgbClr val="000066"/>
              </a:solidFill>
            </a:endParaRPr>
          </a:p>
          <a:p>
            <a:pPr marL="715963" lvl="1" indent="-441325" algn="just">
              <a:lnSpc>
                <a:spcPct val="150000"/>
              </a:lnSpc>
              <a:spcBef>
                <a:spcPct val="0"/>
              </a:spcBef>
              <a:spcAft>
                <a:spcPct val="20000"/>
              </a:spcAft>
              <a:buClr>
                <a:schemeClr val="tx1"/>
              </a:buClr>
              <a:buFont typeface="Symbol" pitchFamily="18" charset="2"/>
              <a:buNone/>
            </a:pPr>
            <a:r>
              <a:rPr lang="ru-RU" sz="2200" b="0">
                <a:solidFill>
                  <a:srgbClr val="000066"/>
                </a:solidFill>
              </a:rPr>
              <a:t>		</a:t>
            </a:r>
            <a:r>
              <a:rPr lang="en-US" sz="2200" b="0">
                <a:solidFill>
                  <a:srgbClr val="000066"/>
                </a:solidFill>
              </a:rPr>
              <a:t>     </a:t>
            </a:r>
            <a:r>
              <a:rPr lang="ru-RU" sz="2200" b="0">
                <a:solidFill>
                  <a:srgbClr val="000066"/>
                </a:solidFill>
              </a:rPr>
              <a:t>- </a:t>
            </a:r>
            <a:r>
              <a:rPr lang="en-US" sz="2200" b="0">
                <a:solidFill>
                  <a:srgbClr val="000066"/>
                </a:solidFill>
              </a:rPr>
              <a:t>current projects</a:t>
            </a:r>
            <a:r>
              <a:rPr lang="ru-RU" sz="2200" b="0">
                <a:solidFill>
                  <a:srgbClr val="000066"/>
                </a:solidFill>
              </a:rPr>
              <a:t> (</a:t>
            </a:r>
            <a:r>
              <a:rPr lang="en-US" sz="2200" b="0">
                <a:solidFill>
                  <a:srgbClr val="000066"/>
                </a:solidFill>
              </a:rPr>
              <a:t>AP-600, </a:t>
            </a:r>
            <a:r>
              <a:rPr lang="ru-RU" sz="2200" b="0">
                <a:solidFill>
                  <a:srgbClr val="000066"/>
                </a:solidFill>
              </a:rPr>
              <a:t>АР </a:t>
            </a:r>
            <a:r>
              <a:rPr lang="en-US" sz="2200" b="0">
                <a:solidFill>
                  <a:srgbClr val="000066"/>
                </a:solidFill>
              </a:rPr>
              <a:t>-</a:t>
            </a:r>
            <a:r>
              <a:rPr lang="ru-RU" sz="2200" b="0">
                <a:solidFill>
                  <a:srgbClr val="000066"/>
                </a:solidFill>
              </a:rPr>
              <a:t> 1000</a:t>
            </a:r>
            <a:r>
              <a:rPr lang="en-US" sz="2200" b="0">
                <a:solidFill>
                  <a:srgbClr val="000066"/>
                </a:solidFill>
              </a:rPr>
              <a:t>, VVER - 640</a:t>
            </a:r>
            <a:r>
              <a:rPr lang="ru-RU" sz="2200" b="0">
                <a:solidFill>
                  <a:srgbClr val="000066"/>
                </a:solidFill>
              </a:rPr>
              <a:t>)</a:t>
            </a:r>
            <a:endParaRPr lang="en-US" sz="2200" b="0">
              <a:solidFill>
                <a:srgbClr val="000066"/>
              </a:solidFill>
            </a:endParaRPr>
          </a:p>
          <a:p>
            <a:pPr marL="715963" lvl="1" indent="-441325" algn="just">
              <a:lnSpc>
                <a:spcPct val="150000"/>
              </a:lnSpc>
              <a:spcBef>
                <a:spcPct val="0"/>
              </a:spcBef>
              <a:spcAft>
                <a:spcPct val="20000"/>
              </a:spcAft>
              <a:buClr>
                <a:schemeClr val="tx1"/>
              </a:buClr>
              <a:buFont typeface="Symbol" pitchFamily="18" charset="2"/>
              <a:buNone/>
            </a:pPr>
            <a:r>
              <a:rPr lang="en-US" sz="2200" b="0">
                <a:solidFill>
                  <a:srgbClr val="000066"/>
                </a:solidFill>
              </a:rPr>
              <a:t>           </a:t>
            </a:r>
            <a:r>
              <a:rPr lang="ru-RU" sz="2200" b="0">
                <a:solidFill>
                  <a:srgbClr val="000066"/>
                </a:solidFill>
              </a:rPr>
              <a:t> </a:t>
            </a:r>
            <a:r>
              <a:rPr lang="en-US" sz="2200" b="0">
                <a:solidFill>
                  <a:srgbClr val="000066"/>
                </a:solidFill>
              </a:rPr>
              <a:t>- advanced</a:t>
            </a:r>
            <a:r>
              <a:rPr lang="ru-RU" sz="2200" b="0">
                <a:solidFill>
                  <a:srgbClr val="000066"/>
                </a:solidFill>
              </a:rPr>
              <a:t> </a:t>
            </a:r>
            <a:r>
              <a:rPr lang="en-US" sz="2200" b="0">
                <a:solidFill>
                  <a:srgbClr val="000066"/>
                </a:solidFill>
              </a:rPr>
              <a:t>projects</a:t>
            </a:r>
            <a:r>
              <a:rPr lang="ru-RU" sz="2200" b="0">
                <a:solidFill>
                  <a:srgbClr val="000066"/>
                </a:solidFill>
              </a:rPr>
              <a:t> (</a:t>
            </a:r>
            <a:r>
              <a:rPr lang="en-US" sz="2200" b="0">
                <a:solidFill>
                  <a:srgbClr val="000066"/>
                </a:solidFill>
              </a:rPr>
              <a:t>APR -</a:t>
            </a:r>
            <a:r>
              <a:rPr lang="ru-RU" sz="2200" b="0">
                <a:solidFill>
                  <a:srgbClr val="000066"/>
                </a:solidFill>
              </a:rPr>
              <a:t> 1400)</a:t>
            </a:r>
          </a:p>
          <a:p>
            <a:pPr marL="715963" lvl="1" indent="-441325" algn="just">
              <a:lnSpc>
                <a:spcPct val="150000"/>
              </a:lnSpc>
              <a:spcBef>
                <a:spcPct val="0"/>
              </a:spcBef>
              <a:spcAft>
                <a:spcPct val="20000"/>
              </a:spcAft>
              <a:buClr>
                <a:schemeClr val="tx1"/>
              </a:buClr>
              <a:buFont typeface="Symbol" pitchFamily="18" charset="2"/>
              <a:buNone/>
            </a:pPr>
            <a:r>
              <a:rPr lang="ru-RU" sz="2200" b="0">
                <a:solidFill>
                  <a:srgbClr val="000066"/>
                </a:solidFill>
              </a:rPr>
              <a:t>            - </a:t>
            </a:r>
            <a:r>
              <a:rPr lang="en-US" sz="2200" b="0">
                <a:solidFill>
                  <a:srgbClr val="000066"/>
                </a:solidFill>
              </a:rPr>
              <a:t>modernization</a:t>
            </a:r>
            <a:r>
              <a:rPr lang="ru-RU" sz="2200" b="0">
                <a:solidFill>
                  <a:srgbClr val="000066"/>
                </a:solidFill>
              </a:rPr>
              <a:t> (</a:t>
            </a:r>
            <a:r>
              <a:rPr lang="en-US" sz="2200" b="0">
                <a:solidFill>
                  <a:srgbClr val="000066"/>
                </a:solidFill>
              </a:rPr>
              <a:t>VVER - 440</a:t>
            </a:r>
            <a:r>
              <a:rPr lang="ru-RU" sz="2200" b="0">
                <a:solidFill>
                  <a:srgbClr val="000066"/>
                </a:solidFill>
              </a:rPr>
              <a:t>)</a:t>
            </a:r>
            <a:endParaRPr lang="en-US" sz="2200" b="0">
              <a:solidFill>
                <a:srgbClr val="000066"/>
              </a:solidFill>
            </a:endParaRPr>
          </a:p>
          <a:p>
            <a:pPr marL="715963" lvl="1" indent="-441325" algn="just">
              <a:lnSpc>
                <a:spcPct val="150000"/>
              </a:lnSpc>
              <a:spcBef>
                <a:spcPct val="0"/>
              </a:spcBef>
              <a:spcAft>
                <a:spcPct val="20000"/>
              </a:spcAft>
              <a:buClr>
                <a:schemeClr val="tx1"/>
              </a:buClr>
              <a:buFont typeface="Symbol" pitchFamily="18" charset="2"/>
              <a:buNone/>
            </a:pPr>
            <a:endParaRPr lang="en-US" sz="2200" b="0">
              <a:solidFill>
                <a:srgbClr val="000066"/>
              </a:solidFill>
            </a:endParaRPr>
          </a:p>
          <a:p>
            <a:pPr marL="715963" lvl="1" indent="-441325" algn="just">
              <a:lnSpc>
                <a:spcPct val="150000"/>
              </a:lnSpc>
              <a:spcBef>
                <a:spcPct val="0"/>
              </a:spcBef>
              <a:spcAft>
                <a:spcPct val="20000"/>
              </a:spcAft>
              <a:buClr>
                <a:schemeClr val="tx1"/>
              </a:buClr>
              <a:buFont typeface="Symbol" pitchFamily="18" charset="2"/>
              <a:buBlip>
                <a:blip r:embed="rId3"/>
              </a:buBlip>
            </a:pPr>
            <a:r>
              <a:rPr lang="en-US" sz="2200" b="0">
                <a:solidFill>
                  <a:srgbClr val="000066"/>
                </a:solidFill>
              </a:rPr>
              <a:t>Absence of DNB at the vessel external cooling is compulsory for IVR</a:t>
            </a:r>
            <a:endParaRPr lang="ru-RU" sz="2200" b="0">
              <a:solidFill>
                <a:srgbClr val="000066"/>
              </a:solidFill>
            </a:endParaRPr>
          </a:p>
        </p:txBody>
      </p:sp>
      <p:sp>
        <p:nvSpPr>
          <p:cNvPr id="169073" name="Text Box 113"/>
          <p:cNvSpPr txBox="1">
            <a:spLocks noChangeArrowheads="1"/>
          </p:cNvSpPr>
          <p:nvPr/>
        </p:nvSpPr>
        <p:spPr bwMode="auto">
          <a:xfrm>
            <a:off x="5727700" y="6299200"/>
            <a:ext cx="31718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solidFill>
                  <a:srgbClr val="A50021"/>
                </a:solidFill>
                <a:latin typeface="Arial" pitchFamily="34" charset="0"/>
              </a:rPr>
              <a:t>12  CEG -SAM MEETING</a:t>
            </a:r>
          </a:p>
          <a:p>
            <a:pPr algn="ctr"/>
            <a:r>
              <a:rPr lang="en-US" sz="1400">
                <a:solidFill>
                  <a:srgbClr val="A50021"/>
                </a:solidFill>
                <a:latin typeface="Arial" pitchFamily="34" charset="0"/>
              </a:rPr>
              <a:t>Sept 11-13, 2007  St. Petersburg</a:t>
            </a:r>
            <a:endParaRPr lang="ru-RU" sz="1400" u="sng">
              <a:solidFill>
                <a:srgbClr val="A5002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advClick="0" advTm="1000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9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853CE8-92EB-4CB4-96B9-98E57FE531A9}" type="slidenum">
              <a:rPr lang="en-GB"/>
              <a:pPr/>
              <a:t>3</a:t>
            </a:fld>
            <a:endParaRPr lang="en-GB"/>
          </a:p>
        </p:txBody>
      </p:sp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>
          <a:xfrm>
            <a:off x="719138" y="296863"/>
            <a:ext cx="7772400" cy="639762"/>
          </a:xfrm>
        </p:spPr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800"/>
              <a:t>Problem (2)</a:t>
            </a:r>
            <a:endParaRPr lang="ru-RU" sz="2800"/>
          </a:p>
        </p:txBody>
      </p:sp>
      <p:sp>
        <p:nvSpPr>
          <p:cNvPr id="317491" name="Rectangle 51"/>
          <p:cNvSpPr>
            <a:spLocks noChangeArrowheads="1"/>
          </p:cNvSpPr>
          <p:nvPr/>
        </p:nvSpPr>
        <p:spPr bwMode="auto">
          <a:xfrm>
            <a:off x="0" y="31051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317497" name="Rectangle 57"/>
          <p:cNvSpPr>
            <a:spLocks noChangeArrowheads="1"/>
          </p:cNvSpPr>
          <p:nvPr/>
        </p:nvSpPr>
        <p:spPr bwMode="auto">
          <a:xfrm>
            <a:off x="2286000" y="1462088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Blip>
                <a:blip r:embed="rId2"/>
              </a:buBlip>
            </a:pPr>
            <a:endParaRPr lang="ru-RU" sz="2400" b="1">
              <a:solidFill>
                <a:srgbClr val="990033"/>
              </a:solidFill>
            </a:endParaRPr>
          </a:p>
        </p:txBody>
      </p:sp>
      <p:sp>
        <p:nvSpPr>
          <p:cNvPr id="317498" name="Text Box 58"/>
          <p:cNvSpPr txBox="1">
            <a:spLocks noChangeArrowheads="1"/>
          </p:cNvSpPr>
          <p:nvPr/>
        </p:nvSpPr>
        <p:spPr bwMode="auto">
          <a:xfrm>
            <a:off x="2163763" y="3402013"/>
            <a:ext cx="29575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ru-RU" sz="1800">
              <a:latin typeface="Arial" pitchFamily="34" charset="0"/>
            </a:endParaRPr>
          </a:p>
        </p:txBody>
      </p:sp>
      <p:sp>
        <p:nvSpPr>
          <p:cNvPr id="317501" name="Rectangle 61"/>
          <p:cNvSpPr>
            <a:spLocks noGrp="1" noChangeArrowheads="1"/>
          </p:cNvSpPr>
          <p:nvPr>
            <p:ph type="body" idx="1"/>
          </p:nvPr>
        </p:nvSpPr>
        <p:spPr>
          <a:xfrm>
            <a:off x="719138" y="1268413"/>
            <a:ext cx="7772400" cy="4681537"/>
          </a:xfrm>
        </p:spPr>
        <p:txBody>
          <a:bodyPr/>
          <a:lstStyle/>
          <a:p>
            <a:pPr algn="just">
              <a:lnSpc>
                <a:spcPct val="120000"/>
              </a:lnSpc>
              <a:spcAft>
                <a:spcPct val="40000"/>
              </a:spcAft>
            </a:pPr>
            <a:r>
              <a:rPr lang="en-US" sz="2000" b="1">
                <a:effectLst/>
              </a:rPr>
              <a:t>Experimental data and correlations for CHF versus water mass velocity, subcooling and surface inclination angle are obtained for conditions of vessel external cooling.</a:t>
            </a:r>
            <a:endParaRPr lang="ru-RU" sz="2000" b="1">
              <a:effectLst/>
            </a:endParaRPr>
          </a:p>
          <a:p>
            <a:pPr algn="just">
              <a:lnSpc>
                <a:spcPct val="120000"/>
              </a:lnSpc>
              <a:spcAft>
                <a:spcPct val="40000"/>
              </a:spcAft>
            </a:pPr>
            <a:r>
              <a:rPr lang="en-US" sz="2000" b="1">
                <a:effectLst/>
              </a:rPr>
              <a:t>The CHF value can be affected by flow oscillations. This has been observed during DNB experiments under water boiling in pipes. This effect has not been studied yet for IVR.</a:t>
            </a:r>
            <a:r>
              <a:rPr lang="ru-RU" sz="2000" b="1">
                <a:effectLst/>
              </a:rPr>
              <a:t> </a:t>
            </a:r>
          </a:p>
          <a:p>
            <a:pPr algn="just">
              <a:lnSpc>
                <a:spcPct val="120000"/>
              </a:lnSpc>
              <a:spcAft>
                <a:spcPct val="40000"/>
              </a:spcAft>
            </a:pPr>
            <a:r>
              <a:rPr lang="en-US" sz="2000" b="1">
                <a:effectLst/>
              </a:rPr>
              <a:t>The factor causing oscillations growth is outlet hydraulic resistance for two-phase flow </a:t>
            </a:r>
            <a:r>
              <a:rPr lang="ru-RU" sz="2000" b="1">
                <a:effectLst/>
              </a:rPr>
              <a:t>(</a:t>
            </a:r>
            <a:r>
              <a:rPr lang="en-US" sz="2000" b="1">
                <a:effectLst/>
              </a:rPr>
              <a:t>e.g. slot channels</a:t>
            </a:r>
            <a:r>
              <a:rPr lang="ru-RU" sz="2000" b="1">
                <a:effectLst/>
              </a:rPr>
              <a:t>, </a:t>
            </a:r>
            <a:r>
              <a:rPr lang="en-US" sz="2000" b="1">
                <a:effectLst/>
              </a:rPr>
              <a:t>local hydraulic resistances etc.</a:t>
            </a:r>
            <a:r>
              <a:rPr lang="ru-RU" sz="2000" b="1">
                <a:effectLst/>
              </a:rPr>
              <a:t>) </a:t>
            </a:r>
            <a:r>
              <a:rPr lang="en-US" sz="2000" b="1">
                <a:effectLst/>
              </a:rPr>
              <a:t> </a:t>
            </a:r>
            <a:endParaRPr lang="ru-RU" sz="2000" b="1">
              <a:effectLst/>
            </a:endParaRPr>
          </a:p>
        </p:txBody>
      </p:sp>
      <p:sp>
        <p:nvSpPr>
          <p:cNvPr id="317505" name="Text Box 65"/>
          <p:cNvSpPr txBox="1">
            <a:spLocks noChangeArrowheads="1"/>
          </p:cNvSpPr>
          <p:nvPr/>
        </p:nvSpPr>
        <p:spPr bwMode="auto">
          <a:xfrm>
            <a:off x="5727700" y="6299200"/>
            <a:ext cx="31718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solidFill>
                  <a:srgbClr val="A50021"/>
                </a:solidFill>
                <a:latin typeface="Arial" pitchFamily="34" charset="0"/>
              </a:rPr>
              <a:t>12  CEG -SAM MEETING</a:t>
            </a:r>
          </a:p>
          <a:p>
            <a:pPr algn="ctr"/>
            <a:r>
              <a:rPr lang="en-US" sz="1400">
                <a:solidFill>
                  <a:srgbClr val="A50021"/>
                </a:solidFill>
                <a:latin typeface="Arial" pitchFamily="34" charset="0"/>
              </a:rPr>
              <a:t>Sept 11-13, 2007  St. Petersburg</a:t>
            </a:r>
            <a:endParaRPr lang="ru-RU" sz="1400" u="sng">
              <a:solidFill>
                <a:srgbClr val="A5002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DADFB0-22DC-4A84-8435-60F7812EB58F}" type="slidenum">
              <a:rPr lang="en-GB"/>
              <a:pPr/>
              <a:t>4</a:t>
            </a:fld>
            <a:endParaRPr lang="en-GB"/>
          </a:p>
        </p:txBody>
      </p:sp>
      <p:sp>
        <p:nvSpPr>
          <p:cNvPr id="411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Objectives</a:t>
            </a:r>
            <a:endParaRPr lang="ru-RU" sz="2800"/>
          </a:p>
        </p:txBody>
      </p:sp>
      <p:sp>
        <p:nvSpPr>
          <p:cNvPr id="411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535363"/>
          </a:xfrm>
        </p:spPr>
        <p:txBody>
          <a:bodyPr/>
          <a:lstStyle/>
          <a:p>
            <a:pPr algn="just">
              <a:lnSpc>
                <a:spcPct val="150000"/>
              </a:lnSpc>
              <a:buFontTx/>
              <a:buNone/>
            </a:pPr>
            <a:r>
              <a:rPr lang="ru-RU">
                <a:effectLst/>
              </a:rPr>
              <a:t>	</a:t>
            </a:r>
            <a:r>
              <a:rPr lang="en-US" b="1">
                <a:effectLst/>
              </a:rPr>
              <a:t>Experimental determination of influence of  cooling water flow oscillations on CHF value at the external surface of reactor vessel</a:t>
            </a:r>
            <a:endParaRPr lang="ru-RU" b="1">
              <a:effectLst/>
            </a:endParaRPr>
          </a:p>
        </p:txBody>
      </p:sp>
      <p:sp>
        <p:nvSpPr>
          <p:cNvPr id="411652" name="Text Box 4"/>
          <p:cNvSpPr txBox="1">
            <a:spLocks noChangeArrowheads="1"/>
          </p:cNvSpPr>
          <p:nvPr/>
        </p:nvSpPr>
        <p:spPr bwMode="auto">
          <a:xfrm>
            <a:off x="5727700" y="6299200"/>
            <a:ext cx="31718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solidFill>
                  <a:srgbClr val="A50021"/>
                </a:solidFill>
                <a:latin typeface="Arial" pitchFamily="34" charset="0"/>
              </a:rPr>
              <a:t>12  CEG -SAM MEETING</a:t>
            </a:r>
          </a:p>
          <a:p>
            <a:pPr algn="ctr"/>
            <a:r>
              <a:rPr lang="en-US" sz="1400">
                <a:solidFill>
                  <a:srgbClr val="A50021"/>
                </a:solidFill>
                <a:latin typeface="Arial" pitchFamily="34" charset="0"/>
              </a:rPr>
              <a:t>Sept 11-13, 2007  St. Petersburg</a:t>
            </a:r>
            <a:endParaRPr lang="ru-RU" sz="1400" u="sng">
              <a:solidFill>
                <a:srgbClr val="A5002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advClick="0">
    <p:zoom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21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032D7F-5953-4997-96A3-A906BA8FCAFA}" type="slidenum">
              <a:rPr lang="en-GB"/>
              <a:pPr/>
              <a:t>5</a:t>
            </a:fld>
            <a:endParaRPr lang="en-GB"/>
          </a:p>
        </p:txBody>
      </p:sp>
      <p:sp>
        <p:nvSpPr>
          <p:cNvPr id="3205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35050" y="0"/>
            <a:ext cx="7029450" cy="1120775"/>
          </a:xfrm>
        </p:spPr>
        <p:txBody>
          <a:bodyPr/>
          <a:lstStyle/>
          <a:p>
            <a:r>
              <a:rPr lang="en-US" sz="2800"/>
              <a:t>NITI tests on DNB at the external surface of reactor vessel</a:t>
            </a:r>
            <a:endParaRPr lang="ru-RU" sz="2800"/>
          </a:p>
        </p:txBody>
      </p:sp>
      <p:pic>
        <p:nvPicPr>
          <p:cNvPr id="320545" name="Picture 33"/>
          <p:cNvPicPr>
            <a:picLocks noChangeAspect="1" noChangeArrowheads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1628775"/>
            <a:ext cx="4087813" cy="4144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20547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320549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320548" name="Object 36"/>
          <p:cNvGraphicFramePr>
            <a:graphicFrameLocks noChangeAspect="1"/>
          </p:cNvGraphicFramePr>
          <p:nvPr/>
        </p:nvGraphicFramePr>
        <p:xfrm>
          <a:off x="4846638" y="2651125"/>
          <a:ext cx="285750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574" name="Формула" r:id="rId4" imgW="2857500" imgH="431800" progId="Equation.3">
                  <p:embed/>
                </p:oleObj>
              </mc:Choice>
              <mc:Fallback>
                <p:oleObj name="Формула" r:id="rId4" imgW="2857500" imgH="43180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6638" y="2651125"/>
                        <a:ext cx="2857500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0551" name="Rectangle 39"/>
          <p:cNvSpPr>
            <a:spLocks noChangeArrowheads="1"/>
          </p:cNvSpPr>
          <p:nvPr/>
        </p:nvSpPr>
        <p:spPr bwMode="auto">
          <a:xfrm>
            <a:off x="0" y="3230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320550" name="Object 38"/>
          <p:cNvGraphicFramePr>
            <a:graphicFrameLocks noChangeAspect="1"/>
          </p:cNvGraphicFramePr>
          <p:nvPr/>
        </p:nvGraphicFramePr>
        <p:xfrm>
          <a:off x="5153025" y="3402013"/>
          <a:ext cx="1943100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575" name="Формула" r:id="rId6" imgW="1943100" imgH="393700" progId="Equation.3">
                  <p:embed/>
                </p:oleObj>
              </mc:Choice>
              <mc:Fallback>
                <p:oleObj name="Формула" r:id="rId6" imgW="1943100" imgH="39370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3025" y="3402013"/>
                        <a:ext cx="1943100" cy="396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0553" name="Rectangle 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320552" name="Object 40"/>
          <p:cNvGraphicFramePr>
            <a:graphicFrameLocks noChangeAspect="1"/>
          </p:cNvGraphicFramePr>
          <p:nvPr/>
        </p:nvGraphicFramePr>
        <p:xfrm>
          <a:off x="4875213" y="4098925"/>
          <a:ext cx="228600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576" name="Формула" r:id="rId8" imgW="2286000" imgH="431800" progId="Equation.3">
                  <p:embed/>
                </p:oleObj>
              </mc:Choice>
              <mc:Fallback>
                <p:oleObj name="Формула" r:id="rId8" imgW="2286000" imgH="43180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5213" y="4098925"/>
                        <a:ext cx="2286000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0555" name="Rectangle 43"/>
          <p:cNvSpPr>
            <a:spLocks noChangeArrowheads="1"/>
          </p:cNvSpPr>
          <p:nvPr/>
        </p:nvSpPr>
        <p:spPr bwMode="auto">
          <a:xfrm>
            <a:off x="0" y="31702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320556" name="Rectangle 44"/>
          <p:cNvSpPr>
            <a:spLocks noChangeArrowheads="1"/>
          </p:cNvSpPr>
          <p:nvPr/>
        </p:nvSpPr>
        <p:spPr bwMode="auto">
          <a:xfrm>
            <a:off x="0" y="5691188"/>
            <a:ext cx="5076825" cy="30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defTabSz="762000">
              <a:lnSpc>
                <a:spcPct val="85000"/>
              </a:lnSpc>
            </a:pPr>
            <a:r>
              <a:rPr lang="en-GB" sz="1600">
                <a:sym typeface="Symbol" pitchFamily="18" charset="2"/>
              </a:rPr>
              <a:t>1</a:t>
            </a:r>
            <a:r>
              <a:rPr lang="en-GB" sz="1600"/>
              <a:t>4  </a:t>
            </a:r>
            <a:r>
              <a:rPr lang="ru-RU" sz="1600"/>
              <a:t>–</a:t>
            </a:r>
            <a:r>
              <a:rPr lang="en-US" sz="1600"/>
              <a:t> </a:t>
            </a:r>
            <a:r>
              <a:rPr lang="ru-RU" sz="1600"/>
              <a:t> water </a:t>
            </a:r>
            <a:r>
              <a:rPr lang="en-GB" sz="1600"/>
              <a:t>; 5  –</a:t>
            </a:r>
            <a:r>
              <a:rPr lang="en-GB" sz="1600">
                <a:sym typeface="Symbol" pitchFamily="18" charset="2"/>
              </a:rPr>
              <a:t>  </a:t>
            </a:r>
            <a:r>
              <a:rPr lang="ru-RU" sz="1600">
                <a:sym typeface="Symbol" pitchFamily="18" charset="2"/>
              </a:rPr>
              <a:t>helium </a:t>
            </a:r>
            <a:r>
              <a:rPr lang="en-GB" sz="1600">
                <a:sym typeface="Symbol" pitchFamily="18" charset="2"/>
              </a:rPr>
              <a:t>; 6 – </a:t>
            </a:r>
            <a:r>
              <a:rPr lang="ru-RU" sz="1600">
                <a:sym typeface="Symbol" pitchFamily="18" charset="2"/>
              </a:rPr>
              <a:t>nitrogen </a:t>
            </a:r>
            <a:r>
              <a:rPr lang="en-GB" sz="1600">
                <a:sym typeface="Symbol" pitchFamily="18" charset="2"/>
              </a:rPr>
              <a:t>; 7  –  (1)</a:t>
            </a:r>
          </a:p>
        </p:txBody>
      </p:sp>
      <p:sp>
        <p:nvSpPr>
          <p:cNvPr id="320557" name="Rectangle 45"/>
          <p:cNvSpPr>
            <a:spLocks noChangeArrowheads="1"/>
          </p:cNvSpPr>
          <p:nvPr/>
        </p:nvSpPr>
        <p:spPr bwMode="auto">
          <a:xfrm>
            <a:off x="7346950" y="4071938"/>
            <a:ext cx="1530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- </a:t>
            </a:r>
            <a:r>
              <a:rPr lang="en-US"/>
              <a:t>Kutateladze</a:t>
            </a:r>
            <a:endParaRPr lang="ru-RU"/>
          </a:p>
        </p:txBody>
      </p:sp>
      <p:sp>
        <p:nvSpPr>
          <p:cNvPr id="320558" name="Text Box 46"/>
          <p:cNvSpPr txBox="1">
            <a:spLocks noChangeArrowheads="1"/>
          </p:cNvSpPr>
          <p:nvPr/>
        </p:nvSpPr>
        <p:spPr bwMode="auto">
          <a:xfrm>
            <a:off x="8029575" y="2657475"/>
            <a:ext cx="571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latin typeface="Arial" pitchFamily="34" charset="0"/>
              </a:rPr>
              <a:t>(1)</a:t>
            </a:r>
            <a:endParaRPr lang="ru-RU" sz="1800">
              <a:latin typeface="Arial" pitchFamily="34" charset="0"/>
            </a:endParaRPr>
          </a:p>
        </p:txBody>
      </p:sp>
      <p:sp>
        <p:nvSpPr>
          <p:cNvPr id="320561" name="Text Box 49"/>
          <p:cNvSpPr txBox="1">
            <a:spLocks noChangeArrowheads="1"/>
          </p:cNvSpPr>
          <p:nvPr/>
        </p:nvSpPr>
        <p:spPr bwMode="auto">
          <a:xfrm>
            <a:off x="1492250" y="4410075"/>
            <a:ext cx="1128713" cy="54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5000"/>
              </a:lnSpc>
            </a:pPr>
            <a:r>
              <a:rPr lang="en-GB" sz="1600">
                <a:latin typeface="Arial" pitchFamily="34" charset="0"/>
                <a:sym typeface="Symbol" pitchFamily="18" charset="2"/>
              </a:rPr>
              <a:t></a:t>
            </a:r>
            <a:r>
              <a:rPr lang="en-GB" sz="1600">
                <a:latin typeface="Arial" pitchFamily="34" charset="0"/>
              </a:rPr>
              <a:t>=180</a:t>
            </a:r>
            <a:r>
              <a:rPr lang="en-GB" sz="1600">
                <a:latin typeface="Arial" pitchFamily="34" charset="0"/>
                <a:sym typeface="Symbol" pitchFamily="18" charset="2"/>
              </a:rPr>
              <a:t></a:t>
            </a:r>
            <a:r>
              <a:rPr lang="en-GB" sz="1600">
                <a:latin typeface="Arial" pitchFamily="34" charset="0"/>
              </a:rPr>
              <a:t>-</a:t>
            </a:r>
            <a:r>
              <a:rPr lang="en-GB" sz="1600">
                <a:latin typeface="Arial" pitchFamily="34" charset="0"/>
                <a:sym typeface="Symbol" pitchFamily="18" charset="2"/>
              </a:rPr>
              <a:t></a:t>
            </a:r>
            <a:endParaRPr lang="en-GB" sz="1600">
              <a:latin typeface="Arial" pitchFamily="34" charset="0"/>
            </a:endParaRPr>
          </a:p>
          <a:p>
            <a:endParaRPr lang="ru-RU" sz="1600">
              <a:latin typeface="Arial" pitchFamily="34" charset="0"/>
            </a:endParaRPr>
          </a:p>
        </p:txBody>
      </p:sp>
      <p:pic>
        <p:nvPicPr>
          <p:cNvPr id="320568" name="Picture 56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9075" y="3630613"/>
            <a:ext cx="1443038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0571" name="Text Box 59"/>
          <p:cNvSpPr txBox="1">
            <a:spLocks noChangeArrowheads="1"/>
          </p:cNvSpPr>
          <p:nvPr/>
        </p:nvSpPr>
        <p:spPr bwMode="auto">
          <a:xfrm>
            <a:off x="4787900" y="1844675"/>
            <a:ext cx="3770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ru-RU" sz="2000" b="1">
                <a:latin typeface="Arial" pitchFamily="34" charset="0"/>
              </a:rPr>
              <a:t>The </a:t>
            </a:r>
            <a:r>
              <a:rPr lang="en-US" sz="2000" b="1">
                <a:latin typeface="Arial" pitchFamily="34" charset="0"/>
              </a:rPr>
              <a:t>effect of inclination angle</a:t>
            </a:r>
            <a:endParaRPr lang="ru-RU" sz="2000" b="1">
              <a:latin typeface="Arial" pitchFamily="34" charset="0"/>
            </a:endParaRPr>
          </a:p>
        </p:txBody>
      </p:sp>
      <p:sp>
        <p:nvSpPr>
          <p:cNvPr id="320572" name="Text Box 60"/>
          <p:cNvSpPr txBox="1">
            <a:spLocks noChangeArrowheads="1"/>
          </p:cNvSpPr>
          <p:nvPr/>
        </p:nvSpPr>
        <p:spPr bwMode="auto">
          <a:xfrm>
            <a:off x="5727700" y="6299200"/>
            <a:ext cx="31718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solidFill>
                  <a:srgbClr val="A50021"/>
                </a:solidFill>
                <a:latin typeface="Arial" pitchFamily="34" charset="0"/>
              </a:rPr>
              <a:t>12  CEG -SAM MEETING</a:t>
            </a:r>
          </a:p>
          <a:p>
            <a:pPr algn="ctr"/>
            <a:r>
              <a:rPr lang="en-US" sz="1400">
                <a:solidFill>
                  <a:srgbClr val="A50021"/>
                </a:solidFill>
                <a:latin typeface="Arial" pitchFamily="34" charset="0"/>
              </a:rPr>
              <a:t>Sept 11-13, 2007  St. Petersburg</a:t>
            </a:r>
            <a:endParaRPr lang="ru-RU" sz="1400" u="sng">
              <a:solidFill>
                <a:srgbClr val="A50021"/>
              </a:solidFill>
              <a:latin typeface="Arial" pitchFamily="34" charset="0"/>
            </a:endParaRPr>
          </a:p>
        </p:txBody>
      </p:sp>
      <p:sp>
        <p:nvSpPr>
          <p:cNvPr id="320573" name="Text Box 61"/>
          <p:cNvSpPr txBox="1">
            <a:spLocks noChangeArrowheads="1"/>
          </p:cNvSpPr>
          <p:nvPr/>
        </p:nvSpPr>
        <p:spPr bwMode="auto">
          <a:xfrm>
            <a:off x="863600" y="1196975"/>
            <a:ext cx="347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Saturated </a:t>
            </a:r>
            <a:r>
              <a:rPr lang="ru-RU" sz="2000" b="1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liquid</a:t>
            </a: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ußzeilenplatzhalt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11" name="Foliennummernplatzhalt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0B571CA-C956-4DB2-9BAD-A035F13C0E5C}" type="slidenum">
              <a:rPr lang="en-GB"/>
              <a:pPr/>
              <a:t>6</a:t>
            </a:fld>
            <a:endParaRPr lang="en-GB"/>
          </a:p>
        </p:txBody>
      </p:sp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640763" cy="1081088"/>
          </a:xfrm>
        </p:spPr>
        <p:txBody>
          <a:bodyPr/>
          <a:lstStyle/>
          <a:p>
            <a:r>
              <a:rPr lang="ru-RU"/>
              <a:t/>
            </a:r>
            <a:br>
              <a:rPr lang="ru-RU"/>
            </a:br>
            <a:r>
              <a:rPr lang="en-US" sz="2800"/>
              <a:t>NITI tests on DNB at the external surface of reactor vessel </a:t>
            </a:r>
            <a:r>
              <a:rPr lang="ru-RU" sz="2800"/>
              <a:t>(2)</a:t>
            </a:r>
          </a:p>
        </p:txBody>
      </p:sp>
      <p:pic>
        <p:nvPicPr>
          <p:cNvPr id="370694" name="Picture 6" descr="kk63"/>
          <p:cNvPicPr>
            <a:picLocks noChangeAspect="1" noChangeArrowheads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15" b="7632"/>
          <a:stretch>
            <a:fillRect/>
          </a:stretch>
        </p:blipFill>
        <p:spPr>
          <a:xfrm>
            <a:off x="179388" y="1751013"/>
            <a:ext cx="4248150" cy="2820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370692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4572000" y="1682750"/>
          <a:ext cx="4321175" cy="282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704" name="Drawing" r:id="rId4" imgW="8892540" imgH="5821680" progId="AutoCAD.Drawing.15">
                  <p:embed/>
                </p:oleObj>
              </mc:Choice>
              <mc:Fallback>
                <p:oleObj name="Drawing" r:id="rId4" imgW="8892540" imgH="5821680" progId="AutoCAD.Drawing.1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682750"/>
                        <a:ext cx="4321175" cy="2827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0699" name="Rectangle 11"/>
          <p:cNvSpPr>
            <a:spLocks noGrp="1" noChangeArrowheads="1"/>
          </p:cNvSpPr>
          <p:nvPr>
            <p:ph type="body" sz="half" idx="3"/>
          </p:nvPr>
        </p:nvSpPr>
        <p:spPr>
          <a:xfrm>
            <a:off x="1042988" y="4581525"/>
            <a:ext cx="7118350" cy="15113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b="1">
                <a:effectLst/>
              </a:rPr>
              <a:t>Forced circulation of coolant </a:t>
            </a:r>
          </a:p>
          <a:p>
            <a:pPr>
              <a:lnSpc>
                <a:spcPct val="90000"/>
              </a:lnSpc>
            </a:pPr>
            <a:r>
              <a:rPr lang="en-US" sz="1800" b="1">
                <a:effectLst/>
              </a:rPr>
              <a:t>Effects of mass velocity and subcooling were studied separately </a:t>
            </a:r>
          </a:p>
          <a:p>
            <a:pPr>
              <a:lnSpc>
                <a:spcPct val="90000"/>
              </a:lnSpc>
            </a:pPr>
            <a:r>
              <a:rPr lang="en-US" sz="1800" b="1">
                <a:effectLst/>
              </a:rPr>
              <a:t>Bottom model– slice-geometry, scale 1:1</a:t>
            </a:r>
          </a:p>
          <a:p>
            <a:pPr>
              <a:lnSpc>
                <a:spcPct val="90000"/>
              </a:lnSpc>
            </a:pPr>
            <a:r>
              <a:rPr lang="en-US" sz="1800" b="1">
                <a:effectLst/>
              </a:rPr>
              <a:t>“Hot spot” method</a:t>
            </a:r>
            <a:endParaRPr lang="ru-RU" sz="1800" b="1">
              <a:effectLst/>
            </a:endParaRPr>
          </a:p>
        </p:txBody>
      </p:sp>
      <p:sp>
        <p:nvSpPr>
          <p:cNvPr id="37069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370696" name="Text Box 8"/>
          <p:cNvSpPr txBox="1">
            <a:spLocks noChangeArrowheads="1"/>
          </p:cNvSpPr>
          <p:nvPr/>
        </p:nvSpPr>
        <p:spPr bwMode="auto">
          <a:xfrm>
            <a:off x="1158875" y="5003800"/>
            <a:ext cx="66595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ru-RU" sz="1800">
              <a:latin typeface="Arial" pitchFamily="34" charset="0"/>
            </a:endParaRPr>
          </a:p>
        </p:txBody>
      </p:sp>
      <p:sp>
        <p:nvSpPr>
          <p:cNvPr id="370702" name="Text Box 14"/>
          <p:cNvSpPr txBox="1">
            <a:spLocks noChangeArrowheads="1"/>
          </p:cNvSpPr>
          <p:nvPr/>
        </p:nvSpPr>
        <p:spPr bwMode="auto">
          <a:xfrm>
            <a:off x="1042988" y="1268413"/>
            <a:ext cx="7058025" cy="6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000" b="1">
                <a:latin typeface="Arial" pitchFamily="34" charset="0"/>
              </a:rPr>
              <a:t>Test facility PETLYA</a:t>
            </a:r>
            <a:r>
              <a:rPr lang="en-US" sz="1800" b="1">
                <a:latin typeface="Arial" pitchFamily="34" charset="0"/>
              </a:rPr>
              <a:t/>
            </a:r>
            <a:br>
              <a:rPr lang="en-US" sz="1800" b="1">
                <a:latin typeface="Arial" pitchFamily="34" charset="0"/>
              </a:rPr>
            </a:br>
            <a:endParaRPr lang="ru-RU" sz="1800" b="1">
              <a:latin typeface="Arial" pitchFamily="34" charset="0"/>
            </a:endParaRPr>
          </a:p>
        </p:txBody>
      </p:sp>
      <p:sp>
        <p:nvSpPr>
          <p:cNvPr id="370703" name="Text Box 15"/>
          <p:cNvSpPr txBox="1">
            <a:spLocks noChangeArrowheads="1"/>
          </p:cNvSpPr>
          <p:nvPr/>
        </p:nvSpPr>
        <p:spPr bwMode="auto">
          <a:xfrm>
            <a:off x="5727700" y="6299200"/>
            <a:ext cx="31718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solidFill>
                  <a:srgbClr val="A50021"/>
                </a:solidFill>
                <a:latin typeface="Arial" pitchFamily="34" charset="0"/>
              </a:rPr>
              <a:t>12  CEG -SAM MEETING</a:t>
            </a:r>
          </a:p>
          <a:p>
            <a:pPr algn="ctr"/>
            <a:r>
              <a:rPr lang="en-US" sz="1400">
                <a:solidFill>
                  <a:srgbClr val="A50021"/>
                </a:solidFill>
                <a:latin typeface="Arial" pitchFamily="34" charset="0"/>
              </a:rPr>
              <a:t>Sept 11-13, 2007  St. Petersburg</a:t>
            </a:r>
            <a:endParaRPr lang="ru-RU" sz="1400" u="sng">
              <a:solidFill>
                <a:srgbClr val="A5002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18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D640CD-756A-4C8B-86B9-B8E5E9A3C56D}" type="slidenum">
              <a:rPr lang="en-GB"/>
              <a:pPr/>
              <a:t>7</a:t>
            </a:fld>
            <a:endParaRPr lang="en-GB"/>
          </a:p>
        </p:txBody>
      </p:sp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NITI tests on DNB at the external surface of reactor vessel </a:t>
            </a:r>
            <a:r>
              <a:rPr lang="ru-RU" sz="2800"/>
              <a:t>(3)</a:t>
            </a:r>
            <a:r>
              <a:rPr lang="ru-RU" sz="2000"/>
              <a:t> </a:t>
            </a:r>
          </a:p>
        </p:txBody>
      </p:sp>
      <p:pic>
        <p:nvPicPr>
          <p:cNvPr id="321542" name="Picture 6"/>
          <p:cNvPicPr>
            <a:picLocks noChangeAspect="1" noChangeArrowheads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1557338"/>
            <a:ext cx="3922712" cy="38830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21543" name="Rectangle 7"/>
          <p:cNvSpPr>
            <a:spLocks noChangeArrowheads="1"/>
          </p:cNvSpPr>
          <p:nvPr/>
        </p:nvSpPr>
        <p:spPr bwMode="auto">
          <a:xfrm>
            <a:off x="280988" y="5457825"/>
            <a:ext cx="45831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defTabSz="762000">
              <a:lnSpc>
                <a:spcPct val="115000"/>
              </a:lnSpc>
            </a:pPr>
            <a:r>
              <a:rPr lang="en-GB" sz="1400"/>
              <a:t>1, 2, 3 – </a:t>
            </a:r>
            <a:r>
              <a:rPr lang="en-US" sz="1400"/>
              <a:t>PETLYA</a:t>
            </a:r>
            <a:r>
              <a:rPr lang="ru-RU" sz="1400"/>
              <a:t> </a:t>
            </a:r>
            <a:r>
              <a:rPr lang="en-GB" sz="1400"/>
              <a:t>;  1– </a:t>
            </a:r>
            <a:r>
              <a:rPr lang="en-GB" sz="1400">
                <a:sym typeface="Symbol" pitchFamily="18" charset="2"/>
              </a:rPr>
              <a:t></a:t>
            </a:r>
            <a:r>
              <a:rPr lang="en-GB" sz="1400"/>
              <a:t>=0; 2 – </a:t>
            </a:r>
            <a:r>
              <a:rPr lang="en-GB" sz="1400">
                <a:sym typeface="Symbol" pitchFamily="18" charset="2"/>
              </a:rPr>
              <a:t></a:t>
            </a:r>
            <a:r>
              <a:rPr lang="en-GB" sz="1400"/>
              <a:t>=27</a:t>
            </a:r>
            <a:r>
              <a:rPr lang="en-GB" sz="1400">
                <a:sym typeface="Symbol" pitchFamily="18" charset="2"/>
              </a:rPr>
              <a:t></a:t>
            </a:r>
            <a:r>
              <a:rPr lang="en-GB" sz="1400"/>
              <a:t>; 3 – </a:t>
            </a:r>
            <a:r>
              <a:rPr lang="en-GB" sz="1400">
                <a:sym typeface="Symbol" pitchFamily="18" charset="2"/>
              </a:rPr>
              <a:t></a:t>
            </a:r>
            <a:r>
              <a:rPr lang="en-GB" sz="1400"/>
              <a:t>=90</a:t>
            </a:r>
            <a:r>
              <a:rPr lang="en-GB" sz="1400">
                <a:sym typeface="Symbol" pitchFamily="18" charset="2"/>
              </a:rPr>
              <a:t></a:t>
            </a:r>
            <a:r>
              <a:rPr lang="en-GB" sz="1400"/>
              <a:t>;</a:t>
            </a:r>
          </a:p>
          <a:p>
            <a:pPr defTabSz="762000">
              <a:lnSpc>
                <a:spcPct val="115000"/>
              </a:lnSpc>
            </a:pPr>
            <a:r>
              <a:rPr lang="en-GB" sz="1400"/>
              <a:t> 4 – </a:t>
            </a:r>
            <a:r>
              <a:rPr lang="en-US" sz="1400">
                <a:sym typeface="Symbol" pitchFamily="18" charset="2"/>
              </a:rPr>
              <a:t>ULPU; 5 – «Gidropress»; </a:t>
            </a:r>
            <a:r>
              <a:rPr lang="en-GB" sz="1400">
                <a:sym typeface="Symbol" pitchFamily="18" charset="2"/>
              </a:rPr>
              <a:t>6 – (2)</a:t>
            </a:r>
          </a:p>
        </p:txBody>
      </p:sp>
      <p:sp>
        <p:nvSpPr>
          <p:cNvPr id="32154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321544" name="Object 8"/>
          <p:cNvGraphicFramePr>
            <a:graphicFrameLocks noChangeAspect="1"/>
          </p:cNvGraphicFramePr>
          <p:nvPr/>
        </p:nvGraphicFramePr>
        <p:xfrm>
          <a:off x="4643438" y="2781300"/>
          <a:ext cx="374967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560" name="Формула" r:id="rId4" imgW="3746500" imgH="647700" progId="Equation.3">
                  <p:embed/>
                </p:oleObj>
              </mc:Choice>
              <mc:Fallback>
                <p:oleObj name="Формула" r:id="rId4" imgW="3746500" imgH="6477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2781300"/>
                        <a:ext cx="3749675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154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321546" name="Object 10"/>
          <p:cNvGraphicFramePr>
            <a:graphicFrameLocks noChangeAspect="1"/>
          </p:cNvGraphicFramePr>
          <p:nvPr/>
        </p:nvGraphicFramePr>
        <p:xfrm>
          <a:off x="5580063" y="3500438"/>
          <a:ext cx="1714500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561" name="Формула" r:id="rId6" imgW="1714500" imgH="635000" progId="Equation.3">
                  <p:embed/>
                </p:oleObj>
              </mc:Choice>
              <mc:Fallback>
                <p:oleObj name="Формула" r:id="rId6" imgW="1714500" imgH="6350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3500438"/>
                        <a:ext cx="1714500" cy="631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154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321550" name="Text Box 14"/>
          <p:cNvSpPr txBox="1">
            <a:spLocks noChangeArrowheads="1"/>
          </p:cNvSpPr>
          <p:nvPr/>
        </p:nvSpPr>
        <p:spPr bwMode="auto">
          <a:xfrm>
            <a:off x="8388350" y="2924175"/>
            <a:ext cx="5810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>
                <a:latin typeface="Arial" pitchFamily="34" charset="0"/>
              </a:rPr>
              <a:t>(2)</a:t>
            </a:r>
            <a:endParaRPr lang="ru-RU" sz="1600">
              <a:latin typeface="Arial" pitchFamily="34" charset="0"/>
            </a:endParaRPr>
          </a:p>
        </p:txBody>
      </p:sp>
      <p:sp>
        <p:nvSpPr>
          <p:cNvPr id="321552" name="Rectangle 16"/>
          <p:cNvSpPr>
            <a:spLocks noChangeArrowheads="1"/>
          </p:cNvSpPr>
          <p:nvPr/>
        </p:nvSpPr>
        <p:spPr bwMode="auto">
          <a:xfrm>
            <a:off x="0" y="31051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321551" name="Object 15"/>
          <p:cNvGraphicFramePr>
            <a:graphicFrameLocks noChangeAspect="1"/>
          </p:cNvGraphicFramePr>
          <p:nvPr/>
        </p:nvGraphicFramePr>
        <p:xfrm>
          <a:off x="5795963" y="4292600"/>
          <a:ext cx="1133475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562" name="Формула" r:id="rId8" imgW="1130040" imgH="583920" progId="Equation.3">
                  <p:embed/>
                </p:oleObj>
              </mc:Choice>
              <mc:Fallback>
                <p:oleObj name="Формула" r:id="rId8" imgW="1130040" imgH="58392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5963" y="4292600"/>
                        <a:ext cx="1133475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5" name="Object 19"/>
          <p:cNvGraphicFramePr>
            <a:graphicFrameLocks noChangeAspect="1"/>
          </p:cNvGraphicFramePr>
          <p:nvPr>
            <p:ph sz="half" idx="2"/>
          </p:nvPr>
        </p:nvGraphicFramePr>
        <p:xfrm>
          <a:off x="5292725" y="5013325"/>
          <a:ext cx="24003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563" name="Формула" r:id="rId10" imgW="2400120" imgH="520560" progId="Equation.3">
                  <p:embed/>
                </p:oleObj>
              </mc:Choice>
              <mc:Fallback>
                <p:oleObj name="Формула" r:id="rId10" imgW="2400120" imgH="52056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725" y="5013325"/>
                        <a:ext cx="24003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1557" name="Text Box 21"/>
          <p:cNvSpPr txBox="1">
            <a:spLocks noChangeArrowheads="1"/>
          </p:cNvSpPr>
          <p:nvPr/>
        </p:nvSpPr>
        <p:spPr bwMode="auto">
          <a:xfrm>
            <a:off x="5727700" y="6299200"/>
            <a:ext cx="31718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solidFill>
                  <a:srgbClr val="A50021"/>
                </a:solidFill>
                <a:latin typeface="Arial" pitchFamily="34" charset="0"/>
              </a:rPr>
              <a:t>12  CEG -SAM MEETING</a:t>
            </a:r>
          </a:p>
          <a:p>
            <a:pPr algn="ctr"/>
            <a:r>
              <a:rPr lang="en-US" sz="1400">
                <a:solidFill>
                  <a:srgbClr val="A50021"/>
                </a:solidFill>
                <a:latin typeface="Arial" pitchFamily="34" charset="0"/>
              </a:rPr>
              <a:t>Sept 11-13, 2007  St. Petersburg</a:t>
            </a:r>
            <a:endParaRPr lang="ru-RU" sz="1400" u="sng">
              <a:solidFill>
                <a:srgbClr val="A50021"/>
              </a:solidFill>
              <a:latin typeface="Arial" pitchFamily="34" charset="0"/>
            </a:endParaRPr>
          </a:p>
        </p:txBody>
      </p:sp>
      <p:sp>
        <p:nvSpPr>
          <p:cNvPr id="321558" name="Text Box 22"/>
          <p:cNvSpPr txBox="1">
            <a:spLocks noChangeArrowheads="1"/>
          </p:cNvSpPr>
          <p:nvPr/>
        </p:nvSpPr>
        <p:spPr bwMode="auto">
          <a:xfrm>
            <a:off x="4500563" y="1916113"/>
            <a:ext cx="424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latin typeface="Arial" pitchFamily="34" charset="0"/>
              </a:rPr>
              <a:t>Generalization of CHF data</a:t>
            </a:r>
            <a:endParaRPr lang="ru-RU" sz="2000" b="1">
              <a:latin typeface="Arial" pitchFamily="34" charset="0"/>
            </a:endParaRPr>
          </a:p>
        </p:txBody>
      </p:sp>
      <p:sp>
        <p:nvSpPr>
          <p:cNvPr id="321559" name="Rectangle 23"/>
          <p:cNvSpPr>
            <a:spLocks noChangeArrowheads="1"/>
          </p:cNvSpPr>
          <p:nvPr/>
        </p:nvSpPr>
        <p:spPr bwMode="auto">
          <a:xfrm>
            <a:off x="2195513" y="1233488"/>
            <a:ext cx="4897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2000" b="1"/>
              <a:t>Effect of mass velocity and subcooling</a:t>
            </a:r>
            <a:endParaRPr lang="ru-RU" sz="2000" b="1"/>
          </a:p>
        </p:txBody>
      </p:sp>
    </p:spTree>
  </p:cSld>
  <p:clrMapOvr>
    <a:masterClrMapping/>
  </p:clrMapOvr>
  <p:transition advClick="0" advTm="0"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ußzeilenplatzhalt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BCE889-0FB3-4D48-A654-B0B48ACA4424}" type="slidenum">
              <a:rPr lang="en-GB"/>
              <a:pPr/>
              <a:t>8</a:t>
            </a:fld>
            <a:endParaRPr lang="en-GB"/>
          </a:p>
        </p:txBody>
      </p:sp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72400" cy="549275"/>
          </a:xfrm>
        </p:spPr>
        <p:txBody>
          <a:bodyPr/>
          <a:lstStyle/>
          <a:p>
            <a:r>
              <a:rPr lang="ru-RU"/>
              <a:t/>
            </a:r>
            <a:br>
              <a:rPr lang="ru-RU"/>
            </a:br>
            <a:r>
              <a:rPr lang="en-US" sz="2800"/>
              <a:t>NITI tests on DNB at the external surface of reactor vessel </a:t>
            </a:r>
            <a:r>
              <a:rPr lang="ru-RU" sz="2800"/>
              <a:t>(4)</a:t>
            </a:r>
            <a:endParaRPr lang="en-US" sz="2800"/>
          </a:p>
        </p:txBody>
      </p:sp>
      <p:pic>
        <p:nvPicPr>
          <p:cNvPr id="256017" name="Picture 17" descr="k12a"/>
          <p:cNvPicPr>
            <a:picLocks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811" t="25984" r="36388" b="2119"/>
          <a:stretch>
            <a:fillRect/>
          </a:stretch>
        </p:blipFill>
        <p:spPr>
          <a:xfrm>
            <a:off x="5076825" y="1665288"/>
            <a:ext cx="2840038" cy="33639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56003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1860550" y="5089525"/>
            <a:ext cx="6597650" cy="900113"/>
          </a:xfrm>
        </p:spPr>
        <p:txBody>
          <a:bodyPr/>
          <a:lstStyle/>
          <a:p>
            <a:r>
              <a:rPr lang="en-US" sz="1800" b="1">
                <a:effectLst/>
              </a:rPr>
              <a:t>Test section is the same as in PETLYA test facility</a:t>
            </a:r>
            <a:r>
              <a:rPr lang="ru-RU" sz="1800" b="1">
                <a:effectLst/>
              </a:rPr>
              <a:t> </a:t>
            </a:r>
            <a:endParaRPr lang="en-US" sz="1800" b="1">
              <a:effectLst/>
            </a:endParaRPr>
          </a:p>
          <a:p>
            <a:r>
              <a:rPr lang="en-US" sz="1800" b="1">
                <a:effectLst/>
              </a:rPr>
              <a:t>Natural</a:t>
            </a:r>
            <a:r>
              <a:rPr lang="ru-RU" sz="1800" b="1">
                <a:effectLst/>
              </a:rPr>
              <a:t> </a:t>
            </a:r>
            <a:r>
              <a:rPr lang="en-US" sz="1800" b="1">
                <a:effectLst/>
              </a:rPr>
              <a:t>circulation of coolant </a:t>
            </a:r>
          </a:p>
          <a:p>
            <a:r>
              <a:rPr lang="en-US" sz="1800" b="1">
                <a:effectLst/>
              </a:rPr>
              <a:t>Circuit height is 7m</a:t>
            </a:r>
          </a:p>
        </p:txBody>
      </p:sp>
      <p:pic>
        <p:nvPicPr>
          <p:cNvPr id="256020" name="Picture 20" descr="kk1"/>
          <p:cNvPicPr>
            <a:picLocks noChangeAspect="1" noChangeArrowheads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026" t="25984" r="31081" b="7390"/>
          <a:stretch>
            <a:fillRect/>
          </a:stretch>
        </p:blipFill>
        <p:spPr>
          <a:xfrm>
            <a:off x="971550" y="1628775"/>
            <a:ext cx="2789238" cy="33766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56024" name="Text Box 24"/>
          <p:cNvSpPr txBox="1">
            <a:spLocks noChangeArrowheads="1"/>
          </p:cNvSpPr>
          <p:nvPr/>
        </p:nvSpPr>
        <p:spPr bwMode="auto">
          <a:xfrm>
            <a:off x="5727700" y="6299200"/>
            <a:ext cx="31718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solidFill>
                  <a:srgbClr val="A50021"/>
                </a:solidFill>
                <a:latin typeface="Arial" pitchFamily="34" charset="0"/>
              </a:rPr>
              <a:t>12  CEG -SAM MEETING</a:t>
            </a:r>
          </a:p>
          <a:p>
            <a:pPr algn="ctr"/>
            <a:r>
              <a:rPr lang="en-US" sz="1400">
                <a:solidFill>
                  <a:srgbClr val="A50021"/>
                </a:solidFill>
                <a:latin typeface="Arial" pitchFamily="34" charset="0"/>
              </a:rPr>
              <a:t>Sept 11-13, 2007  St. Petersburg</a:t>
            </a:r>
            <a:endParaRPr lang="ru-RU" sz="1400" u="sng">
              <a:solidFill>
                <a:srgbClr val="A50021"/>
              </a:solidFill>
              <a:latin typeface="Arial" pitchFamily="34" charset="0"/>
            </a:endParaRPr>
          </a:p>
        </p:txBody>
      </p:sp>
      <p:sp>
        <p:nvSpPr>
          <p:cNvPr id="256025" name="Text Box 25"/>
          <p:cNvSpPr txBox="1">
            <a:spLocks noChangeArrowheads="1"/>
          </p:cNvSpPr>
          <p:nvPr/>
        </p:nvSpPr>
        <p:spPr bwMode="auto">
          <a:xfrm>
            <a:off x="3311525" y="1125538"/>
            <a:ext cx="2593975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200" b="1">
                <a:latin typeface="Arial" pitchFamily="34" charset="0"/>
              </a:rPr>
              <a:t>Test facility KEDR</a:t>
            </a:r>
            <a:endParaRPr lang="ru-RU" sz="2200" b="1">
              <a:latin typeface="Arial" pitchFamily="34" charset="0"/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187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888C838-2A8C-4DE2-B192-F120F2738687}" type="slidenum">
              <a:rPr lang="en-GB"/>
              <a:pPr/>
              <a:t>9</a:t>
            </a:fld>
            <a:endParaRPr lang="en-GB"/>
          </a:p>
        </p:txBody>
      </p:sp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96863"/>
            <a:ext cx="7772400" cy="6397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/>
            </a:r>
            <a:br>
              <a:rPr lang="ru-RU"/>
            </a:br>
            <a:r>
              <a:rPr lang="en-US" sz="2800"/>
              <a:t>NITI tests on DNB at the external surface of reactor vessel </a:t>
            </a:r>
            <a:r>
              <a:rPr lang="ru-RU" sz="2800"/>
              <a:t>(5)</a:t>
            </a:r>
            <a:endParaRPr lang="en-US" sz="2800"/>
          </a:p>
        </p:txBody>
      </p:sp>
      <p:sp>
        <p:nvSpPr>
          <p:cNvPr id="307214" name="Rectangle 14"/>
          <p:cNvSpPr>
            <a:spLocks noChangeArrowheads="1"/>
          </p:cNvSpPr>
          <p:nvPr/>
        </p:nvSpPr>
        <p:spPr bwMode="auto">
          <a:xfrm>
            <a:off x="4032250" y="2708275"/>
            <a:ext cx="5111750" cy="195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defTabSz="762000"/>
            <a:r>
              <a:rPr lang="en-GB" sz="1600"/>
              <a:t>1 </a:t>
            </a:r>
            <a:r>
              <a:rPr lang="en-GB">
                <a:sym typeface="Symbol" pitchFamily="18" charset="2"/>
              </a:rPr>
              <a:t>–</a:t>
            </a:r>
            <a:r>
              <a:rPr lang="en-GB" sz="1600"/>
              <a:t> </a:t>
            </a:r>
            <a:r>
              <a:rPr lang="en-US">
                <a:sym typeface="Symbol" pitchFamily="18" charset="2"/>
              </a:rPr>
              <a:t>forced circulation;</a:t>
            </a:r>
            <a:endParaRPr lang="ru-RU">
              <a:sym typeface="Symbol" pitchFamily="18" charset="2"/>
            </a:endParaRPr>
          </a:p>
          <a:p>
            <a:pPr algn="l" defTabSz="762000"/>
            <a:r>
              <a:rPr lang="ru-RU">
                <a:sym typeface="Symbol" pitchFamily="18" charset="2"/>
              </a:rPr>
              <a:t>    </a:t>
            </a:r>
            <a:r>
              <a:rPr lang="en-US">
                <a:sym typeface="Symbol" pitchFamily="18" charset="2"/>
              </a:rPr>
              <a:t> </a:t>
            </a:r>
            <a:r>
              <a:rPr lang="ru-RU">
                <a:sym typeface="Symbol" pitchFamily="18" charset="2"/>
              </a:rPr>
              <a:t> </a:t>
            </a:r>
            <a:r>
              <a:rPr lang="en-US">
                <a:sym typeface="Symbol" pitchFamily="18" charset="2"/>
              </a:rPr>
              <a:t>W=50…350 kg/(m</a:t>
            </a:r>
            <a:r>
              <a:rPr lang="en-US" baseline="30000">
                <a:sym typeface="Symbol" pitchFamily="18" charset="2"/>
              </a:rPr>
              <a:t>2</a:t>
            </a:r>
            <a:r>
              <a:rPr lang="ru-RU">
                <a:sym typeface="Symbol" pitchFamily="18" charset="2"/>
              </a:rPr>
              <a:t></a:t>
            </a:r>
            <a:r>
              <a:rPr lang="en-US">
                <a:sym typeface="Symbol" pitchFamily="18" charset="2"/>
              </a:rPr>
              <a:t>s); </a:t>
            </a:r>
            <a:r>
              <a:rPr lang="ru-RU">
                <a:sym typeface="Symbol" pitchFamily="18" charset="2"/>
              </a:rPr>
              <a:t>Р</a:t>
            </a:r>
            <a:r>
              <a:rPr lang="en-US">
                <a:sym typeface="Symbol" pitchFamily="18" charset="2"/>
              </a:rPr>
              <a:t>=0.14…0.17 MP</a:t>
            </a:r>
            <a:r>
              <a:rPr lang="ru-RU">
                <a:sym typeface="Symbol" pitchFamily="18" charset="2"/>
              </a:rPr>
              <a:t>а</a:t>
            </a:r>
            <a:r>
              <a:rPr lang="en-GB" sz="1600"/>
              <a:t>;</a:t>
            </a:r>
            <a:endParaRPr lang="ru-RU" sz="1600"/>
          </a:p>
          <a:p>
            <a:pPr algn="l" defTabSz="762000"/>
            <a:endParaRPr lang="en-GB" sz="1600">
              <a:sym typeface="Symbol" pitchFamily="18" charset="2"/>
            </a:endParaRPr>
          </a:p>
          <a:p>
            <a:pPr algn="l" defTabSz="762000"/>
            <a:r>
              <a:rPr lang="en-GB" sz="1600">
                <a:sym typeface="Symbol" pitchFamily="18" charset="2"/>
              </a:rPr>
              <a:t>2 </a:t>
            </a:r>
            <a:r>
              <a:rPr lang="en-GB">
                <a:sym typeface="Symbol" pitchFamily="18" charset="2"/>
              </a:rPr>
              <a:t>–</a:t>
            </a:r>
            <a:r>
              <a:rPr lang="en-GB" sz="1600">
                <a:sym typeface="Symbol" pitchFamily="18" charset="2"/>
              </a:rPr>
              <a:t> </a:t>
            </a:r>
            <a:r>
              <a:rPr lang="en-US">
                <a:sym typeface="Symbol" pitchFamily="18" charset="2"/>
              </a:rPr>
              <a:t>natural  circulation;</a:t>
            </a:r>
            <a:endParaRPr lang="ru-RU">
              <a:sym typeface="Symbol" pitchFamily="18" charset="2"/>
            </a:endParaRPr>
          </a:p>
          <a:p>
            <a:pPr algn="l" defTabSz="762000"/>
            <a:r>
              <a:rPr lang="ru-RU">
                <a:sym typeface="Symbol" pitchFamily="18" charset="2"/>
              </a:rPr>
              <a:t>     </a:t>
            </a:r>
            <a:r>
              <a:rPr lang="en-US">
                <a:sym typeface="Symbol" pitchFamily="18" charset="2"/>
              </a:rPr>
              <a:t> </a:t>
            </a:r>
            <a:r>
              <a:rPr lang="ru-RU">
                <a:sym typeface="Symbol" pitchFamily="18" charset="2"/>
              </a:rPr>
              <a:t></a:t>
            </a:r>
            <a:r>
              <a:rPr lang="en-US">
                <a:sym typeface="Symbol" pitchFamily="18" charset="2"/>
              </a:rPr>
              <a:t>W=80…250 kg/(m</a:t>
            </a:r>
            <a:r>
              <a:rPr lang="en-US" baseline="30000">
                <a:sym typeface="Symbol" pitchFamily="18" charset="2"/>
              </a:rPr>
              <a:t>2</a:t>
            </a:r>
            <a:r>
              <a:rPr lang="ru-RU">
                <a:sym typeface="Symbol" pitchFamily="18" charset="2"/>
              </a:rPr>
              <a:t></a:t>
            </a:r>
            <a:r>
              <a:rPr lang="en-US">
                <a:sym typeface="Symbol" pitchFamily="18" charset="2"/>
              </a:rPr>
              <a:t>s); </a:t>
            </a:r>
            <a:r>
              <a:rPr lang="ru-RU">
                <a:sym typeface="Symbol" pitchFamily="18" charset="2"/>
              </a:rPr>
              <a:t>Р</a:t>
            </a:r>
            <a:r>
              <a:rPr lang="en-US">
                <a:sym typeface="Symbol" pitchFamily="18" charset="2"/>
              </a:rPr>
              <a:t>=0.15…0.17 MP</a:t>
            </a:r>
            <a:r>
              <a:rPr lang="ru-RU">
                <a:sym typeface="Symbol" pitchFamily="18" charset="2"/>
              </a:rPr>
              <a:t>а</a:t>
            </a:r>
            <a:r>
              <a:rPr lang="en-GB" sz="1600"/>
              <a:t>;</a:t>
            </a:r>
            <a:endParaRPr lang="ru-RU" sz="1600"/>
          </a:p>
          <a:p>
            <a:pPr algn="l" defTabSz="762000"/>
            <a:endParaRPr lang="en-GB" sz="1600">
              <a:sym typeface="Symbol" pitchFamily="18" charset="2"/>
            </a:endParaRPr>
          </a:p>
          <a:p>
            <a:pPr algn="l" defTabSz="762000"/>
            <a:r>
              <a:rPr lang="en-GB" sz="1600">
                <a:sym typeface="Symbol" pitchFamily="18" charset="2"/>
              </a:rPr>
              <a:t>3 – </a:t>
            </a:r>
            <a:r>
              <a:rPr lang="en-US">
                <a:sym typeface="Symbol" pitchFamily="18" charset="2"/>
              </a:rPr>
              <a:t>open circulation circuit </a:t>
            </a:r>
            <a:endParaRPr lang="en-GB">
              <a:sym typeface="Symbol" pitchFamily="18" charset="2"/>
            </a:endParaRPr>
          </a:p>
        </p:txBody>
      </p:sp>
      <p:sp>
        <p:nvSpPr>
          <p:cNvPr id="307834" name="Text Box 634"/>
          <p:cNvSpPr txBox="1">
            <a:spLocks noChangeArrowheads="1"/>
          </p:cNvSpPr>
          <p:nvPr/>
        </p:nvSpPr>
        <p:spPr bwMode="auto">
          <a:xfrm>
            <a:off x="700088" y="3328988"/>
            <a:ext cx="641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ru-RU" sz="1800">
              <a:latin typeface="Arial" pitchFamily="34" charset="0"/>
            </a:endParaRPr>
          </a:p>
        </p:txBody>
      </p:sp>
      <p:sp>
        <p:nvSpPr>
          <p:cNvPr id="307835" name="Text Box 635"/>
          <p:cNvSpPr txBox="1">
            <a:spLocks noChangeArrowheads="1"/>
          </p:cNvSpPr>
          <p:nvPr/>
        </p:nvSpPr>
        <p:spPr bwMode="auto">
          <a:xfrm>
            <a:off x="700088" y="3495675"/>
            <a:ext cx="1054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ru-RU" sz="1800">
              <a:latin typeface="Arial" pitchFamily="34" charset="0"/>
            </a:endParaRPr>
          </a:p>
        </p:txBody>
      </p:sp>
      <p:sp>
        <p:nvSpPr>
          <p:cNvPr id="307836" name="Text Box 636"/>
          <p:cNvSpPr txBox="1">
            <a:spLocks noChangeArrowheads="1"/>
          </p:cNvSpPr>
          <p:nvPr/>
        </p:nvSpPr>
        <p:spPr bwMode="auto">
          <a:xfrm>
            <a:off x="287338" y="1736725"/>
            <a:ext cx="11795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>
                <a:latin typeface="Arial" pitchFamily="34" charset="0"/>
              </a:rPr>
              <a:t>q</a:t>
            </a:r>
            <a:r>
              <a:rPr lang="en-US" sz="1400" baseline="-25000">
                <a:latin typeface="Arial" pitchFamily="34" charset="0"/>
              </a:rPr>
              <a:t>cr</a:t>
            </a:r>
            <a:r>
              <a:rPr lang="en-US" sz="1400">
                <a:latin typeface="Arial" pitchFamily="34" charset="0"/>
              </a:rPr>
              <a:t>, MW/m</a:t>
            </a:r>
            <a:r>
              <a:rPr lang="en-US" sz="1400" baseline="30000">
                <a:latin typeface="Arial" pitchFamily="34" charset="0"/>
              </a:rPr>
              <a:t>2</a:t>
            </a:r>
            <a:endParaRPr lang="ru-RU" sz="1400">
              <a:latin typeface="Arial" pitchFamily="34" charset="0"/>
            </a:endParaRPr>
          </a:p>
        </p:txBody>
      </p:sp>
      <p:grpSp>
        <p:nvGrpSpPr>
          <p:cNvPr id="307848" name="Group 648"/>
          <p:cNvGrpSpPr>
            <a:grpSpLocks/>
          </p:cNvGrpSpPr>
          <p:nvPr/>
        </p:nvGrpSpPr>
        <p:grpSpPr bwMode="auto">
          <a:xfrm>
            <a:off x="215900" y="2060575"/>
            <a:ext cx="4384675" cy="3871913"/>
            <a:chOff x="1701" y="1984"/>
            <a:chExt cx="6905" cy="5811"/>
          </a:xfrm>
        </p:grpSpPr>
        <p:sp>
          <p:nvSpPr>
            <p:cNvPr id="307849" name="AutoShape 649"/>
            <p:cNvSpPr>
              <a:spLocks noChangeAspect="1" noChangeArrowheads="1"/>
            </p:cNvSpPr>
            <p:nvPr/>
          </p:nvSpPr>
          <p:spPr bwMode="auto">
            <a:xfrm>
              <a:off x="1701" y="1984"/>
              <a:ext cx="6905" cy="58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50" name="Line 650"/>
            <p:cNvSpPr>
              <a:spLocks noChangeShapeType="1"/>
            </p:cNvSpPr>
            <p:nvPr/>
          </p:nvSpPr>
          <p:spPr bwMode="auto">
            <a:xfrm>
              <a:off x="2265" y="7266"/>
              <a:ext cx="516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51" name="Line 651"/>
            <p:cNvSpPr>
              <a:spLocks noChangeShapeType="1"/>
            </p:cNvSpPr>
            <p:nvPr/>
          </p:nvSpPr>
          <p:spPr bwMode="auto">
            <a:xfrm flipV="1">
              <a:off x="2266" y="2112"/>
              <a:ext cx="1" cy="515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52" name="Line 652"/>
            <p:cNvSpPr>
              <a:spLocks noChangeShapeType="1"/>
            </p:cNvSpPr>
            <p:nvPr/>
          </p:nvSpPr>
          <p:spPr bwMode="auto">
            <a:xfrm flipV="1">
              <a:off x="3126" y="2112"/>
              <a:ext cx="1" cy="515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53" name="Line 653"/>
            <p:cNvSpPr>
              <a:spLocks noChangeShapeType="1"/>
            </p:cNvSpPr>
            <p:nvPr/>
          </p:nvSpPr>
          <p:spPr bwMode="auto">
            <a:xfrm flipV="1">
              <a:off x="3987" y="2112"/>
              <a:ext cx="1" cy="515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54" name="Line 654"/>
            <p:cNvSpPr>
              <a:spLocks noChangeShapeType="1"/>
            </p:cNvSpPr>
            <p:nvPr/>
          </p:nvSpPr>
          <p:spPr bwMode="auto">
            <a:xfrm flipV="1">
              <a:off x="4847" y="2112"/>
              <a:ext cx="1" cy="515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55" name="Line 655"/>
            <p:cNvSpPr>
              <a:spLocks noChangeShapeType="1"/>
            </p:cNvSpPr>
            <p:nvPr/>
          </p:nvSpPr>
          <p:spPr bwMode="auto">
            <a:xfrm flipV="1">
              <a:off x="5707" y="2112"/>
              <a:ext cx="1" cy="515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56" name="Line 656"/>
            <p:cNvSpPr>
              <a:spLocks noChangeShapeType="1"/>
            </p:cNvSpPr>
            <p:nvPr/>
          </p:nvSpPr>
          <p:spPr bwMode="auto">
            <a:xfrm flipV="1">
              <a:off x="6567" y="2112"/>
              <a:ext cx="1" cy="515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57" name="Line 657"/>
            <p:cNvSpPr>
              <a:spLocks noChangeShapeType="1"/>
            </p:cNvSpPr>
            <p:nvPr/>
          </p:nvSpPr>
          <p:spPr bwMode="auto">
            <a:xfrm flipV="1">
              <a:off x="7427" y="2112"/>
              <a:ext cx="1" cy="515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58" name="Line 658"/>
            <p:cNvSpPr>
              <a:spLocks noChangeShapeType="1"/>
            </p:cNvSpPr>
            <p:nvPr/>
          </p:nvSpPr>
          <p:spPr bwMode="auto">
            <a:xfrm flipV="1">
              <a:off x="2437" y="7266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59" name="Line 659"/>
            <p:cNvSpPr>
              <a:spLocks noChangeShapeType="1"/>
            </p:cNvSpPr>
            <p:nvPr/>
          </p:nvSpPr>
          <p:spPr bwMode="auto">
            <a:xfrm flipV="1">
              <a:off x="2610" y="7266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60" name="Line 660"/>
            <p:cNvSpPr>
              <a:spLocks noChangeShapeType="1"/>
            </p:cNvSpPr>
            <p:nvPr/>
          </p:nvSpPr>
          <p:spPr bwMode="auto">
            <a:xfrm flipV="1">
              <a:off x="2782" y="7266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61" name="Line 661"/>
            <p:cNvSpPr>
              <a:spLocks noChangeShapeType="1"/>
            </p:cNvSpPr>
            <p:nvPr/>
          </p:nvSpPr>
          <p:spPr bwMode="auto">
            <a:xfrm flipV="1">
              <a:off x="2954" y="7266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62" name="Line 662"/>
            <p:cNvSpPr>
              <a:spLocks noChangeShapeType="1"/>
            </p:cNvSpPr>
            <p:nvPr/>
          </p:nvSpPr>
          <p:spPr bwMode="auto">
            <a:xfrm flipV="1">
              <a:off x="3298" y="7266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63" name="Line 663"/>
            <p:cNvSpPr>
              <a:spLocks noChangeShapeType="1"/>
            </p:cNvSpPr>
            <p:nvPr/>
          </p:nvSpPr>
          <p:spPr bwMode="auto">
            <a:xfrm flipV="1">
              <a:off x="3470" y="7266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64" name="Line 664"/>
            <p:cNvSpPr>
              <a:spLocks noChangeShapeType="1"/>
            </p:cNvSpPr>
            <p:nvPr/>
          </p:nvSpPr>
          <p:spPr bwMode="auto">
            <a:xfrm flipV="1">
              <a:off x="3642" y="7266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65" name="Line 665"/>
            <p:cNvSpPr>
              <a:spLocks noChangeShapeType="1"/>
            </p:cNvSpPr>
            <p:nvPr/>
          </p:nvSpPr>
          <p:spPr bwMode="auto">
            <a:xfrm flipV="1">
              <a:off x="3814" y="7266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66" name="Line 666"/>
            <p:cNvSpPr>
              <a:spLocks noChangeShapeType="1"/>
            </p:cNvSpPr>
            <p:nvPr/>
          </p:nvSpPr>
          <p:spPr bwMode="auto">
            <a:xfrm flipV="1">
              <a:off x="4158" y="7266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67" name="Line 667"/>
            <p:cNvSpPr>
              <a:spLocks noChangeShapeType="1"/>
            </p:cNvSpPr>
            <p:nvPr/>
          </p:nvSpPr>
          <p:spPr bwMode="auto">
            <a:xfrm flipV="1">
              <a:off x="4330" y="7266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68" name="Line 668"/>
            <p:cNvSpPr>
              <a:spLocks noChangeShapeType="1"/>
            </p:cNvSpPr>
            <p:nvPr/>
          </p:nvSpPr>
          <p:spPr bwMode="auto">
            <a:xfrm flipV="1">
              <a:off x="4502" y="7266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69" name="Line 669"/>
            <p:cNvSpPr>
              <a:spLocks noChangeShapeType="1"/>
            </p:cNvSpPr>
            <p:nvPr/>
          </p:nvSpPr>
          <p:spPr bwMode="auto">
            <a:xfrm flipV="1">
              <a:off x="4674" y="7266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70" name="Line 670"/>
            <p:cNvSpPr>
              <a:spLocks noChangeShapeType="1"/>
            </p:cNvSpPr>
            <p:nvPr/>
          </p:nvSpPr>
          <p:spPr bwMode="auto">
            <a:xfrm flipV="1">
              <a:off x="5019" y="7266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71" name="Line 671"/>
            <p:cNvSpPr>
              <a:spLocks noChangeShapeType="1"/>
            </p:cNvSpPr>
            <p:nvPr/>
          </p:nvSpPr>
          <p:spPr bwMode="auto">
            <a:xfrm flipV="1">
              <a:off x="5191" y="7266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72" name="Line 672"/>
            <p:cNvSpPr>
              <a:spLocks noChangeShapeType="1"/>
            </p:cNvSpPr>
            <p:nvPr/>
          </p:nvSpPr>
          <p:spPr bwMode="auto">
            <a:xfrm flipV="1">
              <a:off x="5363" y="7266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73" name="Line 673"/>
            <p:cNvSpPr>
              <a:spLocks noChangeShapeType="1"/>
            </p:cNvSpPr>
            <p:nvPr/>
          </p:nvSpPr>
          <p:spPr bwMode="auto">
            <a:xfrm flipV="1">
              <a:off x="5535" y="7266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74" name="Line 674"/>
            <p:cNvSpPr>
              <a:spLocks noChangeShapeType="1"/>
            </p:cNvSpPr>
            <p:nvPr/>
          </p:nvSpPr>
          <p:spPr bwMode="auto">
            <a:xfrm flipV="1">
              <a:off x="5879" y="7266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75" name="Line 675"/>
            <p:cNvSpPr>
              <a:spLocks noChangeShapeType="1"/>
            </p:cNvSpPr>
            <p:nvPr/>
          </p:nvSpPr>
          <p:spPr bwMode="auto">
            <a:xfrm flipV="1">
              <a:off x="6051" y="7266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76" name="Line 676"/>
            <p:cNvSpPr>
              <a:spLocks noChangeShapeType="1"/>
            </p:cNvSpPr>
            <p:nvPr/>
          </p:nvSpPr>
          <p:spPr bwMode="auto">
            <a:xfrm flipV="1">
              <a:off x="6223" y="7266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77" name="Line 677"/>
            <p:cNvSpPr>
              <a:spLocks noChangeShapeType="1"/>
            </p:cNvSpPr>
            <p:nvPr/>
          </p:nvSpPr>
          <p:spPr bwMode="auto">
            <a:xfrm flipV="1">
              <a:off x="6395" y="7266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78" name="Line 678"/>
            <p:cNvSpPr>
              <a:spLocks noChangeShapeType="1"/>
            </p:cNvSpPr>
            <p:nvPr/>
          </p:nvSpPr>
          <p:spPr bwMode="auto">
            <a:xfrm flipV="1">
              <a:off x="6739" y="7266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79" name="Line 679"/>
            <p:cNvSpPr>
              <a:spLocks noChangeShapeType="1"/>
            </p:cNvSpPr>
            <p:nvPr/>
          </p:nvSpPr>
          <p:spPr bwMode="auto">
            <a:xfrm flipV="1">
              <a:off x="6911" y="7266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80" name="Line 680"/>
            <p:cNvSpPr>
              <a:spLocks noChangeShapeType="1"/>
            </p:cNvSpPr>
            <p:nvPr/>
          </p:nvSpPr>
          <p:spPr bwMode="auto">
            <a:xfrm flipV="1">
              <a:off x="7083" y="7266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81" name="Line 681"/>
            <p:cNvSpPr>
              <a:spLocks noChangeShapeType="1"/>
            </p:cNvSpPr>
            <p:nvPr/>
          </p:nvSpPr>
          <p:spPr bwMode="auto">
            <a:xfrm flipV="1">
              <a:off x="7256" y="7266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82" name="Line 682"/>
            <p:cNvSpPr>
              <a:spLocks noChangeShapeType="1"/>
            </p:cNvSpPr>
            <p:nvPr/>
          </p:nvSpPr>
          <p:spPr bwMode="auto">
            <a:xfrm flipV="1">
              <a:off x="2265" y="7266"/>
              <a:ext cx="1" cy="17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83" name="Line 683"/>
            <p:cNvSpPr>
              <a:spLocks noChangeShapeType="1"/>
            </p:cNvSpPr>
            <p:nvPr/>
          </p:nvSpPr>
          <p:spPr bwMode="auto">
            <a:xfrm flipV="1">
              <a:off x="3126" y="7266"/>
              <a:ext cx="1" cy="17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84" name="Line 684"/>
            <p:cNvSpPr>
              <a:spLocks noChangeShapeType="1"/>
            </p:cNvSpPr>
            <p:nvPr/>
          </p:nvSpPr>
          <p:spPr bwMode="auto">
            <a:xfrm flipV="1">
              <a:off x="3986" y="7266"/>
              <a:ext cx="1" cy="17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85" name="Line 685"/>
            <p:cNvSpPr>
              <a:spLocks noChangeShapeType="1"/>
            </p:cNvSpPr>
            <p:nvPr/>
          </p:nvSpPr>
          <p:spPr bwMode="auto">
            <a:xfrm flipV="1">
              <a:off x="4847" y="7266"/>
              <a:ext cx="1" cy="17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86" name="Line 686"/>
            <p:cNvSpPr>
              <a:spLocks noChangeShapeType="1"/>
            </p:cNvSpPr>
            <p:nvPr/>
          </p:nvSpPr>
          <p:spPr bwMode="auto">
            <a:xfrm flipV="1">
              <a:off x="5707" y="7266"/>
              <a:ext cx="1" cy="17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87" name="Line 687"/>
            <p:cNvSpPr>
              <a:spLocks noChangeShapeType="1"/>
            </p:cNvSpPr>
            <p:nvPr/>
          </p:nvSpPr>
          <p:spPr bwMode="auto">
            <a:xfrm flipV="1">
              <a:off x="6567" y="7266"/>
              <a:ext cx="1" cy="17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88" name="Line 688"/>
            <p:cNvSpPr>
              <a:spLocks noChangeShapeType="1"/>
            </p:cNvSpPr>
            <p:nvPr/>
          </p:nvSpPr>
          <p:spPr bwMode="auto">
            <a:xfrm flipV="1">
              <a:off x="7428" y="7266"/>
              <a:ext cx="1" cy="17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89" name="Rectangle 689"/>
            <p:cNvSpPr>
              <a:spLocks noChangeArrowheads="1"/>
            </p:cNvSpPr>
            <p:nvPr/>
          </p:nvSpPr>
          <p:spPr bwMode="auto">
            <a:xfrm>
              <a:off x="2086" y="7523"/>
              <a:ext cx="6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-</a:t>
              </a:r>
              <a:endParaRPr lang="ru-RU"/>
            </a:p>
          </p:txBody>
        </p:sp>
        <p:sp>
          <p:nvSpPr>
            <p:cNvPr id="307890" name="Rectangle 690"/>
            <p:cNvSpPr>
              <a:spLocks noChangeArrowheads="1"/>
            </p:cNvSpPr>
            <p:nvPr/>
          </p:nvSpPr>
          <p:spPr bwMode="auto">
            <a:xfrm>
              <a:off x="2139" y="7523"/>
              <a:ext cx="10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0</a:t>
              </a:r>
              <a:endParaRPr lang="ru-RU"/>
            </a:p>
          </p:txBody>
        </p:sp>
        <p:sp>
          <p:nvSpPr>
            <p:cNvPr id="307891" name="Rectangle 691"/>
            <p:cNvSpPr>
              <a:spLocks noChangeArrowheads="1"/>
            </p:cNvSpPr>
            <p:nvPr/>
          </p:nvSpPr>
          <p:spPr bwMode="auto">
            <a:xfrm>
              <a:off x="2226" y="7523"/>
              <a:ext cx="5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.</a:t>
              </a:r>
              <a:endParaRPr lang="ru-RU"/>
            </a:p>
          </p:txBody>
        </p:sp>
        <p:sp>
          <p:nvSpPr>
            <p:cNvPr id="307892" name="Rectangle 692"/>
            <p:cNvSpPr>
              <a:spLocks noChangeArrowheads="1"/>
            </p:cNvSpPr>
            <p:nvPr/>
          </p:nvSpPr>
          <p:spPr bwMode="auto">
            <a:xfrm>
              <a:off x="2271" y="7523"/>
              <a:ext cx="10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1</a:t>
              </a:r>
              <a:endParaRPr lang="ru-RU"/>
            </a:p>
          </p:txBody>
        </p:sp>
        <p:sp>
          <p:nvSpPr>
            <p:cNvPr id="307893" name="Rectangle 693"/>
            <p:cNvSpPr>
              <a:spLocks noChangeArrowheads="1"/>
            </p:cNvSpPr>
            <p:nvPr/>
          </p:nvSpPr>
          <p:spPr bwMode="auto">
            <a:xfrm>
              <a:off x="2356" y="7523"/>
              <a:ext cx="10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2</a:t>
              </a:r>
              <a:endParaRPr lang="ru-RU"/>
            </a:p>
          </p:txBody>
        </p:sp>
        <p:sp>
          <p:nvSpPr>
            <p:cNvPr id="307894" name="Rectangle 694"/>
            <p:cNvSpPr>
              <a:spLocks noChangeArrowheads="1"/>
            </p:cNvSpPr>
            <p:nvPr/>
          </p:nvSpPr>
          <p:spPr bwMode="auto">
            <a:xfrm>
              <a:off x="2946" y="7523"/>
              <a:ext cx="6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-</a:t>
              </a:r>
              <a:endParaRPr lang="ru-RU"/>
            </a:p>
          </p:txBody>
        </p:sp>
        <p:sp>
          <p:nvSpPr>
            <p:cNvPr id="307895" name="Rectangle 695"/>
            <p:cNvSpPr>
              <a:spLocks noChangeArrowheads="1"/>
            </p:cNvSpPr>
            <p:nvPr/>
          </p:nvSpPr>
          <p:spPr bwMode="auto">
            <a:xfrm>
              <a:off x="2999" y="7523"/>
              <a:ext cx="10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0</a:t>
              </a:r>
              <a:endParaRPr lang="ru-RU"/>
            </a:p>
          </p:txBody>
        </p:sp>
        <p:sp>
          <p:nvSpPr>
            <p:cNvPr id="307896" name="Rectangle 696"/>
            <p:cNvSpPr>
              <a:spLocks noChangeArrowheads="1"/>
            </p:cNvSpPr>
            <p:nvPr/>
          </p:nvSpPr>
          <p:spPr bwMode="auto">
            <a:xfrm>
              <a:off x="3086" y="7523"/>
              <a:ext cx="5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.</a:t>
              </a:r>
              <a:endParaRPr lang="ru-RU"/>
            </a:p>
          </p:txBody>
        </p:sp>
        <p:sp>
          <p:nvSpPr>
            <p:cNvPr id="307897" name="Rectangle 697"/>
            <p:cNvSpPr>
              <a:spLocks noChangeArrowheads="1"/>
            </p:cNvSpPr>
            <p:nvPr/>
          </p:nvSpPr>
          <p:spPr bwMode="auto">
            <a:xfrm>
              <a:off x="3131" y="7523"/>
              <a:ext cx="10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1</a:t>
              </a:r>
              <a:endParaRPr lang="ru-RU"/>
            </a:p>
          </p:txBody>
        </p:sp>
        <p:sp>
          <p:nvSpPr>
            <p:cNvPr id="307898" name="Rectangle 698"/>
            <p:cNvSpPr>
              <a:spLocks noChangeArrowheads="1"/>
            </p:cNvSpPr>
            <p:nvPr/>
          </p:nvSpPr>
          <p:spPr bwMode="auto">
            <a:xfrm>
              <a:off x="3219" y="7523"/>
              <a:ext cx="10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0</a:t>
              </a:r>
              <a:endParaRPr lang="ru-RU"/>
            </a:p>
          </p:txBody>
        </p:sp>
        <p:sp>
          <p:nvSpPr>
            <p:cNvPr id="307899" name="Rectangle 699"/>
            <p:cNvSpPr>
              <a:spLocks noChangeArrowheads="1"/>
            </p:cNvSpPr>
            <p:nvPr/>
          </p:nvSpPr>
          <p:spPr bwMode="auto">
            <a:xfrm>
              <a:off x="3806" y="7523"/>
              <a:ext cx="6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-</a:t>
              </a:r>
              <a:endParaRPr lang="ru-RU"/>
            </a:p>
          </p:txBody>
        </p:sp>
        <p:sp>
          <p:nvSpPr>
            <p:cNvPr id="307900" name="Rectangle 700"/>
            <p:cNvSpPr>
              <a:spLocks noChangeArrowheads="1"/>
            </p:cNvSpPr>
            <p:nvPr/>
          </p:nvSpPr>
          <p:spPr bwMode="auto">
            <a:xfrm>
              <a:off x="3859" y="7523"/>
              <a:ext cx="10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0</a:t>
              </a:r>
              <a:endParaRPr lang="ru-RU"/>
            </a:p>
          </p:txBody>
        </p:sp>
        <p:sp>
          <p:nvSpPr>
            <p:cNvPr id="307901" name="Rectangle 701"/>
            <p:cNvSpPr>
              <a:spLocks noChangeArrowheads="1"/>
            </p:cNvSpPr>
            <p:nvPr/>
          </p:nvSpPr>
          <p:spPr bwMode="auto">
            <a:xfrm>
              <a:off x="3946" y="7523"/>
              <a:ext cx="5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.</a:t>
              </a:r>
              <a:endParaRPr lang="ru-RU"/>
            </a:p>
          </p:txBody>
        </p:sp>
        <p:sp>
          <p:nvSpPr>
            <p:cNvPr id="307902" name="Rectangle 702"/>
            <p:cNvSpPr>
              <a:spLocks noChangeArrowheads="1"/>
            </p:cNvSpPr>
            <p:nvPr/>
          </p:nvSpPr>
          <p:spPr bwMode="auto">
            <a:xfrm>
              <a:off x="3991" y="7523"/>
              <a:ext cx="10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0</a:t>
              </a:r>
              <a:endParaRPr lang="ru-RU"/>
            </a:p>
          </p:txBody>
        </p:sp>
        <p:sp>
          <p:nvSpPr>
            <p:cNvPr id="307903" name="Rectangle 703"/>
            <p:cNvSpPr>
              <a:spLocks noChangeArrowheads="1"/>
            </p:cNvSpPr>
            <p:nvPr/>
          </p:nvSpPr>
          <p:spPr bwMode="auto">
            <a:xfrm>
              <a:off x="4079" y="7523"/>
              <a:ext cx="10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8</a:t>
              </a:r>
              <a:endParaRPr lang="ru-RU"/>
            </a:p>
          </p:txBody>
        </p:sp>
        <p:grpSp>
          <p:nvGrpSpPr>
            <p:cNvPr id="307904" name="Group 704"/>
            <p:cNvGrpSpPr>
              <a:grpSpLocks/>
            </p:cNvGrpSpPr>
            <p:nvPr/>
          </p:nvGrpSpPr>
          <p:grpSpPr bwMode="auto">
            <a:xfrm>
              <a:off x="4667" y="7523"/>
              <a:ext cx="2927" cy="205"/>
              <a:chOff x="4667" y="7523"/>
              <a:chExt cx="2927" cy="205"/>
            </a:xfrm>
          </p:grpSpPr>
          <p:sp>
            <p:nvSpPr>
              <p:cNvPr id="307905" name="Rectangle 705"/>
              <p:cNvSpPr>
                <a:spLocks noChangeArrowheads="1"/>
              </p:cNvSpPr>
              <p:nvPr/>
            </p:nvSpPr>
            <p:spPr bwMode="auto">
              <a:xfrm>
                <a:off x="4667" y="7523"/>
                <a:ext cx="60" cy="2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900">
                    <a:solidFill>
                      <a:srgbClr val="000000"/>
                    </a:solidFill>
                  </a:rPr>
                  <a:t>-</a:t>
                </a:r>
                <a:endParaRPr lang="ru-RU"/>
              </a:p>
            </p:txBody>
          </p:sp>
          <p:sp>
            <p:nvSpPr>
              <p:cNvPr id="307906" name="Rectangle 706"/>
              <p:cNvSpPr>
                <a:spLocks noChangeArrowheads="1"/>
              </p:cNvSpPr>
              <p:nvPr/>
            </p:nvSpPr>
            <p:spPr bwMode="auto">
              <a:xfrm>
                <a:off x="4719" y="7523"/>
                <a:ext cx="100" cy="2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900">
                    <a:solidFill>
                      <a:srgbClr val="000000"/>
                    </a:solidFill>
                  </a:rPr>
                  <a:t>0</a:t>
                </a:r>
                <a:endParaRPr lang="ru-RU"/>
              </a:p>
            </p:txBody>
          </p:sp>
          <p:sp>
            <p:nvSpPr>
              <p:cNvPr id="307907" name="Rectangle 707"/>
              <p:cNvSpPr>
                <a:spLocks noChangeArrowheads="1"/>
              </p:cNvSpPr>
              <p:nvPr/>
            </p:nvSpPr>
            <p:spPr bwMode="auto">
              <a:xfrm>
                <a:off x="4807" y="7523"/>
                <a:ext cx="50" cy="2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900">
                    <a:solidFill>
                      <a:srgbClr val="000000"/>
                    </a:solidFill>
                  </a:rPr>
                  <a:t>.</a:t>
                </a:r>
                <a:endParaRPr lang="ru-RU"/>
              </a:p>
            </p:txBody>
          </p:sp>
          <p:sp>
            <p:nvSpPr>
              <p:cNvPr id="307908" name="Rectangle 708"/>
              <p:cNvSpPr>
                <a:spLocks noChangeArrowheads="1"/>
              </p:cNvSpPr>
              <p:nvPr/>
            </p:nvSpPr>
            <p:spPr bwMode="auto">
              <a:xfrm>
                <a:off x="4852" y="7523"/>
                <a:ext cx="100" cy="2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900">
                    <a:solidFill>
                      <a:srgbClr val="000000"/>
                    </a:solidFill>
                  </a:rPr>
                  <a:t>0</a:t>
                </a:r>
                <a:endParaRPr lang="ru-RU"/>
              </a:p>
            </p:txBody>
          </p:sp>
          <p:sp>
            <p:nvSpPr>
              <p:cNvPr id="307909" name="Rectangle 709"/>
              <p:cNvSpPr>
                <a:spLocks noChangeArrowheads="1"/>
              </p:cNvSpPr>
              <p:nvPr/>
            </p:nvSpPr>
            <p:spPr bwMode="auto">
              <a:xfrm>
                <a:off x="4939" y="7523"/>
                <a:ext cx="100" cy="2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900">
                    <a:solidFill>
                      <a:srgbClr val="000000"/>
                    </a:solidFill>
                  </a:rPr>
                  <a:t>6</a:t>
                </a:r>
                <a:endParaRPr lang="ru-RU"/>
              </a:p>
            </p:txBody>
          </p:sp>
          <p:sp>
            <p:nvSpPr>
              <p:cNvPr id="307910" name="Rectangle 710"/>
              <p:cNvSpPr>
                <a:spLocks noChangeArrowheads="1"/>
              </p:cNvSpPr>
              <p:nvPr/>
            </p:nvSpPr>
            <p:spPr bwMode="auto">
              <a:xfrm>
                <a:off x="5527" y="7523"/>
                <a:ext cx="60" cy="2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900">
                    <a:solidFill>
                      <a:srgbClr val="000000"/>
                    </a:solidFill>
                  </a:rPr>
                  <a:t>-</a:t>
                </a:r>
                <a:endParaRPr lang="ru-RU"/>
              </a:p>
            </p:txBody>
          </p:sp>
          <p:sp>
            <p:nvSpPr>
              <p:cNvPr id="307911" name="Rectangle 711"/>
              <p:cNvSpPr>
                <a:spLocks noChangeArrowheads="1"/>
              </p:cNvSpPr>
              <p:nvPr/>
            </p:nvSpPr>
            <p:spPr bwMode="auto">
              <a:xfrm>
                <a:off x="5579" y="7523"/>
                <a:ext cx="100" cy="2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900">
                    <a:solidFill>
                      <a:srgbClr val="000000"/>
                    </a:solidFill>
                  </a:rPr>
                  <a:t>0</a:t>
                </a:r>
                <a:endParaRPr lang="ru-RU"/>
              </a:p>
            </p:txBody>
          </p:sp>
          <p:sp>
            <p:nvSpPr>
              <p:cNvPr id="307912" name="Rectangle 712"/>
              <p:cNvSpPr>
                <a:spLocks noChangeArrowheads="1"/>
              </p:cNvSpPr>
              <p:nvPr/>
            </p:nvSpPr>
            <p:spPr bwMode="auto">
              <a:xfrm>
                <a:off x="5667" y="7523"/>
                <a:ext cx="50" cy="2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900">
                    <a:solidFill>
                      <a:srgbClr val="000000"/>
                    </a:solidFill>
                  </a:rPr>
                  <a:t>.</a:t>
                </a:r>
                <a:endParaRPr lang="ru-RU"/>
              </a:p>
            </p:txBody>
          </p:sp>
          <p:sp>
            <p:nvSpPr>
              <p:cNvPr id="307913" name="Rectangle 713"/>
              <p:cNvSpPr>
                <a:spLocks noChangeArrowheads="1"/>
              </p:cNvSpPr>
              <p:nvPr/>
            </p:nvSpPr>
            <p:spPr bwMode="auto">
              <a:xfrm>
                <a:off x="5712" y="7523"/>
                <a:ext cx="100" cy="2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900">
                    <a:solidFill>
                      <a:srgbClr val="000000"/>
                    </a:solidFill>
                  </a:rPr>
                  <a:t>0</a:t>
                </a:r>
                <a:endParaRPr lang="ru-RU"/>
              </a:p>
            </p:txBody>
          </p:sp>
          <p:sp>
            <p:nvSpPr>
              <p:cNvPr id="307914" name="Rectangle 714"/>
              <p:cNvSpPr>
                <a:spLocks noChangeArrowheads="1"/>
              </p:cNvSpPr>
              <p:nvPr/>
            </p:nvSpPr>
            <p:spPr bwMode="auto">
              <a:xfrm>
                <a:off x="5799" y="7523"/>
                <a:ext cx="100" cy="2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900">
                    <a:solidFill>
                      <a:srgbClr val="000000"/>
                    </a:solidFill>
                  </a:rPr>
                  <a:t>4</a:t>
                </a:r>
                <a:endParaRPr lang="ru-RU"/>
              </a:p>
            </p:txBody>
          </p:sp>
          <p:sp>
            <p:nvSpPr>
              <p:cNvPr id="307915" name="Rectangle 715"/>
              <p:cNvSpPr>
                <a:spLocks noChangeArrowheads="1"/>
              </p:cNvSpPr>
              <p:nvPr/>
            </p:nvSpPr>
            <p:spPr bwMode="auto">
              <a:xfrm>
                <a:off x="6387" y="7523"/>
                <a:ext cx="60" cy="2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900">
                    <a:solidFill>
                      <a:srgbClr val="000000"/>
                    </a:solidFill>
                  </a:rPr>
                  <a:t>-</a:t>
                </a:r>
                <a:endParaRPr lang="ru-RU"/>
              </a:p>
            </p:txBody>
          </p:sp>
          <p:sp>
            <p:nvSpPr>
              <p:cNvPr id="307916" name="Rectangle 716"/>
              <p:cNvSpPr>
                <a:spLocks noChangeArrowheads="1"/>
              </p:cNvSpPr>
              <p:nvPr/>
            </p:nvSpPr>
            <p:spPr bwMode="auto">
              <a:xfrm>
                <a:off x="6439" y="7523"/>
                <a:ext cx="100" cy="2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900">
                    <a:solidFill>
                      <a:srgbClr val="000000"/>
                    </a:solidFill>
                  </a:rPr>
                  <a:t>0</a:t>
                </a:r>
                <a:endParaRPr lang="ru-RU"/>
              </a:p>
            </p:txBody>
          </p:sp>
          <p:sp>
            <p:nvSpPr>
              <p:cNvPr id="307917" name="Rectangle 717"/>
              <p:cNvSpPr>
                <a:spLocks noChangeArrowheads="1"/>
              </p:cNvSpPr>
              <p:nvPr/>
            </p:nvSpPr>
            <p:spPr bwMode="auto">
              <a:xfrm>
                <a:off x="6529" y="7523"/>
                <a:ext cx="50" cy="2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900">
                    <a:solidFill>
                      <a:srgbClr val="000000"/>
                    </a:solidFill>
                  </a:rPr>
                  <a:t>.</a:t>
                </a:r>
                <a:endParaRPr lang="ru-RU"/>
              </a:p>
            </p:txBody>
          </p:sp>
          <p:sp>
            <p:nvSpPr>
              <p:cNvPr id="307918" name="Rectangle 718"/>
              <p:cNvSpPr>
                <a:spLocks noChangeArrowheads="1"/>
              </p:cNvSpPr>
              <p:nvPr/>
            </p:nvSpPr>
            <p:spPr bwMode="auto">
              <a:xfrm>
                <a:off x="6572" y="7523"/>
                <a:ext cx="100" cy="2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900">
                    <a:solidFill>
                      <a:srgbClr val="000000"/>
                    </a:solidFill>
                  </a:rPr>
                  <a:t>0</a:t>
                </a:r>
                <a:endParaRPr lang="ru-RU"/>
              </a:p>
            </p:txBody>
          </p:sp>
          <p:sp>
            <p:nvSpPr>
              <p:cNvPr id="307919" name="Rectangle 719"/>
              <p:cNvSpPr>
                <a:spLocks noChangeArrowheads="1"/>
              </p:cNvSpPr>
              <p:nvPr/>
            </p:nvSpPr>
            <p:spPr bwMode="auto">
              <a:xfrm>
                <a:off x="6659" y="7523"/>
                <a:ext cx="100" cy="2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900">
                    <a:solidFill>
                      <a:srgbClr val="000000"/>
                    </a:solidFill>
                  </a:rPr>
                  <a:t>2</a:t>
                </a:r>
                <a:endParaRPr lang="ru-RU"/>
              </a:p>
            </p:txBody>
          </p:sp>
          <p:sp>
            <p:nvSpPr>
              <p:cNvPr id="307920" name="Rectangle 720"/>
              <p:cNvSpPr>
                <a:spLocks noChangeArrowheads="1"/>
              </p:cNvSpPr>
              <p:nvPr/>
            </p:nvSpPr>
            <p:spPr bwMode="auto">
              <a:xfrm>
                <a:off x="7274" y="7523"/>
                <a:ext cx="100" cy="2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900">
                    <a:solidFill>
                      <a:srgbClr val="000000"/>
                    </a:solidFill>
                  </a:rPr>
                  <a:t>0</a:t>
                </a:r>
                <a:endParaRPr lang="ru-RU"/>
              </a:p>
            </p:txBody>
          </p:sp>
          <p:sp>
            <p:nvSpPr>
              <p:cNvPr id="307921" name="Rectangle 721"/>
              <p:cNvSpPr>
                <a:spLocks noChangeArrowheads="1"/>
              </p:cNvSpPr>
              <p:nvPr/>
            </p:nvSpPr>
            <p:spPr bwMode="auto">
              <a:xfrm>
                <a:off x="7362" y="7523"/>
                <a:ext cx="50" cy="2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900">
                    <a:solidFill>
                      <a:srgbClr val="000000"/>
                    </a:solidFill>
                  </a:rPr>
                  <a:t>.</a:t>
                </a:r>
                <a:endParaRPr lang="ru-RU"/>
              </a:p>
            </p:txBody>
          </p:sp>
          <p:sp>
            <p:nvSpPr>
              <p:cNvPr id="307922" name="Rectangle 722"/>
              <p:cNvSpPr>
                <a:spLocks noChangeArrowheads="1"/>
              </p:cNvSpPr>
              <p:nvPr/>
            </p:nvSpPr>
            <p:spPr bwMode="auto">
              <a:xfrm>
                <a:off x="7407" y="7523"/>
                <a:ext cx="100" cy="2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900">
                    <a:solidFill>
                      <a:srgbClr val="000000"/>
                    </a:solidFill>
                  </a:rPr>
                  <a:t>0</a:t>
                </a:r>
                <a:endParaRPr lang="ru-RU"/>
              </a:p>
            </p:txBody>
          </p:sp>
          <p:sp>
            <p:nvSpPr>
              <p:cNvPr id="307923" name="Rectangle 723"/>
              <p:cNvSpPr>
                <a:spLocks noChangeArrowheads="1"/>
              </p:cNvSpPr>
              <p:nvPr/>
            </p:nvSpPr>
            <p:spPr bwMode="auto">
              <a:xfrm>
                <a:off x="7494" y="7523"/>
                <a:ext cx="100" cy="2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900">
                    <a:solidFill>
                      <a:srgbClr val="000000"/>
                    </a:solidFill>
                  </a:rPr>
                  <a:t>0</a:t>
                </a:r>
                <a:endParaRPr lang="ru-RU"/>
              </a:p>
            </p:txBody>
          </p:sp>
        </p:grpSp>
        <p:sp>
          <p:nvSpPr>
            <p:cNvPr id="307924" name="Line 724"/>
            <p:cNvSpPr>
              <a:spLocks noChangeShapeType="1"/>
            </p:cNvSpPr>
            <p:nvPr/>
          </p:nvSpPr>
          <p:spPr bwMode="auto">
            <a:xfrm>
              <a:off x="2265" y="2113"/>
              <a:ext cx="1" cy="515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25" name="Line 725"/>
            <p:cNvSpPr>
              <a:spLocks noChangeShapeType="1"/>
            </p:cNvSpPr>
            <p:nvPr/>
          </p:nvSpPr>
          <p:spPr bwMode="auto">
            <a:xfrm>
              <a:off x="2266" y="7266"/>
              <a:ext cx="516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26" name="Line 726"/>
            <p:cNvSpPr>
              <a:spLocks noChangeShapeType="1"/>
            </p:cNvSpPr>
            <p:nvPr/>
          </p:nvSpPr>
          <p:spPr bwMode="auto">
            <a:xfrm>
              <a:off x="2266" y="5977"/>
              <a:ext cx="516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27" name="Line 727"/>
            <p:cNvSpPr>
              <a:spLocks noChangeShapeType="1"/>
            </p:cNvSpPr>
            <p:nvPr/>
          </p:nvSpPr>
          <p:spPr bwMode="auto">
            <a:xfrm>
              <a:off x="2266" y="4688"/>
              <a:ext cx="516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28" name="Line 728"/>
            <p:cNvSpPr>
              <a:spLocks noChangeShapeType="1"/>
            </p:cNvSpPr>
            <p:nvPr/>
          </p:nvSpPr>
          <p:spPr bwMode="auto">
            <a:xfrm>
              <a:off x="2266" y="3400"/>
              <a:ext cx="516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29" name="Line 729"/>
            <p:cNvSpPr>
              <a:spLocks noChangeShapeType="1"/>
            </p:cNvSpPr>
            <p:nvPr/>
          </p:nvSpPr>
          <p:spPr bwMode="auto">
            <a:xfrm>
              <a:off x="2266" y="2112"/>
              <a:ext cx="516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30" name="Line 730"/>
            <p:cNvSpPr>
              <a:spLocks noChangeShapeType="1"/>
            </p:cNvSpPr>
            <p:nvPr/>
          </p:nvSpPr>
          <p:spPr bwMode="auto">
            <a:xfrm flipH="1">
              <a:off x="2181" y="7008"/>
              <a:ext cx="8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31" name="Line 731"/>
            <p:cNvSpPr>
              <a:spLocks noChangeShapeType="1"/>
            </p:cNvSpPr>
            <p:nvPr/>
          </p:nvSpPr>
          <p:spPr bwMode="auto">
            <a:xfrm flipH="1">
              <a:off x="2181" y="6750"/>
              <a:ext cx="8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32" name="Line 732"/>
            <p:cNvSpPr>
              <a:spLocks noChangeShapeType="1"/>
            </p:cNvSpPr>
            <p:nvPr/>
          </p:nvSpPr>
          <p:spPr bwMode="auto">
            <a:xfrm flipH="1">
              <a:off x="2181" y="6492"/>
              <a:ext cx="8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33" name="Line 733"/>
            <p:cNvSpPr>
              <a:spLocks noChangeShapeType="1"/>
            </p:cNvSpPr>
            <p:nvPr/>
          </p:nvSpPr>
          <p:spPr bwMode="auto">
            <a:xfrm flipH="1">
              <a:off x="2181" y="6235"/>
              <a:ext cx="8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34" name="Line 734"/>
            <p:cNvSpPr>
              <a:spLocks noChangeShapeType="1"/>
            </p:cNvSpPr>
            <p:nvPr/>
          </p:nvSpPr>
          <p:spPr bwMode="auto">
            <a:xfrm flipH="1">
              <a:off x="2181" y="5719"/>
              <a:ext cx="8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35" name="Line 735"/>
            <p:cNvSpPr>
              <a:spLocks noChangeShapeType="1"/>
            </p:cNvSpPr>
            <p:nvPr/>
          </p:nvSpPr>
          <p:spPr bwMode="auto">
            <a:xfrm flipH="1">
              <a:off x="2181" y="5462"/>
              <a:ext cx="8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36" name="Line 736"/>
            <p:cNvSpPr>
              <a:spLocks noChangeShapeType="1"/>
            </p:cNvSpPr>
            <p:nvPr/>
          </p:nvSpPr>
          <p:spPr bwMode="auto">
            <a:xfrm flipH="1">
              <a:off x="2181" y="5204"/>
              <a:ext cx="8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37" name="Line 737"/>
            <p:cNvSpPr>
              <a:spLocks noChangeShapeType="1"/>
            </p:cNvSpPr>
            <p:nvPr/>
          </p:nvSpPr>
          <p:spPr bwMode="auto">
            <a:xfrm flipH="1">
              <a:off x="2181" y="4946"/>
              <a:ext cx="8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38" name="Line 738"/>
            <p:cNvSpPr>
              <a:spLocks noChangeShapeType="1"/>
            </p:cNvSpPr>
            <p:nvPr/>
          </p:nvSpPr>
          <p:spPr bwMode="auto">
            <a:xfrm flipH="1">
              <a:off x="2181" y="4431"/>
              <a:ext cx="8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39" name="Line 739"/>
            <p:cNvSpPr>
              <a:spLocks noChangeShapeType="1"/>
            </p:cNvSpPr>
            <p:nvPr/>
          </p:nvSpPr>
          <p:spPr bwMode="auto">
            <a:xfrm flipH="1">
              <a:off x="2181" y="4173"/>
              <a:ext cx="8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40" name="Line 740"/>
            <p:cNvSpPr>
              <a:spLocks noChangeShapeType="1"/>
            </p:cNvSpPr>
            <p:nvPr/>
          </p:nvSpPr>
          <p:spPr bwMode="auto">
            <a:xfrm flipH="1">
              <a:off x="2181" y="3915"/>
              <a:ext cx="8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41" name="Line 741"/>
            <p:cNvSpPr>
              <a:spLocks noChangeShapeType="1"/>
            </p:cNvSpPr>
            <p:nvPr/>
          </p:nvSpPr>
          <p:spPr bwMode="auto">
            <a:xfrm flipH="1">
              <a:off x="2181" y="3658"/>
              <a:ext cx="8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42" name="Line 742"/>
            <p:cNvSpPr>
              <a:spLocks noChangeShapeType="1"/>
            </p:cNvSpPr>
            <p:nvPr/>
          </p:nvSpPr>
          <p:spPr bwMode="auto">
            <a:xfrm flipH="1">
              <a:off x="2181" y="3142"/>
              <a:ext cx="8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43" name="Line 743"/>
            <p:cNvSpPr>
              <a:spLocks noChangeShapeType="1"/>
            </p:cNvSpPr>
            <p:nvPr/>
          </p:nvSpPr>
          <p:spPr bwMode="auto">
            <a:xfrm flipH="1">
              <a:off x="2181" y="2884"/>
              <a:ext cx="8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44" name="Line 744"/>
            <p:cNvSpPr>
              <a:spLocks noChangeShapeType="1"/>
            </p:cNvSpPr>
            <p:nvPr/>
          </p:nvSpPr>
          <p:spPr bwMode="auto">
            <a:xfrm flipH="1">
              <a:off x="2181" y="2627"/>
              <a:ext cx="8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45" name="Line 745"/>
            <p:cNvSpPr>
              <a:spLocks noChangeShapeType="1"/>
            </p:cNvSpPr>
            <p:nvPr/>
          </p:nvSpPr>
          <p:spPr bwMode="auto">
            <a:xfrm flipH="1">
              <a:off x="2181" y="2369"/>
              <a:ext cx="8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46" name="Line 746"/>
            <p:cNvSpPr>
              <a:spLocks noChangeShapeType="1"/>
            </p:cNvSpPr>
            <p:nvPr/>
          </p:nvSpPr>
          <p:spPr bwMode="auto">
            <a:xfrm flipH="1">
              <a:off x="2093" y="7266"/>
              <a:ext cx="17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47" name="Line 747"/>
            <p:cNvSpPr>
              <a:spLocks noChangeShapeType="1"/>
            </p:cNvSpPr>
            <p:nvPr/>
          </p:nvSpPr>
          <p:spPr bwMode="auto">
            <a:xfrm flipH="1">
              <a:off x="2093" y="5977"/>
              <a:ext cx="17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48" name="Line 748"/>
            <p:cNvSpPr>
              <a:spLocks noChangeShapeType="1"/>
            </p:cNvSpPr>
            <p:nvPr/>
          </p:nvSpPr>
          <p:spPr bwMode="auto">
            <a:xfrm flipH="1">
              <a:off x="2093" y="4688"/>
              <a:ext cx="17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49" name="Line 749"/>
            <p:cNvSpPr>
              <a:spLocks noChangeShapeType="1"/>
            </p:cNvSpPr>
            <p:nvPr/>
          </p:nvSpPr>
          <p:spPr bwMode="auto">
            <a:xfrm flipH="1">
              <a:off x="2093" y="3400"/>
              <a:ext cx="17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50" name="Line 750"/>
            <p:cNvSpPr>
              <a:spLocks noChangeShapeType="1"/>
            </p:cNvSpPr>
            <p:nvPr/>
          </p:nvSpPr>
          <p:spPr bwMode="auto">
            <a:xfrm flipH="1">
              <a:off x="2093" y="2111"/>
              <a:ext cx="17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51" name="Rectangle 751"/>
            <p:cNvSpPr>
              <a:spLocks noChangeArrowheads="1"/>
            </p:cNvSpPr>
            <p:nvPr/>
          </p:nvSpPr>
          <p:spPr bwMode="auto">
            <a:xfrm>
              <a:off x="1701" y="7176"/>
              <a:ext cx="100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0</a:t>
              </a:r>
              <a:endParaRPr lang="ru-RU"/>
            </a:p>
          </p:txBody>
        </p:sp>
        <p:sp>
          <p:nvSpPr>
            <p:cNvPr id="307952" name="Rectangle 752"/>
            <p:cNvSpPr>
              <a:spLocks noChangeArrowheads="1"/>
            </p:cNvSpPr>
            <p:nvPr/>
          </p:nvSpPr>
          <p:spPr bwMode="auto">
            <a:xfrm>
              <a:off x="1789" y="7176"/>
              <a:ext cx="50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.</a:t>
              </a:r>
              <a:endParaRPr lang="ru-RU"/>
            </a:p>
          </p:txBody>
        </p:sp>
        <p:sp>
          <p:nvSpPr>
            <p:cNvPr id="307953" name="Rectangle 753"/>
            <p:cNvSpPr>
              <a:spLocks noChangeArrowheads="1"/>
            </p:cNvSpPr>
            <p:nvPr/>
          </p:nvSpPr>
          <p:spPr bwMode="auto">
            <a:xfrm>
              <a:off x="1834" y="7176"/>
              <a:ext cx="100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5</a:t>
              </a:r>
              <a:endParaRPr lang="ru-RU"/>
            </a:p>
          </p:txBody>
        </p:sp>
        <p:sp>
          <p:nvSpPr>
            <p:cNvPr id="307954" name="Rectangle 754"/>
            <p:cNvSpPr>
              <a:spLocks noChangeArrowheads="1"/>
            </p:cNvSpPr>
            <p:nvPr/>
          </p:nvSpPr>
          <p:spPr bwMode="auto">
            <a:xfrm>
              <a:off x="1921" y="7176"/>
              <a:ext cx="100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0</a:t>
              </a:r>
              <a:endParaRPr lang="ru-RU"/>
            </a:p>
          </p:txBody>
        </p:sp>
        <p:sp>
          <p:nvSpPr>
            <p:cNvPr id="307955" name="Rectangle 755"/>
            <p:cNvSpPr>
              <a:spLocks noChangeArrowheads="1"/>
            </p:cNvSpPr>
            <p:nvPr/>
          </p:nvSpPr>
          <p:spPr bwMode="auto">
            <a:xfrm>
              <a:off x="1701" y="5889"/>
              <a:ext cx="10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1</a:t>
              </a:r>
              <a:endParaRPr lang="ru-RU"/>
            </a:p>
          </p:txBody>
        </p:sp>
        <p:sp>
          <p:nvSpPr>
            <p:cNvPr id="307956" name="Rectangle 756"/>
            <p:cNvSpPr>
              <a:spLocks noChangeArrowheads="1"/>
            </p:cNvSpPr>
            <p:nvPr/>
          </p:nvSpPr>
          <p:spPr bwMode="auto">
            <a:xfrm>
              <a:off x="1789" y="5889"/>
              <a:ext cx="5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.</a:t>
              </a:r>
              <a:endParaRPr lang="ru-RU"/>
            </a:p>
          </p:txBody>
        </p:sp>
        <p:sp>
          <p:nvSpPr>
            <p:cNvPr id="307957" name="Rectangle 757"/>
            <p:cNvSpPr>
              <a:spLocks noChangeArrowheads="1"/>
            </p:cNvSpPr>
            <p:nvPr/>
          </p:nvSpPr>
          <p:spPr bwMode="auto">
            <a:xfrm>
              <a:off x="1834" y="5889"/>
              <a:ext cx="10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0</a:t>
              </a:r>
              <a:endParaRPr lang="ru-RU"/>
            </a:p>
          </p:txBody>
        </p:sp>
        <p:sp>
          <p:nvSpPr>
            <p:cNvPr id="307958" name="Rectangle 758"/>
            <p:cNvSpPr>
              <a:spLocks noChangeArrowheads="1"/>
            </p:cNvSpPr>
            <p:nvPr/>
          </p:nvSpPr>
          <p:spPr bwMode="auto">
            <a:xfrm>
              <a:off x="1921" y="5889"/>
              <a:ext cx="10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0</a:t>
              </a:r>
              <a:endParaRPr lang="ru-RU"/>
            </a:p>
          </p:txBody>
        </p:sp>
        <p:sp>
          <p:nvSpPr>
            <p:cNvPr id="307959" name="Rectangle 759"/>
            <p:cNvSpPr>
              <a:spLocks noChangeArrowheads="1"/>
            </p:cNvSpPr>
            <p:nvPr/>
          </p:nvSpPr>
          <p:spPr bwMode="auto">
            <a:xfrm>
              <a:off x="1701" y="4600"/>
              <a:ext cx="10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1</a:t>
              </a:r>
              <a:endParaRPr lang="ru-RU"/>
            </a:p>
          </p:txBody>
        </p:sp>
        <p:sp>
          <p:nvSpPr>
            <p:cNvPr id="307960" name="Rectangle 760"/>
            <p:cNvSpPr>
              <a:spLocks noChangeArrowheads="1"/>
            </p:cNvSpPr>
            <p:nvPr/>
          </p:nvSpPr>
          <p:spPr bwMode="auto">
            <a:xfrm>
              <a:off x="1789" y="4600"/>
              <a:ext cx="5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.</a:t>
              </a:r>
              <a:endParaRPr lang="ru-RU"/>
            </a:p>
          </p:txBody>
        </p:sp>
        <p:sp>
          <p:nvSpPr>
            <p:cNvPr id="307961" name="Rectangle 761"/>
            <p:cNvSpPr>
              <a:spLocks noChangeArrowheads="1"/>
            </p:cNvSpPr>
            <p:nvPr/>
          </p:nvSpPr>
          <p:spPr bwMode="auto">
            <a:xfrm>
              <a:off x="1834" y="4600"/>
              <a:ext cx="10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5</a:t>
              </a:r>
              <a:endParaRPr lang="ru-RU"/>
            </a:p>
          </p:txBody>
        </p:sp>
        <p:sp>
          <p:nvSpPr>
            <p:cNvPr id="307962" name="Rectangle 762"/>
            <p:cNvSpPr>
              <a:spLocks noChangeArrowheads="1"/>
            </p:cNvSpPr>
            <p:nvPr/>
          </p:nvSpPr>
          <p:spPr bwMode="auto">
            <a:xfrm>
              <a:off x="1921" y="4600"/>
              <a:ext cx="10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0</a:t>
              </a:r>
              <a:endParaRPr lang="ru-RU"/>
            </a:p>
          </p:txBody>
        </p:sp>
        <p:sp>
          <p:nvSpPr>
            <p:cNvPr id="307963" name="Rectangle 763"/>
            <p:cNvSpPr>
              <a:spLocks noChangeArrowheads="1"/>
            </p:cNvSpPr>
            <p:nvPr/>
          </p:nvSpPr>
          <p:spPr bwMode="auto">
            <a:xfrm>
              <a:off x="1701" y="3311"/>
              <a:ext cx="10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2</a:t>
              </a:r>
              <a:endParaRPr lang="ru-RU"/>
            </a:p>
          </p:txBody>
        </p:sp>
        <p:sp>
          <p:nvSpPr>
            <p:cNvPr id="307964" name="Rectangle 764"/>
            <p:cNvSpPr>
              <a:spLocks noChangeArrowheads="1"/>
            </p:cNvSpPr>
            <p:nvPr/>
          </p:nvSpPr>
          <p:spPr bwMode="auto">
            <a:xfrm>
              <a:off x="1789" y="3311"/>
              <a:ext cx="5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.</a:t>
              </a:r>
              <a:endParaRPr lang="ru-RU"/>
            </a:p>
          </p:txBody>
        </p:sp>
        <p:sp>
          <p:nvSpPr>
            <p:cNvPr id="307965" name="Rectangle 765"/>
            <p:cNvSpPr>
              <a:spLocks noChangeArrowheads="1"/>
            </p:cNvSpPr>
            <p:nvPr/>
          </p:nvSpPr>
          <p:spPr bwMode="auto">
            <a:xfrm>
              <a:off x="1834" y="3311"/>
              <a:ext cx="10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0</a:t>
              </a:r>
              <a:endParaRPr lang="ru-RU"/>
            </a:p>
          </p:txBody>
        </p:sp>
        <p:sp>
          <p:nvSpPr>
            <p:cNvPr id="307966" name="Rectangle 766"/>
            <p:cNvSpPr>
              <a:spLocks noChangeArrowheads="1"/>
            </p:cNvSpPr>
            <p:nvPr/>
          </p:nvSpPr>
          <p:spPr bwMode="auto">
            <a:xfrm>
              <a:off x="1921" y="3311"/>
              <a:ext cx="10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0</a:t>
              </a:r>
              <a:endParaRPr lang="ru-RU"/>
            </a:p>
          </p:txBody>
        </p:sp>
        <p:sp>
          <p:nvSpPr>
            <p:cNvPr id="307967" name="Rectangle 767"/>
            <p:cNvSpPr>
              <a:spLocks noChangeArrowheads="1"/>
            </p:cNvSpPr>
            <p:nvPr/>
          </p:nvSpPr>
          <p:spPr bwMode="auto">
            <a:xfrm>
              <a:off x="1701" y="2022"/>
              <a:ext cx="10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2</a:t>
              </a:r>
              <a:endParaRPr lang="ru-RU"/>
            </a:p>
          </p:txBody>
        </p:sp>
        <p:sp>
          <p:nvSpPr>
            <p:cNvPr id="307968" name="Rectangle 768"/>
            <p:cNvSpPr>
              <a:spLocks noChangeArrowheads="1"/>
            </p:cNvSpPr>
            <p:nvPr/>
          </p:nvSpPr>
          <p:spPr bwMode="auto">
            <a:xfrm>
              <a:off x="1789" y="2022"/>
              <a:ext cx="5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.</a:t>
              </a:r>
              <a:endParaRPr lang="ru-RU"/>
            </a:p>
          </p:txBody>
        </p:sp>
        <p:sp>
          <p:nvSpPr>
            <p:cNvPr id="307969" name="Rectangle 769"/>
            <p:cNvSpPr>
              <a:spLocks noChangeArrowheads="1"/>
            </p:cNvSpPr>
            <p:nvPr/>
          </p:nvSpPr>
          <p:spPr bwMode="auto">
            <a:xfrm>
              <a:off x="1834" y="2022"/>
              <a:ext cx="10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5</a:t>
              </a:r>
              <a:endParaRPr lang="ru-RU"/>
            </a:p>
          </p:txBody>
        </p:sp>
        <p:sp>
          <p:nvSpPr>
            <p:cNvPr id="307970" name="Rectangle 770"/>
            <p:cNvSpPr>
              <a:spLocks noChangeArrowheads="1"/>
            </p:cNvSpPr>
            <p:nvPr/>
          </p:nvSpPr>
          <p:spPr bwMode="auto">
            <a:xfrm>
              <a:off x="1921" y="2022"/>
              <a:ext cx="10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0</a:t>
              </a:r>
              <a:endParaRPr lang="ru-RU"/>
            </a:p>
          </p:txBody>
        </p:sp>
        <p:sp>
          <p:nvSpPr>
            <p:cNvPr id="307971" name="Freeform 771"/>
            <p:cNvSpPr>
              <a:spLocks/>
            </p:cNvSpPr>
            <p:nvPr/>
          </p:nvSpPr>
          <p:spPr bwMode="auto">
            <a:xfrm>
              <a:off x="7122" y="6793"/>
              <a:ext cx="177" cy="155"/>
            </a:xfrm>
            <a:custGeom>
              <a:avLst/>
              <a:gdLst>
                <a:gd name="T0" fmla="*/ 178 w 355"/>
                <a:gd name="T1" fmla="*/ 0 h 310"/>
                <a:gd name="T2" fmla="*/ 355 w 355"/>
                <a:gd name="T3" fmla="*/ 310 h 310"/>
                <a:gd name="T4" fmla="*/ 0 w 355"/>
                <a:gd name="T5" fmla="*/ 310 h 310"/>
                <a:gd name="T6" fmla="*/ 178 w 355"/>
                <a:gd name="T7" fmla="*/ 0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5" h="310">
                  <a:moveTo>
                    <a:pt x="178" y="0"/>
                  </a:moveTo>
                  <a:lnTo>
                    <a:pt x="355" y="310"/>
                  </a:lnTo>
                  <a:lnTo>
                    <a:pt x="0" y="310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07972" name="Freeform 772"/>
            <p:cNvSpPr>
              <a:spLocks/>
            </p:cNvSpPr>
            <p:nvPr/>
          </p:nvSpPr>
          <p:spPr bwMode="auto">
            <a:xfrm>
              <a:off x="2912" y="2988"/>
              <a:ext cx="4171" cy="2782"/>
            </a:xfrm>
            <a:custGeom>
              <a:avLst/>
              <a:gdLst>
                <a:gd name="T0" fmla="*/ 4042 w 8342"/>
                <a:gd name="T1" fmla="*/ 3555 h 5565"/>
                <a:gd name="T2" fmla="*/ 0 w 8342"/>
                <a:gd name="T3" fmla="*/ 464 h 5565"/>
                <a:gd name="T4" fmla="*/ 8342 w 8342"/>
                <a:gd name="T5" fmla="*/ 5565 h 5565"/>
                <a:gd name="T6" fmla="*/ 5331 w 8342"/>
                <a:gd name="T7" fmla="*/ 4276 h 5565"/>
                <a:gd name="T8" fmla="*/ 946 w 8342"/>
                <a:gd name="T9" fmla="*/ 1029 h 5565"/>
                <a:gd name="T10" fmla="*/ 6708 w 8342"/>
                <a:gd name="T11" fmla="*/ 5359 h 5565"/>
                <a:gd name="T12" fmla="*/ 5419 w 8342"/>
                <a:gd name="T13" fmla="*/ 2988 h 5565"/>
                <a:gd name="T14" fmla="*/ 3870 w 8342"/>
                <a:gd name="T15" fmla="*/ 1648 h 5565"/>
                <a:gd name="T16" fmla="*/ 7225 w 8342"/>
                <a:gd name="T17" fmla="*/ 4639 h 5565"/>
                <a:gd name="T18" fmla="*/ 3266 w 8342"/>
                <a:gd name="T19" fmla="*/ 978 h 5565"/>
                <a:gd name="T20" fmla="*/ 6193 w 8342"/>
                <a:gd name="T21" fmla="*/ 3350 h 5565"/>
                <a:gd name="T22" fmla="*/ 4901 w 8342"/>
                <a:gd name="T23" fmla="*/ 3196 h 5565"/>
                <a:gd name="T24" fmla="*/ 6019 w 8342"/>
                <a:gd name="T25" fmla="*/ 4276 h 5565"/>
                <a:gd name="T26" fmla="*/ 7568 w 8342"/>
                <a:gd name="T27" fmla="*/ 5103 h 5565"/>
                <a:gd name="T28" fmla="*/ 1205 w 8342"/>
                <a:gd name="T29" fmla="*/ 0 h 5565"/>
                <a:gd name="T30" fmla="*/ 3524 w 8342"/>
                <a:gd name="T31" fmla="*/ 1907 h 5565"/>
                <a:gd name="T32" fmla="*/ 6537 w 8342"/>
                <a:gd name="T33" fmla="*/ 4173 h 5565"/>
                <a:gd name="T34" fmla="*/ 1463 w 8342"/>
                <a:gd name="T35" fmla="*/ 978 h 5565"/>
                <a:gd name="T36" fmla="*/ 4300 w 8342"/>
                <a:gd name="T37" fmla="*/ 3247 h 5565"/>
                <a:gd name="T38" fmla="*/ 6105 w 8342"/>
                <a:gd name="T39" fmla="*/ 4691 h 5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342" h="5565">
                  <a:moveTo>
                    <a:pt x="4042" y="3555"/>
                  </a:moveTo>
                  <a:lnTo>
                    <a:pt x="0" y="464"/>
                  </a:lnTo>
                  <a:lnTo>
                    <a:pt x="8342" y="5565"/>
                  </a:lnTo>
                  <a:lnTo>
                    <a:pt x="5331" y="4276"/>
                  </a:lnTo>
                  <a:lnTo>
                    <a:pt x="946" y="1029"/>
                  </a:lnTo>
                  <a:lnTo>
                    <a:pt x="6708" y="5359"/>
                  </a:lnTo>
                  <a:lnTo>
                    <a:pt x="5419" y="2988"/>
                  </a:lnTo>
                  <a:lnTo>
                    <a:pt x="3870" y="1648"/>
                  </a:lnTo>
                  <a:lnTo>
                    <a:pt x="7225" y="4639"/>
                  </a:lnTo>
                  <a:lnTo>
                    <a:pt x="3266" y="978"/>
                  </a:lnTo>
                  <a:lnTo>
                    <a:pt x="6193" y="3350"/>
                  </a:lnTo>
                  <a:lnTo>
                    <a:pt x="4901" y="3196"/>
                  </a:lnTo>
                  <a:lnTo>
                    <a:pt x="6019" y="4276"/>
                  </a:lnTo>
                  <a:lnTo>
                    <a:pt x="7568" y="5103"/>
                  </a:lnTo>
                  <a:lnTo>
                    <a:pt x="1205" y="0"/>
                  </a:lnTo>
                  <a:lnTo>
                    <a:pt x="3524" y="1907"/>
                  </a:lnTo>
                  <a:lnTo>
                    <a:pt x="6537" y="4173"/>
                  </a:lnTo>
                  <a:lnTo>
                    <a:pt x="1463" y="978"/>
                  </a:lnTo>
                  <a:lnTo>
                    <a:pt x="4300" y="3247"/>
                  </a:lnTo>
                  <a:lnTo>
                    <a:pt x="6105" y="469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73" name="Rectangle 773"/>
            <p:cNvSpPr>
              <a:spLocks noChangeArrowheads="1"/>
            </p:cNvSpPr>
            <p:nvPr/>
          </p:nvSpPr>
          <p:spPr bwMode="auto">
            <a:xfrm>
              <a:off x="4847" y="4679"/>
              <a:ext cx="172" cy="17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74" name="Rectangle 774"/>
            <p:cNvSpPr>
              <a:spLocks noChangeArrowheads="1"/>
            </p:cNvSpPr>
            <p:nvPr/>
          </p:nvSpPr>
          <p:spPr bwMode="auto">
            <a:xfrm>
              <a:off x="2826" y="3134"/>
              <a:ext cx="172" cy="17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75" name="Rectangle 775"/>
            <p:cNvSpPr>
              <a:spLocks noChangeArrowheads="1"/>
            </p:cNvSpPr>
            <p:nvPr/>
          </p:nvSpPr>
          <p:spPr bwMode="auto">
            <a:xfrm>
              <a:off x="6997" y="5684"/>
              <a:ext cx="172" cy="17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76" name="Rectangle 776"/>
            <p:cNvSpPr>
              <a:spLocks noChangeArrowheads="1"/>
            </p:cNvSpPr>
            <p:nvPr/>
          </p:nvSpPr>
          <p:spPr bwMode="auto">
            <a:xfrm>
              <a:off x="5491" y="5040"/>
              <a:ext cx="172" cy="17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77" name="Rectangle 777"/>
            <p:cNvSpPr>
              <a:spLocks noChangeArrowheads="1"/>
            </p:cNvSpPr>
            <p:nvPr/>
          </p:nvSpPr>
          <p:spPr bwMode="auto">
            <a:xfrm>
              <a:off x="3299" y="3416"/>
              <a:ext cx="172" cy="17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78" name="Rectangle 778"/>
            <p:cNvSpPr>
              <a:spLocks noChangeArrowheads="1"/>
            </p:cNvSpPr>
            <p:nvPr/>
          </p:nvSpPr>
          <p:spPr bwMode="auto">
            <a:xfrm>
              <a:off x="6179" y="5581"/>
              <a:ext cx="172" cy="17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79" name="Rectangle 779"/>
            <p:cNvSpPr>
              <a:spLocks noChangeArrowheads="1"/>
            </p:cNvSpPr>
            <p:nvPr/>
          </p:nvSpPr>
          <p:spPr bwMode="auto">
            <a:xfrm>
              <a:off x="5535" y="4396"/>
              <a:ext cx="172" cy="17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80" name="Rectangle 780"/>
            <p:cNvSpPr>
              <a:spLocks noChangeArrowheads="1"/>
            </p:cNvSpPr>
            <p:nvPr/>
          </p:nvSpPr>
          <p:spPr bwMode="auto">
            <a:xfrm>
              <a:off x="4760" y="3725"/>
              <a:ext cx="173" cy="17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81" name="Rectangle 781"/>
            <p:cNvSpPr>
              <a:spLocks noChangeArrowheads="1"/>
            </p:cNvSpPr>
            <p:nvPr/>
          </p:nvSpPr>
          <p:spPr bwMode="auto">
            <a:xfrm>
              <a:off x="6438" y="5221"/>
              <a:ext cx="172" cy="17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82" name="Rectangle 782"/>
            <p:cNvSpPr>
              <a:spLocks noChangeArrowheads="1"/>
            </p:cNvSpPr>
            <p:nvPr/>
          </p:nvSpPr>
          <p:spPr bwMode="auto">
            <a:xfrm>
              <a:off x="4458" y="3390"/>
              <a:ext cx="173" cy="17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83" name="Rectangle 783"/>
            <p:cNvSpPr>
              <a:spLocks noChangeArrowheads="1"/>
            </p:cNvSpPr>
            <p:nvPr/>
          </p:nvSpPr>
          <p:spPr bwMode="auto">
            <a:xfrm>
              <a:off x="5922" y="4577"/>
              <a:ext cx="172" cy="17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84" name="Rectangle 784"/>
            <p:cNvSpPr>
              <a:spLocks noChangeArrowheads="1"/>
            </p:cNvSpPr>
            <p:nvPr/>
          </p:nvSpPr>
          <p:spPr bwMode="auto">
            <a:xfrm>
              <a:off x="5276" y="4499"/>
              <a:ext cx="172" cy="17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85" name="Rectangle 785"/>
            <p:cNvSpPr>
              <a:spLocks noChangeArrowheads="1"/>
            </p:cNvSpPr>
            <p:nvPr/>
          </p:nvSpPr>
          <p:spPr bwMode="auto">
            <a:xfrm>
              <a:off x="5835" y="5040"/>
              <a:ext cx="172" cy="17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86" name="Rectangle 786"/>
            <p:cNvSpPr>
              <a:spLocks noChangeArrowheads="1"/>
            </p:cNvSpPr>
            <p:nvPr/>
          </p:nvSpPr>
          <p:spPr bwMode="auto">
            <a:xfrm>
              <a:off x="6609" y="5453"/>
              <a:ext cx="172" cy="17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87" name="Rectangle 787"/>
            <p:cNvSpPr>
              <a:spLocks noChangeArrowheads="1"/>
            </p:cNvSpPr>
            <p:nvPr/>
          </p:nvSpPr>
          <p:spPr bwMode="auto">
            <a:xfrm>
              <a:off x="3428" y="2902"/>
              <a:ext cx="172" cy="17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88" name="Rectangle 788"/>
            <p:cNvSpPr>
              <a:spLocks noChangeArrowheads="1"/>
            </p:cNvSpPr>
            <p:nvPr/>
          </p:nvSpPr>
          <p:spPr bwMode="auto">
            <a:xfrm>
              <a:off x="4588" y="3855"/>
              <a:ext cx="172" cy="17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89" name="Rectangle 789"/>
            <p:cNvSpPr>
              <a:spLocks noChangeArrowheads="1"/>
            </p:cNvSpPr>
            <p:nvPr/>
          </p:nvSpPr>
          <p:spPr bwMode="auto">
            <a:xfrm>
              <a:off x="6094" y="4988"/>
              <a:ext cx="172" cy="17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90" name="Rectangle 790"/>
            <p:cNvSpPr>
              <a:spLocks noChangeArrowheads="1"/>
            </p:cNvSpPr>
            <p:nvPr/>
          </p:nvSpPr>
          <p:spPr bwMode="auto">
            <a:xfrm>
              <a:off x="3557" y="3390"/>
              <a:ext cx="172" cy="17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91" name="Rectangle 791"/>
            <p:cNvSpPr>
              <a:spLocks noChangeArrowheads="1"/>
            </p:cNvSpPr>
            <p:nvPr/>
          </p:nvSpPr>
          <p:spPr bwMode="auto">
            <a:xfrm>
              <a:off x="4976" y="4525"/>
              <a:ext cx="172" cy="17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92" name="Rectangle 792"/>
            <p:cNvSpPr>
              <a:spLocks noChangeArrowheads="1"/>
            </p:cNvSpPr>
            <p:nvPr/>
          </p:nvSpPr>
          <p:spPr bwMode="auto">
            <a:xfrm>
              <a:off x="5878" y="5247"/>
              <a:ext cx="172" cy="17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93" name="Freeform 793"/>
            <p:cNvSpPr>
              <a:spLocks/>
            </p:cNvSpPr>
            <p:nvPr/>
          </p:nvSpPr>
          <p:spPr bwMode="auto">
            <a:xfrm>
              <a:off x="4460" y="3552"/>
              <a:ext cx="2542" cy="2794"/>
            </a:xfrm>
            <a:custGeom>
              <a:avLst/>
              <a:gdLst>
                <a:gd name="T0" fmla="*/ 1891 w 5083"/>
                <a:gd name="T1" fmla="*/ 2416 h 5587"/>
                <a:gd name="T2" fmla="*/ 4387 w 5083"/>
                <a:gd name="T3" fmla="*/ 5587 h 5587"/>
                <a:gd name="T4" fmla="*/ 1460 w 5083"/>
                <a:gd name="T5" fmla="*/ 356 h 5587"/>
                <a:gd name="T6" fmla="*/ 1976 w 5083"/>
                <a:gd name="T7" fmla="*/ 529 h 5587"/>
                <a:gd name="T8" fmla="*/ 2750 w 5083"/>
                <a:gd name="T9" fmla="*/ 1108 h 5587"/>
                <a:gd name="T10" fmla="*/ 2666 w 5083"/>
                <a:gd name="T11" fmla="*/ 2330 h 5587"/>
                <a:gd name="T12" fmla="*/ 3440 w 5083"/>
                <a:gd name="T13" fmla="*/ 3474 h 5587"/>
                <a:gd name="T14" fmla="*/ 3869 w 5083"/>
                <a:gd name="T15" fmla="*/ 4670 h 5587"/>
                <a:gd name="T16" fmla="*/ 0 w 5083"/>
                <a:gd name="T17" fmla="*/ 0 h 5587"/>
                <a:gd name="T18" fmla="*/ 5083 w 5083"/>
                <a:gd name="T19" fmla="*/ 5116 h 55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083" h="5587">
                  <a:moveTo>
                    <a:pt x="1891" y="2416"/>
                  </a:moveTo>
                  <a:lnTo>
                    <a:pt x="4387" y="5587"/>
                  </a:lnTo>
                  <a:lnTo>
                    <a:pt x="1460" y="356"/>
                  </a:lnTo>
                  <a:lnTo>
                    <a:pt x="1976" y="529"/>
                  </a:lnTo>
                  <a:lnTo>
                    <a:pt x="2750" y="1108"/>
                  </a:lnTo>
                  <a:lnTo>
                    <a:pt x="2666" y="2330"/>
                  </a:lnTo>
                  <a:lnTo>
                    <a:pt x="3440" y="3474"/>
                  </a:lnTo>
                  <a:lnTo>
                    <a:pt x="3869" y="4670"/>
                  </a:lnTo>
                  <a:lnTo>
                    <a:pt x="0" y="0"/>
                  </a:lnTo>
                  <a:lnTo>
                    <a:pt x="5083" y="511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94" name="Rectangle 794"/>
            <p:cNvSpPr>
              <a:spLocks noChangeArrowheads="1"/>
            </p:cNvSpPr>
            <p:nvPr/>
          </p:nvSpPr>
          <p:spPr bwMode="auto">
            <a:xfrm>
              <a:off x="5320" y="4674"/>
              <a:ext cx="172" cy="172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07995" name="Rectangle 795"/>
            <p:cNvSpPr>
              <a:spLocks noChangeArrowheads="1"/>
            </p:cNvSpPr>
            <p:nvPr/>
          </p:nvSpPr>
          <p:spPr bwMode="auto">
            <a:xfrm>
              <a:off x="6567" y="6260"/>
              <a:ext cx="172" cy="171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07996" name="Rectangle 796"/>
            <p:cNvSpPr>
              <a:spLocks noChangeArrowheads="1"/>
            </p:cNvSpPr>
            <p:nvPr/>
          </p:nvSpPr>
          <p:spPr bwMode="auto">
            <a:xfrm>
              <a:off x="5104" y="3644"/>
              <a:ext cx="172" cy="172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07997" name="Rectangle 797"/>
            <p:cNvSpPr>
              <a:spLocks noChangeArrowheads="1"/>
            </p:cNvSpPr>
            <p:nvPr/>
          </p:nvSpPr>
          <p:spPr bwMode="auto">
            <a:xfrm>
              <a:off x="5362" y="3731"/>
              <a:ext cx="172" cy="171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07998" name="Rectangle 798"/>
            <p:cNvSpPr>
              <a:spLocks noChangeArrowheads="1"/>
            </p:cNvSpPr>
            <p:nvPr/>
          </p:nvSpPr>
          <p:spPr bwMode="auto">
            <a:xfrm>
              <a:off x="5749" y="4020"/>
              <a:ext cx="172" cy="172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07999" name="Rectangle 799"/>
            <p:cNvSpPr>
              <a:spLocks noChangeArrowheads="1"/>
            </p:cNvSpPr>
            <p:nvPr/>
          </p:nvSpPr>
          <p:spPr bwMode="auto">
            <a:xfrm>
              <a:off x="5707" y="4631"/>
              <a:ext cx="172" cy="172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08000" name="Rectangle 800"/>
            <p:cNvSpPr>
              <a:spLocks noChangeArrowheads="1"/>
            </p:cNvSpPr>
            <p:nvPr/>
          </p:nvSpPr>
          <p:spPr bwMode="auto">
            <a:xfrm>
              <a:off x="6094" y="5203"/>
              <a:ext cx="172" cy="172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08001" name="Rectangle 801"/>
            <p:cNvSpPr>
              <a:spLocks noChangeArrowheads="1"/>
            </p:cNvSpPr>
            <p:nvPr/>
          </p:nvSpPr>
          <p:spPr bwMode="auto">
            <a:xfrm>
              <a:off x="6308" y="5801"/>
              <a:ext cx="172" cy="172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08002" name="Rectangle 802"/>
            <p:cNvSpPr>
              <a:spLocks noChangeArrowheads="1"/>
            </p:cNvSpPr>
            <p:nvPr/>
          </p:nvSpPr>
          <p:spPr bwMode="auto">
            <a:xfrm>
              <a:off x="4374" y="3466"/>
              <a:ext cx="172" cy="172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08003" name="Rectangle 803"/>
            <p:cNvSpPr>
              <a:spLocks noChangeArrowheads="1"/>
            </p:cNvSpPr>
            <p:nvPr/>
          </p:nvSpPr>
          <p:spPr bwMode="auto">
            <a:xfrm>
              <a:off x="6916" y="6024"/>
              <a:ext cx="172" cy="172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08004" name="Rectangle 804"/>
            <p:cNvSpPr>
              <a:spLocks noChangeArrowheads="1"/>
            </p:cNvSpPr>
            <p:nvPr/>
          </p:nvSpPr>
          <p:spPr bwMode="auto">
            <a:xfrm>
              <a:off x="2508" y="6155"/>
              <a:ext cx="207" cy="206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8005" name="Rectangle 805"/>
            <p:cNvSpPr>
              <a:spLocks noChangeArrowheads="1"/>
            </p:cNvSpPr>
            <p:nvPr/>
          </p:nvSpPr>
          <p:spPr bwMode="auto">
            <a:xfrm>
              <a:off x="2526" y="6475"/>
              <a:ext cx="207" cy="206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08006" name="Freeform 806"/>
            <p:cNvSpPr>
              <a:spLocks/>
            </p:cNvSpPr>
            <p:nvPr/>
          </p:nvSpPr>
          <p:spPr bwMode="auto">
            <a:xfrm>
              <a:off x="2558" y="6796"/>
              <a:ext cx="177" cy="154"/>
            </a:xfrm>
            <a:custGeom>
              <a:avLst/>
              <a:gdLst>
                <a:gd name="T0" fmla="*/ 177 w 354"/>
                <a:gd name="T1" fmla="*/ 0 h 310"/>
                <a:gd name="T2" fmla="*/ 354 w 354"/>
                <a:gd name="T3" fmla="*/ 310 h 310"/>
                <a:gd name="T4" fmla="*/ 0 w 354"/>
                <a:gd name="T5" fmla="*/ 310 h 310"/>
                <a:gd name="T6" fmla="*/ 177 w 354"/>
                <a:gd name="T7" fmla="*/ 0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4" h="310">
                  <a:moveTo>
                    <a:pt x="177" y="0"/>
                  </a:moveTo>
                  <a:lnTo>
                    <a:pt x="354" y="310"/>
                  </a:lnTo>
                  <a:lnTo>
                    <a:pt x="0" y="310"/>
                  </a:lnTo>
                  <a:lnTo>
                    <a:pt x="17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08007" name="Rectangle 807"/>
            <p:cNvSpPr>
              <a:spLocks noChangeArrowheads="1"/>
            </p:cNvSpPr>
            <p:nvPr/>
          </p:nvSpPr>
          <p:spPr bwMode="auto">
            <a:xfrm>
              <a:off x="2829" y="6172"/>
              <a:ext cx="6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-</a:t>
              </a:r>
              <a:endParaRPr lang="ru-RU"/>
            </a:p>
          </p:txBody>
        </p:sp>
        <p:sp>
          <p:nvSpPr>
            <p:cNvPr id="308008" name="Rectangle 808"/>
            <p:cNvSpPr>
              <a:spLocks noChangeArrowheads="1"/>
            </p:cNvSpPr>
            <p:nvPr/>
          </p:nvSpPr>
          <p:spPr bwMode="auto">
            <a:xfrm>
              <a:off x="2886" y="6172"/>
              <a:ext cx="10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1</a:t>
              </a:r>
              <a:endParaRPr lang="ru-RU"/>
            </a:p>
          </p:txBody>
        </p:sp>
        <p:sp>
          <p:nvSpPr>
            <p:cNvPr id="308009" name="Rectangle 809"/>
            <p:cNvSpPr>
              <a:spLocks noChangeArrowheads="1"/>
            </p:cNvSpPr>
            <p:nvPr/>
          </p:nvSpPr>
          <p:spPr bwMode="auto">
            <a:xfrm>
              <a:off x="2829" y="6475"/>
              <a:ext cx="6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-</a:t>
              </a:r>
              <a:endParaRPr lang="ru-RU"/>
            </a:p>
          </p:txBody>
        </p:sp>
        <p:sp>
          <p:nvSpPr>
            <p:cNvPr id="308010" name="Rectangle 810"/>
            <p:cNvSpPr>
              <a:spLocks noChangeArrowheads="1"/>
            </p:cNvSpPr>
            <p:nvPr/>
          </p:nvSpPr>
          <p:spPr bwMode="auto">
            <a:xfrm>
              <a:off x="2886" y="6475"/>
              <a:ext cx="10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2</a:t>
              </a:r>
              <a:endParaRPr lang="ru-RU"/>
            </a:p>
          </p:txBody>
        </p:sp>
        <p:sp>
          <p:nvSpPr>
            <p:cNvPr id="308011" name="Rectangle 811"/>
            <p:cNvSpPr>
              <a:spLocks noChangeArrowheads="1"/>
            </p:cNvSpPr>
            <p:nvPr/>
          </p:nvSpPr>
          <p:spPr bwMode="auto">
            <a:xfrm>
              <a:off x="2829" y="6761"/>
              <a:ext cx="6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-</a:t>
              </a:r>
              <a:endParaRPr lang="ru-RU"/>
            </a:p>
          </p:txBody>
        </p:sp>
        <p:sp>
          <p:nvSpPr>
            <p:cNvPr id="308012" name="Rectangle 812"/>
            <p:cNvSpPr>
              <a:spLocks noChangeArrowheads="1"/>
            </p:cNvSpPr>
            <p:nvPr/>
          </p:nvSpPr>
          <p:spPr bwMode="auto">
            <a:xfrm>
              <a:off x="2886" y="6761"/>
              <a:ext cx="10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3</a:t>
              </a:r>
              <a:endParaRPr lang="ru-RU"/>
            </a:p>
          </p:txBody>
        </p:sp>
        <p:sp>
          <p:nvSpPr>
            <p:cNvPr id="308013" name="Rectangle 813"/>
            <p:cNvSpPr>
              <a:spLocks noChangeArrowheads="1"/>
            </p:cNvSpPr>
            <p:nvPr/>
          </p:nvSpPr>
          <p:spPr bwMode="auto">
            <a:xfrm>
              <a:off x="7581" y="7071"/>
              <a:ext cx="160" cy="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1200">
                  <a:solidFill>
                    <a:srgbClr val="000000"/>
                  </a:solidFill>
                </a:rPr>
                <a:t>X</a:t>
              </a:r>
              <a:endParaRPr lang="ru-RU"/>
            </a:p>
          </p:txBody>
        </p:sp>
        <p:sp>
          <p:nvSpPr>
            <p:cNvPr id="308014" name="Rectangle 814"/>
            <p:cNvSpPr>
              <a:spLocks noChangeArrowheads="1"/>
            </p:cNvSpPr>
            <p:nvPr/>
          </p:nvSpPr>
          <p:spPr bwMode="auto">
            <a:xfrm>
              <a:off x="2294" y="2148"/>
              <a:ext cx="67" cy="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1200">
                  <a:solidFill>
                    <a:srgbClr val="000000"/>
                  </a:solidFill>
                </a:rPr>
                <a:t> </a:t>
              </a:r>
              <a:endParaRPr lang="ru-RU"/>
            </a:p>
          </p:txBody>
        </p:sp>
        <p:sp>
          <p:nvSpPr>
            <p:cNvPr id="308015" name="Rectangle 815"/>
            <p:cNvSpPr>
              <a:spLocks noChangeArrowheads="1"/>
            </p:cNvSpPr>
            <p:nvPr/>
          </p:nvSpPr>
          <p:spPr bwMode="auto">
            <a:xfrm>
              <a:off x="2341" y="2148"/>
              <a:ext cx="68" cy="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1200">
                  <a:solidFill>
                    <a:srgbClr val="000000"/>
                  </a:solidFill>
                </a:rPr>
                <a:t> </a:t>
              </a:r>
              <a:endParaRPr lang="ru-RU"/>
            </a:p>
          </p:txBody>
        </p:sp>
        <p:sp>
          <p:nvSpPr>
            <p:cNvPr id="308016" name="Rectangle 816"/>
            <p:cNvSpPr>
              <a:spLocks noChangeArrowheads="1"/>
            </p:cNvSpPr>
            <p:nvPr/>
          </p:nvSpPr>
          <p:spPr bwMode="auto">
            <a:xfrm>
              <a:off x="2391" y="2148"/>
              <a:ext cx="68" cy="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1200">
                  <a:solidFill>
                    <a:srgbClr val="000000"/>
                  </a:solidFill>
                </a:rPr>
                <a:t> </a:t>
              </a:r>
              <a:endParaRPr lang="ru-RU"/>
            </a:p>
          </p:txBody>
        </p:sp>
        <p:sp>
          <p:nvSpPr>
            <p:cNvPr id="308017" name="Rectangle 817"/>
            <p:cNvSpPr>
              <a:spLocks noChangeArrowheads="1"/>
            </p:cNvSpPr>
            <p:nvPr/>
          </p:nvSpPr>
          <p:spPr bwMode="auto">
            <a:xfrm>
              <a:off x="2421" y="2165"/>
              <a:ext cx="1" cy="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308018" name="Rectangle 818"/>
            <p:cNvSpPr>
              <a:spLocks noChangeArrowheads="1"/>
            </p:cNvSpPr>
            <p:nvPr/>
          </p:nvSpPr>
          <p:spPr bwMode="auto">
            <a:xfrm>
              <a:off x="2536" y="2258"/>
              <a:ext cx="1" cy="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308019" name="Rectangle 819"/>
            <p:cNvSpPr>
              <a:spLocks noChangeArrowheads="1"/>
            </p:cNvSpPr>
            <p:nvPr/>
          </p:nvSpPr>
          <p:spPr bwMode="auto">
            <a:xfrm>
              <a:off x="2631" y="2258"/>
              <a:ext cx="1" cy="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308020" name="Rectangle 820"/>
            <p:cNvSpPr>
              <a:spLocks noChangeArrowheads="1"/>
            </p:cNvSpPr>
            <p:nvPr/>
          </p:nvSpPr>
          <p:spPr bwMode="auto">
            <a:xfrm>
              <a:off x="2294" y="2580"/>
              <a:ext cx="1" cy="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308021" name="Rectangle 821"/>
            <p:cNvSpPr>
              <a:spLocks noChangeArrowheads="1"/>
            </p:cNvSpPr>
            <p:nvPr/>
          </p:nvSpPr>
          <p:spPr bwMode="auto">
            <a:xfrm>
              <a:off x="2466" y="2580"/>
              <a:ext cx="1" cy="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308022" name="Rectangle 822"/>
            <p:cNvSpPr>
              <a:spLocks noChangeArrowheads="1"/>
            </p:cNvSpPr>
            <p:nvPr/>
          </p:nvSpPr>
          <p:spPr bwMode="auto">
            <a:xfrm>
              <a:off x="2596" y="2580"/>
              <a:ext cx="1" cy="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308023" name="Rectangle 823"/>
            <p:cNvSpPr>
              <a:spLocks noChangeArrowheads="1"/>
            </p:cNvSpPr>
            <p:nvPr/>
          </p:nvSpPr>
          <p:spPr bwMode="auto">
            <a:xfrm>
              <a:off x="2681" y="2580"/>
              <a:ext cx="1" cy="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</p:grpSp>
      <p:sp>
        <p:nvSpPr>
          <p:cNvPr id="308024" name="Text Box 824"/>
          <p:cNvSpPr txBox="1">
            <a:spLocks noChangeArrowheads="1"/>
          </p:cNvSpPr>
          <p:nvPr/>
        </p:nvSpPr>
        <p:spPr bwMode="auto">
          <a:xfrm>
            <a:off x="1655763" y="4941888"/>
            <a:ext cx="7159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ru-RU" sz="1600">
                <a:latin typeface="Arial" pitchFamily="34" charset="0"/>
                <a:sym typeface="Symbol" pitchFamily="18" charset="2"/>
              </a:rPr>
              <a:t></a:t>
            </a:r>
            <a:r>
              <a:rPr lang="en-US" sz="1600">
                <a:latin typeface="Arial" pitchFamily="34" charset="0"/>
                <a:sym typeface="Symbol" pitchFamily="18" charset="2"/>
              </a:rPr>
              <a:t>=27</a:t>
            </a:r>
          </a:p>
        </p:txBody>
      </p:sp>
      <p:sp>
        <p:nvSpPr>
          <p:cNvPr id="308025" name="Text Box 825"/>
          <p:cNvSpPr txBox="1">
            <a:spLocks noChangeArrowheads="1"/>
          </p:cNvSpPr>
          <p:nvPr/>
        </p:nvSpPr>
        <p:spPr bwMode="auto">
          <a:xfrm>
            <a:off x="5727700" y="6299200"/>
            <a:ext cx="31718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solidFill>
                  <a:srgbClr val="A50021"/>
                </a:solidFill>
                <a:latin typeface="Arial" pitchFamily="34" charset="0"/>
              </a:rPr>
              <a:t>12  CEG -SAM MEETING</a:t>
            </a:r>
          </a:p>
          <a:p>
            <a:pPr algn="ctr"/>
            <a:r>
              <a:rPr lang="en-US" sz="1400">
                <a:solidFill>
                  <a:srgbClr val="A50021"/>
                </a:solidFill>
                <a:latin typeface="Arial" pitchFamily="34" charset="0"/>
              </a:rPr>
              <a:t>Sept 11-13, 2007  St. Petersburg</a:t>
            </a:r>
            <a:endParaRPr lang="ru-RU" sz="1400" u="sng">
              <a:solidFill>
                <a:srgbClr val="A50021"/>
              </a:solidFill>
              <a:latin typeface="Arial" pitchFamily="34" charset="0"/>
            </a:endParaRPr>
          </a:p>
        </p:txBody>
      </p:sp>
      <p:sp>
        <p:nvSpPr>
          <p:cNvPr id="308026" name="Text Box 826"/>
          <p:cNvSpPr txBox="1">
            <a:spLocks noChangeArrowheads="1"/>
          </p:cNvSpPr>
          <p:nvPr/>
        </p:nvSpPr>
        <p:spPr bwMode="auto">
          <a:xfrm>
            <a:off x="1476375" y="1268413"/>
            <a:ext cx="662463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200" b="1">
                <a:latin typeface="Arial" pitchFamily="34" charset="0"/>
              </a:rPr>
              <a:t>Comparison of CHF experimental data for forced and natural circulation</a:t>
            </a:r>
            <a:endParaRPr lang="ru-RU" sz="2200" b="1">
              <a:latin typeface="Arial" pitchFamily="34" charset="0"/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triangl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triangl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Compass</Template>
  <TotalTime>11518</TotalTime>
  <Words>1137</Words>
  <Application>Microsoft Office PowerPoint</Application>
  <PresentationFormat>Bildschirmpräsentation (4:3)</PresentationFormat>
  <Paragraphs>358</Paragraphs>
  <Slides>19</Slides>
  <Notes>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3</vt:i4>
      </vt:variant>
      <vt:variant>
        <vt:lpstr>Folientitel</vt:lpstr>
      </vt:variant>
      <vt:variant>
        <vt:i4>19</vt:i4>
      </vt:variant>
    </vt:vector>
  </HeadingPairs>
  <TitlesOfParts>
    <vt:vector size="28" baseType="lpstr">
      <vt:lpstr>Times New Roman</vt:lpstr>
      <vt:lpstr>Arial</vt:lpstr>
      <vt:lpstr>Times New Roman CYR</vt:lpstr>
      <vt:lpstr>Symbol</vt:lpstr>
      <vt:lpstr>Wingdings</vt:lpstr>
      <vt:lpstr>Оформление по умолчанию</vt:lpstr>
      <vt:lpstr>CorelDRAW 7.0 Graphic</vt:lpstr>
      <vt:lpstr>Microsoft Equation 3.0</vt:lpstr>
      <vt:lpstr>AutoCAD Drawing</vt:lpstr>
      <vt:lpstr>ISTC PROJECT PROPOSAL  № 3609: EXPERIMENTAL INVESTIGATION OF FLOW PULSATION EFFECTS ON BURNOUT IN RPV EXTERNAL COOLING SYSTEM (EXPULS)</vt:lpstr>
      <vt:lpstr>Problem </vt:lpstr>
      <vt:lpstr>Problem (2)</vt:lpstr>
      <vt:lpstr>Objectives</vt:lpstr>
      <vt:lpstr>NITI tests on DNB at the external surface of reactor vessel</vt:lpstr>
      <vt:lpstr> NITI tests on DNB at the external surface of reactor vessel (2)</vt:lpstr>
      <vt:lpstr>NITI tests on DNB at the external surface of reactor vessel (3) </vt:lpstr>
      <vt:lpstr> NITI tests on DNB at the external surface of reactor vessel (4)</vt:lpstr>
      <vt:lpstr> NITI tests on DNB at the external surface of reactor vessel (5)</vt:lpstr>
      <vt:lpstr>Flow oscillations in the test facility KEDR</vt:lpstr>
      <vt:lpstr>Flow oscillation in the system of VVER- 440 vessel external cooling</vt:lpstr>
      <vt:lpstr>Flow oscillation in the system of VVER-440 vessel external cooling (2)</vt:lpstr>
      <vt:lpstr>Flow oscillations in the system  of vessel external cooling</vt:lpstr>
      <vt:lpstr>Basis for project EXPULS</vt:lpstr>
      <vt:lpstr>Project tasks </vt:lpstr>
      <vt:lpstr>Expected project results</vt:lpstr>
      <vt:lpstr>Application of results</vt:lpstr>
      <vt:lpstr>General project information</vt:lpstr>
      <vt:lpstr>Conclusion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METCOR</dc:title>
  <dc:subject>3 MEETING</dc:subject>
  <dc:creator>S BECHTA</dc:creator>
  <cp:lastModifiedBy>Peters, Ursula</cp:lastModifiedBy>
  <cp:revision>229</cp:revision>
  <cp:lastPrinted>2001-10-30T08:59:27Z</cp:lastPrinted>
  <dcterms:created xsi:type="dcterms:W3CDTF">1998-10-12T06:52:06Z</dcterms:created>
  <dcterms:modified xsi:type="dcterms:W3CDTF">2012-10-10T06:48:41Z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asmolov@nsi.kiae.ru</vt:lpwstr>
  </property>
  <property fmtid="{D5CDD505-2E9C-101B-9397-08002B2CF9AE}" pid="8" name="HomePage">
    <vt:lpwstr>http:\\www.nsi.kiae.ru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10140862</vt:i4>
  </property>
  <property fmtid="{D5CDD505-2E9C-101B-9397-08002B2CF9AE}" pid="14" name="TextColor">
    <vt:i4>0</vt:i4>
  </property>
  <property fmtid="{D5CDD505-2E9C-101B-9397-08002B2CF9AE}" pid="15" name="LinkColor">
    <vt:i4>16711680</vt:i4>
  </property>
  <property fmtid="{D5CDD505-2E9C-101B-9397-08002B2CF9AE}" pid="16" name="VisitedColor">
    <vt:i4>10040268</vt:i4>
  </property>
  <property fmtid="{D5CDD505-2E9C-101B-9397-08002B2CF9AE}" pid="17" name="TransparentButton">
    <vt:i4>-1</vt:i4>
  </property>
  <property fmtid="{D5CDD505-2E9C-101B-9397-08002B2CF9AE}" pid="18" name="ButtonType">
    <vt:i4>1</vt:i4>
  </property>
  <property fmtid="{D5CDD505-2E9C-101B-9397-08002B2CF9AE}" pid="19" name="ShowNotes">
    <vt:bool>true</vt:bool>
  </property>
  <property fmtid="{D5CDD505-2E9C-101B-9397-08002B2CF9AE}" pid="20" name="NavBtnPos">
    <vt:i4>1</vt:i4>
  </property>
  <property fmtid="{D5CDD505-2E9C-101B-9397-08002B2CF9AE}" pid="21" name="OutputDir">
    <vt:lpwstr>C:\PRG10\ASMOLOV</vt:lpwstr>
  </property>
  <property fmtid="{D5CDD505-2E9C-101B-9397-08002B2CF9AE}" pid="22" name="Description0">
    <vt:lpwstr>Project Proposal "Experimental Investigation of Flow Pulsation Effects on Burnout in RPV EXxternal Cooling System"</vt:lpwstr>
  </property>
</Properties>
</file>