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4"/>
  </p:notesMasterIdLst>
  <p:sldIdLst>
    <p:sldId id="256" r:id="rId2"/>
    <p:sldId id="272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</p:sldIdLst>
  <p:sldSz cx="9144000" cy="6858000" type="screen4x3"/>
  <p:notesSz cx="6761163" cy="99314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74" autoAdjust="0"/>
    <p:restoredTop sz="97738" autoAdjust="0"/>
  </p:normalViewPr>
  <p:slideViewPr>
    <p:cSldViewPr>
      <p:cViewPr>
        <p:scale>
          <a:sx n="75" d="100"/>
          <a:sy n="75" d="100"/>
        </p:scale>
        <p:origin x="-1843" y="-3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050" y="0"/>
            <a:ext cx="29305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99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898525" y="744538"/>
            <a:ext cx="4964113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18050"/>
            <a:ext cx="5408613" cy="446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305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050" y="9432925"/>
            <a:ext cx="29305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D76AC154-7A81-4BA0-95EB-D93AB5281528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9772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6147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14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4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5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5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5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6153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54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1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158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159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96B2E11-8F55-4562-B64C-836B51AB4A1D}" type="slidenum">
              <a:rPr lang="ru-RU"/>
              <a:pPr/>
              <a:t>‹Nr.›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38421E-83C8-4138-9D4A-32DF3821BF0E}" type="slidenum">
              <a:rPr lang="ru-RU"/>
              <a:pPr/>
              <a:t>‹Nr.›</a:t>
            </a:fld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576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77BE54-4F43-4146-A466-4F8A8CB0BF4C}" type="slidenum">
              <a:rPr lang="ru-RU"/>
              <a:pPr/>
              <a:t>‹Nr.›</a:t>
            </a:fld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638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BC9515-E7A3-467F-B3CA-1CB5D1363150}" type="slidenum">
              <a:rPr lang="ru-RU"/>
              <a:pPr/>
              <a:t>‹Nr.›</a:t>
            </a:fld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929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7712CF-13B5-4EE9-9882-F47A6A48CD5B}" type="slidenum">
              <a:rPr lang="ru-RU"/>
              <a:pPr/>
              <a:t>‹Nr.›</a:t>
            </a:fld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275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3C38CC-E1FC-4B8F-960F-A53CD80D0FFB}" type="slidenum">
              <a:rPr lang="ru-RU"/>
              <a:pPr/>
              <a:t>‹Nr.›</a:t>
            </a:fld>
            <a:endParaRPr lang="ru-RU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989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610324-634D-494A-B53F-BAE567F383DE}" type="slidenum">
              <a:rPr lang="ru-RU"/>
              <a:pPr/>
              <a:t>‹Nr.›</a:t>
            </a:fld>
            <a:endParaRPr lang="ru-RU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340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CC060A-5B06-43BF-BA12-E98122BE1E44}" type="slidenum">
              <a:rPr lang="ru-RU"/>
              <a:pPr/>
              <a:t>‹Nr.›</a:t>
            </a:fld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980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AA5E391-4F42-44A4-AF52-2A1193371878}" type="slidenum">
              <a:rPr lang="ru-RU"/>
              <a:pPr/>
              <a:t>‹Nr.›</a:t>
            </a:fld>
            <a:endParaRPr lang="ru-R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258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195E705-E2C1-4354-8FCB-C0994983DB92}" type="slidenum">
              <a:rPr lang="ru-RU"/>
              <a:pPr/>
              <a:t>‹Nr.›</a:t>
            </a:fld>
            <a:endParaRPr lang="ru-RU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823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319328-3218-4419-B14E-E7B8F51C5DCE}" type="slidenum">
              <a:rPr lang="ru-RU"/>
              <a:pPr/>
              <a:t>‹Nr.›</a:t>
            </a:fld>
            <a:endParaRPr lang="ru-RU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163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C9FF79B3-7C02-4A8A-94EA-7475CD0EB6C0}" type="slidenum">
              <a:rPr lang="ru-RU"/>
              <a:pPr/>
              <a:t>‹Nr.›</a:t>
            </a:fld>
            <a:endParaRPr lang="ru-RU"/>
          </a:p>
        </p:txBody>
      </p:sp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125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12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2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2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2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3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513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13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4FDE76-A7FC-49AB-9452-C02D69C1A3C1}" type="slidenum">
              <a:rPr lang="ru-RU"/>
              <a:pPr/>
              <a:t>1</a:t>
            </a:fld>
            <a:endParaRPr lang="ru-RU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27813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charset="0"/>
              </a:rPr>
              <a:t>EXPERIMENTAL MODEL</a:t>
            </a:r>
            <a:endParaRPr lang="ru-RU" sz="4000" b="1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4356100" y="260350"/>
            <a:ext cx="4643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2400">
                <a:solidFill>
                  <a:srgbClr val="FF0000"/>
                </a:solidFill>
                <a:latin typeface="Arial" charset="0"/>
              </a:rPr>
              <a:t>ISTC Project # 3635</a:t>
            </a:r>
            <a:endParaRPr lang="ru-RU" sz="2400" i="1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35883F-583B-44F2-A1FE-2B963A5149DF}" type="slidenum">
              <a:rPr lang="ru-RU"/>
              <a:pPr/>
              <a:t>10</a:t>
            </a:fld>
            <a:endParaRPr lang="ru-RU"/>
          </a:p>
        </p:txBody>
      </p:sp>
      <p:pic>
        <p:nvPicPr>
          <p:cNvPr id="50178" name="Picture 2" descr="IMGP16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871538"/>
            <a:ext cx="6913562" cy="517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5965825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ym typeface="Wingdings 2" pitchFamily="18" charset="2"/>
              </a:rPr>
              <a:t>Верхняя крышка с токоподводами</a:t>
            </a:r>
            <a:endParaRPr lang="en-US" sz="2000" b="1">
              <a:sym typeface="Wingdings 2" pitchFamily="18" charset="2"/>
            </a:endParaRPr>
          </a:p>
          <a:p>
            <a:pPr algn="ctr"/>
            <a:r>
              <a:rPr lang="ru-RU" sz="2000" b="1">
                <a:sym typeface="Wingdings 2" pitchFamily="18" charset="2"/>
              </a:rPr>
              <a:t>The upper cover with current leads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4356100" y="260350"/>
            <a:ext cx="4643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2400">
                <a:solidFill>
                  <a:srgbClr val="FF0000"/>
                </a:solidFill>
                <a:latin typeface="Arial" charset="0"/>
              </a:rPr>
              <a:t>ISTC Project # 3635</a:t>
            </a:r>
            <a:endParaRPr lang="ru-RU" sz="2400" i="1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9A70CA-0881-46D5-ACC5-F38DEF2B13FE}" type="slidenum">
              <a:rPr lang="ru-RU"/>
              <a:pPr/>
              <a:t>11</a:t>
            </a:fld>
            <a:endParaRPr lang="ru-RU"/>
          </a:p>
        </p:txBody>
      </p:sp>
      <p:pic>
        <p:nvPicPr>
          <p:cNvPr id="51202" name="Picture 2" descr="IMGP16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942975"/>
            <a:ext cx="6697662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5965825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ym typeface="Wingdings 2" pitchFamily="18" charset="2"/>
              </a:rPr>
              <a:t>Молибденовые спирали</a:t>
            </a:r>
            <a:endParaRPr lang="en-US" sz="2000" b="1">
              <a:sym typeface="Wingdings 2" pitchFamily="18" charset="2"/>
            </a:endParaRPr>
          </a:p>
          <a:p>
            <a:pPr algn="ctr"/>
            <a:r>
              <a:rPr lang="ru-RU" sz="2000" b="1">
                <a:sym typeface="Wingdings 2" pitchFamily="18" charset="2"/>
              </a:rPr>
              <a:t>Molybdenic spirals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4356100" y="260350"/>
            <a:ext cx="4643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2400">
                <a:solidFill>
                  <a:srgbClr val="FF0000"/>
                </a:solidFill>
                <a:latin typeface="Arial" charset="0"/>
              </a:rPr>
              <a:t>ISTC Project # 3635</a:t>
            </a:r>
            <a:endParaRPr lang="ru-RU" sz="2400" i="1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B7D88C-679A-4297-9E60-19583622676F}" type="slidenum">
              <a:rPr lang="ru-RU"/>
              <a:pPr/>
              <a:t>12</a:t>
            </a:fld>
            <a:endParaRPr lang="ru-RU"/>
          </a:p>
        </p:txBody>
      </p:sp>
      <p:pic>
        <p:nvPicPr>
          <p:cNvPr id="52226" name="Picture 2" descr="IMGP16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749300"/>
            <a:ext cx="6985000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5965825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ym typeface="Wingdings 2" pitchFamily="18" charset="2"/>
              </a:rPr>
              <a:t>Молибденовые спирали (крупнее)</a:t>
            </a:r>
            <a:endParaRPr lang="en-US" sz="2000" b="1">
              <a:sym typeface="Wingdings 2" pitchFamily="18" charset="2"/>
            </a:endParaRPr>
          </a:p>
          <a:p>
            <a:pPr algn="ctr"/>
            <a:r>
              <a:rPr lang="ru-RU" sz="2000" b="1">
                <a:sym typeface="Wingdings 2" pitchFamily="18" charset="2"/>
              </a:rPr>
              <a:t>Molybdenic spirals</a:t>
            </a:r>
            <a:r>
              <a:rPr lang="en-US" sz="2000" b="1">
                <a:sym typeface="Wingdings 2" pitchFamily="18" charset="2"/>
              </a:rPr>
              <a:t> (large)</a:t>
            </a:r>
            <a:endParaRPr lang="ru-RU" sz="2000" b="1">
              <a:sym typeface="Wingdings 2" pitchFamily="18" charset="2"/>
            </a:endParaRP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4356100" y="260350"/>
            <a:ext cx="4643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2400">
                <a:solidFill>
                  <a:srgbClr val="FF0000"/>
                </a:solidFill>
                <a:latin typeface="Arial" charset="0"/>
              </a:rPr>
              <a:t>ISTC Project # 3635</a:t>
            </a:r>
            <a:endParaRPr lang="ru-RU" sz="2400" i="1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DD449E-CE46-4A53-BC81-8C4257A049B7}" type="slidenum">
              <a:rPr lang="ru-RU"/>
              <a:pPr/>
              <a:t>2</a:t>
            </a:fld>
            <a:endParaRPr lang="ru-RU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067175" y="4318000"/>
            <a:ext cx="50768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000" b="1">
                <a:sym typeface="Wingdings 2" pitchFamily="18" charset="2"/>
              </a:rPr>
              <a:t>Экспериментальная модель</a:t>
            </a:r>
          </a:p>
          <a:p>
            <a:pPr algn="ctr">
              <a:lnSpc>
                <a:spcPct val="120000"/>
              </a:lnSpc>
            </a:pPr>
            <a:r>
              <a:rPr lang="en-US" sz="2000" b="1">
                <a:sym typeface="Wingdings 2" pitchFamily="18" charset="2"/>
              </a:rPr>
              <a:t>Experimental model</a:t>
            </a:r>
            <a:r>
              <a:rPr lang="ru-RU" sz="2000">
                <a:sym typeface="Wingdings 2" pitchFamily="18" charset="2"/>
              </a:rPr>
              <a:t> </a:t>
            </a:r>
            <a:endParaRPr lang="en-US" sz="2000">
              <a:sym typeface="Wingdings 2" pitchFamily="18" charset="2"/>
            </a:endParaRPr>
          </a:p>
        </p:txBody>
      </p:sp>
      <p:pic>
        <p:nvPicPr>
          <p:cNvPr id="20488" name="Picture 8" descr="экспериментальная модел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2"/>
          <a:stretch>
            <a:fillRect/>
          </a:stretch>
        </p:blipFill>
        <p:spPr bwMode="auto">
          <a:xfrm>
            <a:off x="539750" y="188913"/>
            <a:ext cx="3478213" cy="651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4356100" y="260350"/>
            <a:ext cx="4643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2400">
                <a:solidFill>
                  <a:srgbClr val="FF0000"/>
                </a:solidFill>
                <a:latin typeface="Arial" charset="0"/>
              </a:rPr>
              <a:t>ISTC Project # 3635</a:t>
            </a:r>
            <a:endParaRPr lang="ru-RU" sz="2400" i="1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B454E7-7613-4EC4-80F3-44B9BA7AA41E}" type="slidenum">
              <a:rPr lang="ru-RU"/>
              <a:pPr/>
              <a:t>3</a:t>
            </a:fld>
            <a:endParaRPr lang="ru-RU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3860800"/>
            <a:ext cx="43561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ym typeface="Wingdings 2" pitchFamily="18" charset="2"/>
              </a:rPr>
              <a:t>Верхний разрезной токоподвод экспериментальной модели</a:t>
            </a:r>
            <a:endParaRPr lang="en-US" sz="2000" b="1">
              <a:sym typeface="Wingdings 2" pitchFamily="18" charset="2"/>
            </a:endParaRPr>
          </a:p>
          <a:p>
            <a:pPr algn="ctr"/>
            <a:endParaRPr lang="en-US" sz="2000" b="1">
              <a:sym typeface="Wingdings 2" pitchFamily="18" charset="2"/>
            </a:endParaRPr>
          </a:p>
          <a:p>
            <a:pPr algn="ctr"/>
            <a:r>
              <a:rPr lang="en-US" sz="2000" b="1">
                <a:sym typeface="Wingdings 2" pitchFamily="18" charset="2"/>
              </a:rPr>
              <a:t>The upper split current lead</a:t>
            </a:r>
          </a:p>
          <a:p>
            <a:pPr algn="ctr"/>
            <a:r>
              <a:rPr lang="en-US" sz="2000" b="1">
                <a:sym typeface="Wingdings 2" pitchFamily="18" charset="2"/>
              </a:rPr>
              <a:t>of experimental model</a:t>
            </a:r>
            <a:r>
              <a:rPr lang="ru-RU" sz="2000" b="1">
                <a:sym typeface="Wingdings 2" pitchFamily="18" charset="2"/>
              </a:rPr>
              <a:t> </a:t>
            </a:r>
          </a:p>
        </p:txBody>
      </p:sp>
      <p:pic>
        <p:nvPicPr>
          <p:cNvPr id="29710" name="Picture 14" descr="верхнее%20сечение%20эксп%20модел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138" y="260350"/>
            <a:ext cx="4460875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179388" y="188913"/>
            <a:ext cx="4643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" charset="0"/>
              </a:rPr>
              <a:t>ISTC Project # 3635</a:t>
            </a:r>
            <a:endParaRPr lang="ru-RU" sz="2400" i="1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4C6901-CE18-4A31-8D72-6938FD0526B8}" type="slidenum">
              <a:rPr lang="ru-RU"/>
              <a:pPr/>
              <a:t>4</a:t>
            </a:fld>
            <a:endParaRPr lang="ru-RU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4932363" y="4165600"/>
            <a:ext cx="42116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ym typeface="Wingdings 2" pitchFamily="18" charset="2"/>
              </a:rPr>
              <a:t>Общий вид модели</a:t>
            </a:r>
            <a:endParaRPr lang="en-US" sz="2000" b="1">
              <a:sym typeface="Wingdings 2" pitchFamily="18" charset="2"/>
            </a:endParaRPr>
          </a:p>
          <a:p>
            <a:pPr algn="ctr"/>
            <a:r>
              <a:rPr lang="en-US" sz="2000" b="1">
                <a:sym typeface="Wingdings 2" pitchFamily="18" charset="2"/>
              </a:rPr>
              <a:t>General view</a:t>
            </a:r>
            <a:r>
              <a:rPr lang="ru-RU" sz="2000" b="1">
                <a:sym typeface="Wingdings 2" pitchFamily="18" charset="2"/>
              </a:rPr>
              <a:t> </a:t>
            </a:r>
            <a:r>
              <a:rPr lang="en-US" sz="2000" b="1">
                <a:sym typeface="Wingdings 2" pitchFamily="18" charset="2"/>
              </a:rPr>
              <a:t>of </a:t>
            </a:r>
            <a:r>
              <a:rPr lang="en-US" b="1">
                <a:sym typeface="Wingdings 2" pitchFamily="18" charset="2"/>
              </a:rPr>
              <a:t>model</a:t>
            </a:r>
            <a:r>
              <a:rPr lang="en-US">
                <a:sym typeface="Wingdings 2" pitchFamily="18" charset="2"/>
              </a:rPr>
              <a:t> </a:t>
            </a:r>
            <a:endParaRPr lang="ru-RU">
              <a:sym typeface="Wingdings 2" pitchFamily="18" charset="2"/>
            </a:endParaRPr>
          </a:p>
        </p:txBody>
      </p:sp>
      <p:pic>
        <p:nvPicPr>
          <p:cNvPr id="44036" name="Picture 4" descr="IMGP16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6250"/>
            <a:ext cx="4505325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4356100" y="260350"/>
            <a:ext cx="4643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2400">
                <a:solidFill>
                  <a:srgbClr val="FF0000"/>
                </a:solidFill>
                <a:latin typeface="Arial" charset="0"/>
              </a:rPr>
              <a:t>ISTC Project # 3635</a:t>
            </a:r>
            <a:endParaRPr lang="ru-RU" sz="2400" i="1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DE9734-801C-49DC-A5C1-1880C0D7E3F9}" type="slidenum">
              <a:rPr lang="ru-RU"/>
              <a:pPr/>
              <a:t>5</a:t>
            </a:fld>
            <a:endParaRPr lang="ru-RU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4165600"/>
            <a:ext cx="42846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ym typeface="Wingdings 2" pitchFamily="18" charset="2"/>
              </a:rPr>
              <a:t>Верхняя часть модели</a:t>
            </a:r>
            <a:endParaRPr lang="en-US" sz="2000" b="1">
              <a:sym typeface="Wingdings 2" pitchFamily="18" charset="2"/>
            </a:endParaRPr>
          </a:p>
          <a:p>
            <a:pPr algn="ctr"/>
            <a:r>
              <a:rPr lang="en-US" sz="2000" b="1">
                <a:sym typeface="Wingdings 2" pitchFamily="18" charset="2"/>
              </a:rPr>
              <a:t>The upper part of model</a:t>
            </a:r>
            <a:r>
              <a:rPr lang="ru-RU" sz="2000" b="1">
                <a:sym typeface="Wingdings 2" pitchFamily="18" charset="2"/>
              </a:rPr>
              <a:t> </a:t>
            </a:r>
          </a:p>
        </p:txBody>
      </p:sp>
      <p:pic>
        <p:nvPicPr>
          <p:cNvPr id="45060" name="Picture 4" descr="IMGP16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175" y="260350"/>
            <a:ext cx="4675188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23850" y="333375"/>
            <a:ext cx="4643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" charset="0"/>
              </a:rPr>
              <a:t>ISTC Project # 3635</a:t>
            </a:r>
            <a:endParaRPr lang="ru-RU" sz="2400" i="1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E72C8B-20DA-435D-B3A7-4C8B369BD6C8}" type="slidenum">
              <a:rPr lang="ru-RU"/>
              <a:pPr/>
              <a:t>6</a:t>
            </a:fld>
            <a:endParaRPr lang="ru-RU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5964238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ym typeface="Wingdings 2" pitchFamily="18" charset="2"/>
              </a:rPr>
              <a:t>Металлическое кольцо (уплотнение)</a:t>
            </a:r>
            <a:endParaRPr lang="en-US" sz="2000" b="1">
              <a:sym typeface="Wingdings 2" pitchFamily="18" charset="2"/>
            </a:endParaRPr>
          </a:p>
          <a:p>
            <a:pPr algn="ctr"/>
            <a:r>
              <a:rPr lang="en-US" sz="2000" b="1">
                <a:sym typeface="Wingdings 2" pitchFamily="18" charset="2"/>
              </a:rPr>
              <a:t>Metallic ring (sealing)</a:t>
            </a:r>
            <a:endParaRPr lang="ru-RU" sz="2000" b="1">
              <a:sym typeface="Wingdings 2" pitchFamily="18" charset="2"/>
            </a:endParaRPr>
          </a:p>
        </p:txBody>
      </p:sp>
      <p:pic>
        <p:nvPicPr>
          <p:cNvPr id="46084" name="Picture 4" descr="IMGP16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909638"/>
            <a:ext cx="6767513" cy="508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4356100" y="260350"/>
            <a:ext cx="4643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2400">
                <a:solidFill>
                  <a:srgbClr val="FF0000"/>
                </a:solidFill>
                <a:latin typeface="Arial" charset="0"/>
              </a:rPr>
              <a:t>ISTC Project # 3635</a:t>
            </a:r>
            <a:endParaRPr lang="ru-RU" sz="2400" i="1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C893B9-4DE2-4BCD-9C12-459955D17D39}" type="slidenum">
              <a:rPr lang="ru-RU"/>
              <a:pPr/>
              <a:t>7</a:t>
            </a:fld>
            <a:endParaRPr lang="ru-RU"/>
          </a:p>
        </p:txBody>
      </p:sp>
      <p:pic>
        <p:nvPicPr>
          <p:cNvPr id="47108" name="Picture 4" descr="IMGP16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865188"/>
            <a:ext cx="6840537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5965825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ym typeface="Wingdings 2" pitchFamily="18" charset="2"/>
              </a:rPr>
              <a:t>Молибденовые токоподводы (верхний – разрезной, нижний – целый)</a:t>
            </a:r>
            <a:endParaRPr lang="en-US" sz="2000" b="1">
              <a:sym typeface="Wingdings 2" pitchFamily="18" charset="2"/>
            </a:endParaRPr>
          </a:p>
          <a:p>
            <a:pPr algn="ctr"/>
            <a:r>
              <a:rPr lang="ru-RU" sz="2000" b="1">
                <a:sym typeface="Wingdings 2" pitchFamily="18" charset="2"/>
              </a:rPr>
              <a:t>Molybdenic current leads (upper - split, lower - whole)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4356100" y="260350"/>
            <a:ext cx="4643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2400">
                <a:solidFill>
                  <a:srgbClr val="FF0000"/>
                </a:solidFill>
                <a:latin typeface="Arial" charset="0"/>
              </a:rPr>
              <a:t>ISTC Project # 3635</a:t>
            </a:r>
            <a:endParaRPr lang="ru-RU" sz="2400" i="1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BCE5E6-61C7-4A81-BB71-E2225EC7166A}" type="slidenum">
              <a:rPr lang="ru-RU"/>
              <a:pPr/>
              <a:t>8</a:t>
            </a:fld>
            <a:endParaRPr lang="ru-RU"/>
          </a:p>
        </p:txBody>
      </p:sp>
      <p:pic>
        <p:nvPicPr>
          <p:cNvPr id="48132" name="Picture 4" descr="IMGP16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4752975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5003800" y="3556000"/>
            <a:ext cx="41402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ym typeface="Wingdings 2" pitchFamily="18" charset="2"/>
              </a:rPr>
              <a:t>Средняя часть модели,</a:t>
            </a:r>
          </a:p>
          <a:p>
            <a:pPr algn="ctr"/>
            <a:r>
              <a:rPr lang="ru-RU" sz="2000" b="1">
                <a:sym typeface="Wingdings 2" pitchFamily="18" charset="2"/>
              </a:rPr>
              <a:t>видны канавки</a:t>
            </a:r>
            <a:endParaRPr lang="en-US" sz="2000" b="1">
              <a:sym typeface="Wingdings 2" pitchFamily="18" charset="2"/>
            </a:endParaRPr>
          </a:p>
          <a:p>
            <a:pPr algn="ctr"/>
            <a:endParaRPr lang="en-US" sz="2000" b="1">
              <a:sym typeface="Wingdings 2" pitchFamily="18" charset="2"/>
            </a:endParaRPr>
          </a:p>
          <a:p>
            <a:pPr algn="ctr"/>
            <a:r>
              <a:rPr lang="ru-RU" sz="2000" b="1">
                <a:sym typeface="Wingdings 2" pitchFamily="18" charset="2"/>
              </a:rPr>
              <a:t>Mid</a:t>
            </a:r>
            <a:r>
              <a:rPr lang="en-US" sz="2000" b="1">
                <a:sym typeface="Wingdings 2" pitchFamily="18" charset="2"/>
              </a:rPr>
              <a:t>dle part</a:t>
            </a:r>
            <a:r>
              <a:rPr lang="ru-RU" sz="2000" b="1">
                <a:sym typeface="Wingdings 2" pitchFamily="18" charset="2"/>
              </a:rPr>
              <a:t> of model,</a:t>
            </a:r>
            <a:endParaRPr lang="ru-RU" sz="2000">
              <a:sym typeface="Wingdings 2" pitchFamily="18" charset="2"/>
            </a:endParaRPr>
          </a:p>
          <a:p>
            <a:pPr algn="ctr"/>
            <a:r>
              <a:rPr lang="en-US" sz="2000" b="1">
                <a:sym typeface="Wingdings 2" pitchFamily="18" charset="2"/>
              </a:rPr>
              <a:t>t</a:t>
            </a:r>
            <a:r>
              <a:rPr lang="ru-RU" sz="2000" b="1">
                <a:sym typeface="Wingdings 2" pitchFamily="18" charset="2"/>
              </a:rPr>
              <a:t>he groove</a:t>
            </a:r>
            <a:r>
              <a:rPr lang="en-US" sz="2000" b="1">
                <a:sym typeface="Wingdings 2" pitchFamily="18" charset="2"/>
              </a:rPr>
              <a:t>s</a:t>
            </a:r>
            <a:r>
              <a:rPr lang="ru-RU" sz="2000" b="1">
                <a:sym typeface="Wingdings 2" pitchFamily="18" charset="2"/>
              </a:rPr>
              <a:t> are visible</a:t>
            </a:r>
            <a:endParaRPr lang="ru-RU" sz="2000">
              <a:sym typeface="Wingdings 2" pitchFamily="18" charset="2"/>
            </a:endParaRPr>
          </a:p>
          <a:p>
            <a:pPr algn="ctr"/>
            <a:endParaRPr lang="ru-RU" sz="2000" b="1">
              <a:sym typeface="Wingdings 2" pitchFamily="18" charset="2"/>
            </a:endParaRP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4356100" y="260350"/>
            <a:ext cx="4643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2400">
                <a:solidFill>
                  <a:srgbClr val="FF0000"/>
                </a:solidFill>
                <a:latin typeface="Arial" charset="0"/>
              </a:rPr>
              <a:t>ISTC Project # 3635</a:t>
            </a:r>
            <a:endParaRPr lang="ru-RU" sz="2400" i="1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CABD1F-3F79-4749-BE3C-8096DADE974D}" type="slidenum">
              <a:rPr lang="ru-RU"/>
              <a:pPr/>
              <a:t>9</a:t>
            </a:fld>
            <a:endParaRPr lang="ru-RU"/>
          </a:p>
        </p:txBody>
      </p:sp>
      <p:pic>
        <p:nvPicPr>
          <p:cNvPr id="49156" name="Picture 4" descr="IMGP16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819150"/>
            <a:ext cx="6842125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5965825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ym typeface="Wingdings 2" pitchFamily="18" charset="2"/>
              </a:rPr>
              <a:t>Нижняя часть модели</a:t>
            </a:r>
            <a:endParaRPr lang="en-US" sz="2000" b="1">
              <a:sym typeface="Wingdings 2" pitchFamily="18" charset="2"/>
            </a:endParaRPr>
          </a:p>
          <a:p>
            <a:pPr algn="ctr"/>
            <a:r>
              <a:rPr lang="ru-RU" sz="2000" b="1">
                <a:sym typeface="Wingdings 2" pitchFamily="18" charset="2"/>
              </a:rPr>
              <a:t>Bottom of model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4356100" y="260350"/>
            <a:ext cx="4643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2400">
                <a:solidFill>
                  <a:srgbClr val="FF0000"/>
                </a:solidFill>
                <a:latin typeface="Arial" charset="0"/>
              </a:rPr>
              <a:t>ISTC Project # 3635</a:t>
            </a:r>
            <a:endParaRPr lang="ru-RU" sz="2400" i="1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1591</TotalTime>
  <Words>175</Words>
  <Application>Microsoft Office PowerPoint</Application>
  <PresentationFormat>Bildschirmpräsentation (4:3)</PresentationFormat>
  <Paragraphs>52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Arial</vt:lpstr>
      <vt:lpstr>Garamond</vt:lpstr>
      <vt:lpstr>Times New Roman</vt:lpstr>
      <vt:lpstr>Wingdings</vt:lpstr>
      <vt:lpstr>Wingdings 2</vt:lpstr>
      <vt:lpstr>Течение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IPPE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Peters, Ursula</cp:lastModifiedBy>
  <cp:revision>108</cp:revision>
  <dcterms:created xsi:type="dcterms:W3CDTF">2006-10-09T10:56:10Z</dcterms:created>
  <dcterms:modified xsi:type="dcterms:W3CDTF">2012-10-16T21:36:01Z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scription0">
    <vt:lpwstr>Heaters development</vt:lpwstr>
  </property>
</Properties>
</file>