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2"/>
  </p:notesMasterIdLst>
  <p:sldIdLst>
    <p:sldId id="289" r:id="rId2"/>
    <p:sldId id="305" r:id="rId3"/>
    <p:sldId id="307" r:id="rId4"/>
    <p:sldId id="302" r:id="rId5"/>
    <p:sldId id="303" r:id="rId6"/>
    <p:sldId id="304" r:id="rId7"/>
    <p:sldId id="291" r:id="rId8"/>
    <p:sldId id="292" r:id="rId9"/>
    <p:sldId id="293" r:id="rId10"/>
    <p:sldId id="306" r:id="rId11"/>
  </p:sldIdLst>
  <p:sldSz cx="9144000" cy="6858000" type="screen4x3"/>
  <p:notesSz cx="6834188" cy="99790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6666"/>
    <a:srgbClr val="05635D"/>
    <a:srgbClr val="005D57"/>
    <a:srgbClr val="005361"/>
    <a:srgbClr val="199684"/>
    <a:srgbClr val="E3E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6" autoAdjust="0"/>
    <p:restoredTop sz="93313" autoAdjust="0"/>
  </p:normalViewPr>
  <p:slideViewPr>
    <p:cSldViewPr snapToGrid="0">
      <p:cViewPr>
        <p:scale>
          <a:sx n="125" d="100"/>
          <a:sy n="125" d="100"/>
        </p:scale>
        <p:origin x="-571" y="60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-2622" y="-102"/>
      </p:cViewPr>
      <p:guideLst>
        <p:guide orient="horz" pos="3143"/>
        <p:guide pos="215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1913" y="0"/>
            <a:ext cx="2960687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399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22338" y="747713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740275"/>
            <a:ext cx="5467350" cy="449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8963"/>
            <a:ext cx="29622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D42ADBB-3BF9-4D39-8744-423D2A9D68C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6205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AutoShape 2"/>
          <p:cNvSpPr>
            <a:spLocks noChangeArrowheads="1"/>
          </p:cNvSpPr>
          <p:nvPr userDrawn="1"/>
        </p:nvSpPr>
        <p:spPr bwMode="auto">
          <a:xfrm>
            <a:off x="111125" y="101600"/>
            <a:ext cx="8924925" cy="6262688"/>
          </a:xfrm>
          <a:prstGeom prst="roundRect">
            <a:avLst>
              <a:gd name="adj" fmla="val 1569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427" name="Rectangle 3"/>
          <p:cNvSpPr>
            <a:spLocks noChangeArrowheads="1"/>
          </p:cNvSpPr>
          <p:nvPr userDrawn="1"/>
        </p:nvSpPr>
        <p:spPr bwMode="auto">
          <a:xfrm>
            <a:off x="107950" y="100013"/>
            <a:ext cx="98425" cy="558800"/>
          </a:xfrm>
          <a:prstGeom prst="rect">
            <a:avLst/>
          </a:prstGeom>
          <a:solidFill>
            <a:srgbClr val="19968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03428" name="Picture 4" descr="Grafik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6405563"/>
            <a:ext cx="10128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9" name="Picture 5" descr="Grafik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2" r="53656"/>
          <a:stretch>
            <a:fillRect/>
          </a:stretch>
        </p:blipFill>
        <p:spPr bwMode="auto">
          <a:xfrm>
            <a:off x="7034213" y="6369050"/>
            <a:ext cx="20081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0" name="Picture 6" descr="800px-KITlogo_RG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244475"/>
            <a:ext cx="11874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1" name="Rectangle 7"/>
          <p:cNvSpPr>
            <a:spLocks noChangeArrowheads="1"/>
          </p:cNvSpPr>
          <p:nvPr userDrawn="1"/>
        </p:nvSpPr>
        <p:spPr bwMode="auto">
          <a:xfrm>
            <a:off x="8856663" y="6184900"/>
            <a:ext cx="179387" cy="179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43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19138" y="1258888"/>
            <a:ext cx="7772400" cy="1439862"/>
          </a:xfrm>
        </p:spPr>
        <p:txBody>
          <a:bodyPr lIns="91440" tIns="36000" rIns="91440" bIns="36000"/>
          <a:lstStyle>
            <a:lvl1pPr>
              <a:defRPr sz="30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10343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719138" y="3971925"/>
            <a:ext cx="7773987" cy="1800225"/>
          </a:xfrm>
        </p:spPr>
        <p:txBody>
          <a:bodyPr/>
          <a:lstStyle>
            <a:lvl1pPr marL="0" indent="0" algn="r">
              <a:buFontTx/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103434" name="Rectangle 10"/>
          <p:cNvSpPr>
            <a:spLocks noChangeArrowheads="1"/>
          </p:cNvSpPr>
          <p:nvPr/>
        </p:nvSpPr>
        <p:spPr bwMode="auto">
          <a:xfrm>
            <a:off x="557213" y="6396038"/>
            <a:ext cx="5181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/>
          <a:lstStyle/>
          <a:p>
            <a:pPr algn="l"/>
            <a:r>
              <a:rPr lang="en-US" sz="1000">
                <a:solidFill>
                  <a:srgbClr val="5F5F5F"/>
                </a:solidFill>
                <a:latin typeface="Arial" charset="0"/>
              </a:rPr>
              <a:t>A. Miassoedov, FZK/IKET	12th CEG-SAM Meeting</a:t>
            </a:r>
          </a:p>
          <a:p>
            <a:pPr algn="l"/>
            <a:r>
              <a:rPr lang="en-US" sz="1000">
                <a:solidFill>
                  <a:srgbClr val="5F5F5F"/>
                </a:solidFill>
                <a:latin typeface="Arial" charset="0"/>
              </a:rPr>
              <a:t>		September 10-13, St. Petersburg, Russia</a:t>
            </a:r>
          </a:p>
        </p:txBody>
      </p:sp>
      <p:sp>
        <p:nvSpPr>
          <p:cNvPr id="103435" name="Rectangle 11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3FE9A37-AE37-42EC-8D6F-B2215BF10F68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99609C-F0F2-46D5-AFF9-1FA09D47F43A}" type="slidenum">
              <a:rPr lang="de-DE"/>
              <a:pPr/>
              <a:t>‹Nr.›</a:t>
            </a:fld>
            <a:endParaRPr lang="de-DE" sz="1000" b="0"/>
          </a:p>
        </p:txBody>
      </p:sp>
    </p:spTree>
    <p:extLst>
      <p:ext uri="{BB962C8B-B14F-4D97-AF65-F5344CB8AC3E}">
        <p14:creationId xmlns:p14="http://schemas.microsoft.com/office/powerpoint/2010/main" val="928243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29413" y="160338"/>
            <a:ext cx="2166937" cy="59658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28600" y="160338"/>
            <a:ext cx="6348413" cy="59658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D553E2-A687-4AF1-898E-EDCC0A9F9259}" type="slidenum">
              <a:rPr lang="de-DE"/>
              <a:pPr/>
              <a:t>‹Nr.›</a:t>
            </a:fld>
            <a:endParaRPr lang="de-DE" sz="1000" b="0"/>
          </a:p>
        </p:txBody>
      </p:sp>
    </p:spTree>
    <p:extLst>
      <p:ext uri="{BB962C8B-B14F-4D97-AF65-F5344CB8AC3E}">
        <p14:creationId xmlns:p14="http://schemas.microsoft.com/office/powerpoint/2010/main" val="120052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5032BA-0A48-48FF-BAF0-FAFFEEF92CE0}" type="slidenum">
              <a:rPr lang="de-DE"/>
              <a:pPr/>
              <a:t>‹Nr.›</a:t>
            </a:fld>
            <a:endParaRPr lang="de-DE" sz="1000" b="0"/>
          </a:p>
        </p:txBody>
      </p:sp>
    </p:spTree>
    <p:extLst>
      <p:ext uri="{BB962C8B-B14F-4D97-AF65-F5344CB8AC3E}">
        <p14:creationId xmlns:p14="http://schemas.microsoft.com/office/powerpoint/2010/main" val="114301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6C6869-9F25-4FAD-B3FC-A11152E57280}" type="slidenum">
              <a:rPr lang="de-DE"/>
              <a:pPr/>
              <a:t>‹Nr.›</a:t>
            </a:fld>
            <a:endParaRPr lang="de-DE" sz="1000" b="0"/>
          </a:p>
        </p:txBody>
      </p:sp>
    </p:spTree>
    <p:extLst>
      <p:ext uri="{BB962C8B-B14F-4D97-AF65-F5344CB8AC3E}">
        <p14:creationId xmlns:p14="http://schemas.microsoft.com/office/powerpoint/2010/main" val="297610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28600" y="1085850"/>
            <a:ext cx="4257675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8675" y="1085850"/>
            <a:ext cx="4257675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CBE0BD-D800-4E1E-9D7D-D0DC8D41C2D2}" type="slidenum">
              <a:rPr lang="de-DE"/>
              <a:pPr/>
              <a:t>‹Nr.›</a:t>
            </a:fld>
            <a:endParaRPr lang="de-DE" sz="1000" b="0"/>
          </a:p>
        </p:txBody>
      </p:sp>
    </p:spTree>
    <p:extLst>
      <p:ext uri="{BB962C8B-B14F-4D97-AF65-F5344CB8AC3E}">
        <p14:creationId xmlns:p14="http://schemas.microsoft.com/office/powerpoint/2010/main" val="1695944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020158-065C-4683-9681-01CD18B4D44C}" type="slidenum">
              <a:rPr lang="de-DE"/>
              <a:pPr/>
              <a:t>‹Nr.›</a:t>
            </a:fld>
            <a:endParaRPr lang="de-DE" sz="1000" b="0"/>
          </a:p>
        </p:txBody>
      </p:sp>
    </p:spTree>
    <p:extLst>
      <p:ext uri="{BB962C8B-B14F-4D97-AF65-F5344CB8AC3E}">
        <p14:creationId xmlns:p14="http://schemas.microsoft.com/office/powerpoint/2010/main" val="1194359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6FB5E3-2079-4AEE-85CC-86A3057BE0B2}" type="slidenum">
              <a:rPr lang="de-DE"/>
              <a:pPr/>
              <a:t>‹Nr.›</a:t>
            </a:fld>
            <a:endParaRPr lang="de-DE" sz="1000" b="0"/>
          </a:p>
        </p:txBody>
      </p:sp>
    </p:spTree>
    <p:extLst>
      <p:ext uri="{BB962C8B-B14F-4D97-AF65-F5344CB8AC3E}">
        <p14:creationId xmlns:p14="http://schemas.microsoft.com/office/powerpoint/2010/main" val="358401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5DCF08-5707-46CB-AB1F-1D199B18CD15}" type="slidenum">
              <a:rPr lang="de-DE"/>
              <a:pPr/>
              <a:t>‹Nr.›</a:t>
            </a:fld>
            <a:endParaRPr lang="de-DE" sz="1000" b="0"/>
          </a:p>
        </p:txBody>
      </p:sp>
    </p:spTree>
    <p:extLst>
      <p:ext uri="{BB962C8B-B14F-4D97-AF65-F5344CB8AC3E}">
        <p14:creationId xmlns:p14="http://schemas.microsoft.com/office/powerpoint/2010/main" val="6534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E4E01D-49DD-4CA7-8918-37944E562C9D}" type="slidenum">
              <a:rPr lang="de-DE"/>
              <a:pPr/>
              <a:t>‹Nr.›</a:t>
            </a:fld>
            <a:endParaRPr lang="de-DE" sz="1000" b="0"/>
          </a:p>
        </p:txBody>
      </p:sp>
    </p:spTree>
    <p:extLst>
      <p:ext uri="{BB962C8B-B14F-4D97-AF65-F5344CB8AC3E}">
        <p14:creationId xmlns:p14="http://schemas.microsoft.com/office/powerpoint/2010/main" val="3212476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F297B1-C247-4559-93BA-6BC485B9DAB9}" type="slidenum">
              <a:rPr lang="de-DE"/>
              <a:pPr/>
              <a:t>‹Nr.›</a:t>
            </a:fld>
            <a:endParaRPr lang="de-DE" sz="1000" b="0"/>
          </a:p>
        </p:txBody>
      </p:sp>
    </p:spTree>
    <p:extLst>
      <p:ext uri="{BB962C8B-B14F-4D97-AF65-F5344CB8AC3E}">
        <p14:creationId xmlns:p14="http://schemas.microsoft.com/office/powerpoint/2010/main" val="343453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3E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AutoShape 2"/>
          <p:cNvSpPr>
            <a:spLocks noChangeArrowheads="1"/>
          </p:cNvSpPr>
          <p:nvPr userDrawn="1"/>
        </p:nvSpPr>
        <p:spPr bwMode="auto">
          <a:xfrm>
            <a:off x="111125" y="101600"/>
            <a:ext cx="8924925" cy="6262688"/>
          </a:xfrm>
          <a:prstGeom prst="roundRect">
            <a:avLst>
              <a:gd name="adj" fmla="val 1569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403" name="Rectangle 3"/>
          <p:cNvSpPr>
            <a:spLocks noChangeArrowheads="1"/>
          </p:cNvSpPr>
          <p:nvPr userDrawn="1"/>
        </p:nvSpPr>
        <p:spPr bwMode="auto">
          <a:xfrm>
            <a:off x="107950" y="100013"/>
            <a:ext cx="98425" cy="558800"/>
          </a:xfrm>
          <a:prstGeom prst="rect">
            <a:avLst/>
          </a:prstGeom>
          <a:solidFill>
            <a:srgbClr val="19968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02404" name="Picture 4" descr="Grafik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6405563"/>
            <a:ext cx="10128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Picture 5" descr="Grafik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2" r="53656"/>
          <a:stretch>
            <a:fillRect/>
          </a:stretch>
        </p:blipFill>
        <p:spPr bwMode="auto">
          <a:xfrm>
            <a:off x="7034213" y="6369050"/>
            <a:ext cx="20081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Picture 6" descr="800px-KITlogo_RGB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244475"/>
            <a:ext cx="11874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7" name="Rectangle 7"/>
          <p:cNvSpPr>
            <a:spLocks noChangeArrowheads="1"/>
          </p:cNvSpPr>
          <p:nvPr userDrawn="1"/>
        </p:nvSpPr>
        <p:spPr bwMode="auto">
          <a:xfrm>
            <a:off x="8856663" y="6184900"/>
            <a:ext cx="179387" cy="179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40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96038"/>
            <a:ext cx="51911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rgbClr val="5F5F5F"/>
                </a:solidFill>
                <a:latin typeface="+mn-lt"/>
              </a:defRPr>
            </a:lvl1pPr>
          </a:lstStyle>
          <a:p>
            <a:fld id="{CB42BB46-0C46-43EC-844D-5DAF2732141C}" type="slidenum">
              <a:rPr lang="de-DE"/>
              <a:pPr/>
              <a:t>‹Nr.›</a:t>
            </a:fld>
            <a:endParaRPr lang="de-DE" sz="1000" b="0"/>
          </a:p>
        </p:txBody>
      </p:sp>
      <p:sp>
        <p:nvSpPr>
          <p:cNvPr id="10240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160338"/>
            <a:ext cx="67278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41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85850"/>
            <a:ext cx="8667750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411" name="Rectangle 11"/>
          <p:cNvSpPr>
            <a:spLocks noChangeArrowheads="1"/>
          </p:cNvSpPr>
          <p:nvPr/>
        </p:nvSpPr>
        <p:spPr bwMode="auto">
          <a:xfrm>
            <a:off x="557213" y="6396038"/>
            <a:ext cx="5181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/>
          <a:lstStyle/>
          <a:p>
            <a:pPr algn="l"/>
            <a:r>
              <a:rPr lang="en-US" sz="1000">
                <a:solidFill>
                  <a:srgbClr val="5F5F5F"/>
                </a:solidFill>
                <a:latin typeface="Arial" charset="0"/>
              </a:rPr>
              <a:t>A. Miassoedov, FZK/IKET	12th CEG-SAM Meeting</a:t>
            </a:r>
          </a:p>
          <a:p>
            <a:pPr algn="l"/>
            <a:r>
              <a:rPr lang="en-US" sz="1000">
                <a:solidFill>
                  <a:srgbClr val="5F5F5F"/>
                </a:solidFill>
                <a:latin typeface="Arial" charset="0"/>
              </a:rPr>
              <a:t>		September 10-13, St. Petersburg, Russia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sldNum="0" hdr="0" ftr="0"/>
  <p:txStyles>
    <p:titleStyle>
      <a:lvl1pPr algn="r" rtl="0" fontAlgn="base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5635D"/>
          </a:solidFill>
          <a:latin typeface="+mj-lt"/>
          <a:ea typeface="+mj-ea"/>
          <a:cs typeface="+mj-cs"/>
        </a:defRPr>
      </a:lvl1pPr>
      <a:lvl2pPr algn="r" rtl="0" fontAlgn="base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5635D"/>
          </a:solidFill>
          <a:latin typeface="Arial" charset="0"/>
        </a:defRPr>
      </a:lvl2pPr>
      <a:lvl3pPr algn="r" rtl="0" fontAlgn="base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5635D"/>
          </a:solidFill>
          <a:latin typeface="Arial" charset="0"/>
        </a:defRPr>
      </a:lvl3pPr>
      <a:lvl4pPr algn="r" rtl="0" fontAlgn="base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5635D"/>
          </a:solidFill>
          <a:latin typeface="Arial" charset="0"/>
        </a:defRPr>
      </a:lvl4pPr>
      <a:lvl5pPr algn="r" rtl="0" fontAlgn="base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5635D"/>
          </a:solidFill>
          <a:latin typeface="Arial" charset="0"/>
        </a:defRPr>
      </a:lvl5pPr>
      <a:lvl6pPr marL="457200" algn="r" rtl="0" fontAlgn="base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5635D"/>
          </a:solidFill>
          <a:latin typeface="Arial" charset="0"/>
        </a:defRPr>
      </a:lvl6pPr>
      <a:lvl7pPr marL="914400" algn="r" rtl="0" fontAlgn="base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5635D"/>
          </a:solidFill>
          <a:latin typeface="Arial" charset="0"/>
        </a:defRPr>
      </a:lvl7pPr>
      <a:lvl8pPr marL="1371600" algn="r" rtl="0" fontAlgn="base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5635D"/>
          </a:solidFill>
          <a:latin typeface="Arial" charset="0"/>
        </a:defRPr>
      </a:lvl8pPr>
      <a:lvl9pPr marL="1828800" algn="r" rtl="0" fontAlgn="base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5635D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F267D99E-DDD7-4879-B00A-5A029986F87B}" type="slidenum">
              <a:rPr lang="de-DE"/>
              <a:pPr/>
              <a:t>1</a:t>
            </a:fld>
            <a:endParaRPr lang="de-DE"/>
          </a:p>
        </p:txBody>
      </p:sp>
      <p:sp>
        <p:nvSpPr>
          <p:cNvPr id="100366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461963" y="1258888"/>
            <a:ext cx="8029575" cy="2227262"/>
          </a:xfrm>
          <a:noFill/>
          <a:ln/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GB"/>
              <a:t>CEG-SAM Webpage Status  </a:t>
            </a:r>
          </a:p>
        </p:txBody>
      </p:sp>
      <p:sp>
        <p:nvSpPr>
          <p:cNvPr id="100367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711200" y="3848100"/>
            <a:ext cx="7773988" cy="1951038"/>
          </a:xfrm>
          <a:noFill/>
          <a:ln/>
        </p:spPr>
        <p:txBody>
          <a:bodyPr/>
          <a:lstStyle/>
          <a:p>
            <a:pPr marL="342900" indent="-342900"/>
            <a:r>
              <a:rPr lang="en-GB" sz="2400" i="1">
                <a:solidFill>
                  <a:schemeClr val="tx1"/>
                </a:solidFill>
              </a:rPr>
              <a:t>Presented by A. Miassoedov</a:t>
            </a:r>
          </a:p>
          <a:p>
            <a:pPr marL="342900" indent="-342900"/>
            <a:endParaRPr lang="en-GB" sz="2000" i="1"/>
          </a:p>
          <a:p>
            <a:pPr marL="342900" indent="-342900">
              <a:spcBef>
                <a:spcPct val="0"/>
              </a:spcBef>
            </a:pPr>
            <a:r>
              <a:rPr lang="en-GB" sz="2000" i="1">
                <a:cs typeface="Times New Roman" pitchFamily="18" charset="0"/>
              </a:rPr>
              <a:t>Forschungszentrum Karlsruhe GmbH</a:t>
            </a:r>
            <a:endParaRPr lang="en-GB" sz="2000"/>
          </a:p>
          <a:p>
            <a:pPr marL="342900" indent="-342900">
              <a:spcBef>
                <a:spcPct val="0"/>
              </a:spcBef>
            </a:pPr>
            <a:r>
              <a:rPr lang="en-GB" sz="2000" i="1"/>
              <a:t>Institute for Nuclear and Energy Technologies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2894-5B93-4930-8246-E6ECD5BF398D}" type="slidenum">
              <a:rPr lang="de-DE"/>
              <a:pPr/>
              <a:t>10</a:t>
            </a:fld>
            <a:endParaRPr lang="de-DE" sz="1000" b="0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/>
              <a:t>To Do</a:t>
            </a:r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581025" y="2881313"/>
            <a:ext cx="8215313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8775" indent="-358775" algn="l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28650" algn="l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buFontTx/>
              <a:buChar char="•"/>
            </a:pPr>
            <a:r>
              <a:rPr lang="en-US">
                <a:latin typeface="Arial" charset="0"/>
                <a:cs typeface="Arial" charset="0"/>
              </a:rPr>
              <a:t>Keep the project documentation/deliverables updated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>
                <a:latin typeface="Arial" charset="0"/>
                <a:cs typeface="Arial" charset="0"/>
              </a:rPr>
              <a:t>Upload presentations from the progress meetings</a:t>
            </a:r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581025" y="1617663"/>
            <a:ext cx="8215313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28650" algn="l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800">
                <a:latin typeface="Arial" charset="0"/>
              </a:rPr>
              <a:t>Russian project Co-ordinators should have read and write permission for their project workspace:</a:t>
            </a:r>
            <a:endParaRPr lang="de-DE" sz="28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4AF7-A4B5-4863-B938-5907F56C9296}" type="slidenum">
              <a:rPr lang="de-DE"/>
              <a:pPr/>
              <a:t>2</a:t>
            </a:fld>
            <a:endParaRPr lang="de-DE" sz="1000" b="0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CEG-SAM Status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Website is hosted by GRS (thanks!) and now </a:t>
            </a:r>
            <a:r>
              <a:rPr lang="en-US" b="1"/>
              <a:t>fully operational</a:t>
            </a:r>
          </a:p>
          <a:p>
            <a:r>
              <a:rPr lang="en-US"/>
              <a:t>Each CEG-SAM member received unique user name and password</a:t>
            </a:r>
          </a:p>
          <a:p>
            <a:pPr>
              <a:lnSpc>
                <a:spcPct val="130000"/>
              </a:lnSpc>
            </a:pPr>
            <a:r>
              <a:rPr lang="en-US"/>
              <a:t>Structure similar to the SARNET portal</a:t>
            </a:r>
          </a:p>
          <a:p>
            <a:pPr>
              <a:lnSpc>
                <a:spcPct val="130000"/>
              </a:lnSpc>
            </a:pPr>
            <a:r>
              <a:rPr lang="en-US"/>
              <a:t>Flexible management policy, e.g.</a:t>
            </a:r>
          </a:p>
          <a:p>
            <a:pPr lvl="1"/>
            <a:r>
              <a:rPr lang="en-US"/>
              <a:t>Unique account for each user</a:t>
            </a:r>
          </a:p>
          <a:p>
            <a:pPr lvl="1"/>
            <a:r>
              <a:rPr lang="en-US"/>
              <a:t>Different write/read permissions for each user</a:t>
            </a:r>
          </a:p>
          <a:p>
            <a:pPr lvl="1"/>
            <a:r>
              <a:rPr lang="en-US"/>
              <a:t>Possibility to a add links, documents, discussions, etc.</a:t>
            </a:r>
          </a:p>
          <a:p>
            <a:pPr>
              <a:lnSpc>
                <a:spcPct val="140000"/>
              </a:lnSpc>
            </a:pPr>
            <a:r>
              <a:rPr lang="en-US"/>
              <a:t>Each ISTC project has its own workspace</a:t>
            </a:r>
          </a:p>
          <a:p>
            <a:pPr lvl="1"/>
            <a:r>
              <a:rPr lang="en-US"/>
              <a:t>Different access rights for different project workspaces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0E9E-31AF-438B-86A5-E28116B39B10}" type="slidenum">
              <a:rPr lang="de-DE"/>
              <a:pPr/>
              <a:t>3</a:t>
            </a:fld>
            <a:endParaRPr lang="de-DE" sz="1000" b="0"/>
          </a:p>
        </p:txBody>
      </p:sp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8CA8-6447-4508-AEBF-620E840C674F}" type="slidenum">
              <a:rPr lang="de-DE"/>
              <a:pPr/>
              <a:t>4</a:t>
            </a:fld>
            <a:endParaRPr lang="de-DE" sz="1000" b="0"/>
          </a:p>
        </p:txBody>
      </p:sp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1F97-5296-4EBB-8C55-5485A4E2FAA4}" type="slidenum">
              <a:rPr lang="de-DE"/>
              <a:pPr/>
              <a:t>5</a:t>
            </a:fld>
            <a:endParaRPr lang="de-DE" sz="1000" b="0"/>
          </a:p>
        </p:txBody>
      </p:sp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E259-54AC-4AE2-9E1A-94F77ACFAB22}" type="slidenum">
              <a:rPr lang="de-DE"/>
              <a:pPr/>
              <a:t>6</a:t>
            </a:fld>
            <a:endParaRPr lang="de-DE" sz="1000" b="0"/>
          </a:p>
        </p:txBody>
      </p:sp>
      <p:pic>
        <p:nvPicPr>
          <p:cNvPr id="149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6683-DD35-486F-AD7C-259FB3B17E83}" type="slidenum">
              <a:rPr lang="de-DE"/>
              <a:pPr/>
              <a:t>7</a:t>
            </a:fld>
            <a:endParaRPr lang="de-DE" sz="1000" b="0"/>
          </a:p>
        </p:txBody>
      </p:sp>
      <p:pic>
        <p:nvPicPr>
          <p:cNvPr id="136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9E27-3A06-4C38-8186-BD8A91EBC0D7}" type="slidenum">
              <a:rPr lang="de-DE"/>
              <a:pPr/>
              <a:t>8</a:t>
            </a:fld>
            <a:endParaRPr lang="de-DE" sz="1000" b="0"/>
          </a:p>
        </p:txBody>
      </p:sp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222" name="Picture 6" descr="Aler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86700" cy="505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3" name="Picture 7" descr="Aler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1866900"/>
            <a:ext cx="69342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FA69-E863-4DA7-AD87-E60890FC8DA8}" type="slidenum">
              <a:rPr lang="de-DE"/>
              <a:pPr/>
              <a:t>9</a:t>
            </a:fld>
            <a:endParaRPr lang="de-DE" sz="1000" b="0"/>
          </a:p>
        </p:txBody>
      </p:sp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245" name="Picture 5" descr="Aler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200"/>
            <a:ext cx="7569200" cy="627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Benutzerdefiniertes Design">
  <a:themeElements>
    <a:clrScheme name="2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126</Words>
  <Application>Microsoft Office PowerPoint</Application>
  <PresentationFormat>Bildschirmpräsentation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Times New Roman</vt:lpstr>
      <vt:lpstr>Arial</vt:lpstr>
      <vt:lpstr>2_Benutzerdefiniertes Design</vt:lpstr>
      <vt:lpstr>CEG-SAM Webpage Status  </vt:lpstr>
      <vt:lpstr>CEG-SAM Status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To Do</vt:lpstr>
    </vt:vector>
  </TitlesOfParts>
  <Company>FZK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CEG-SAM Activities</dc:title>
  <dc:subject>SARNET</dc:subject>
  <dc:creator>A. Miassoedov</dc:creator>
  <cp:lastModifiedBy>Peters, Ursula</cp:lastModifiedBy>
  <cp:revision>102</cp:revision>
  <dcterms:created xsi:type="dcterms:W3CDTF">1601-01-01T00:00:00Z</dcterms:created>
  <dcterms:modified xsi:type="dcterms:W3CDTF">2012-10-10T06:55:27Z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Status of the CEG-SAM Webpage</vt:lpwstr>
  </property>
</Properties>
</file>